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02:5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318 0,'0'0'0,"21"0"16,0 0-1,-21-22 1,0 1 15,0 0-15,0 0-1,-21 21-15,0 0 16,-1 0-16,1 0 0,0 0 0,0 0 16,0 0-16,0 0 15,-1 0-15,-20 0 0,21 21 16,-21 0-16,20 0 0,-20 1 0,0-1 16,21 21-16,-22-21 0,22 22 15,-21-1-15,21 0 0,-1 22 16,1-22-16,0 0 0,0 22 0,21-1 15,-21 1-15,21-1 0,0 1 16,0-22-16,0 22 0,0-22 16,0 22-16,0-22 0,21 0 0,0-21 15,0 22-15,0-22 0,22 0 16,-22 0-16,21-21 0,-21 21 16,22-21-16,-22 0 0,21 0 15,1 0-15,-22 0 0,21 0 16,-21 0-16,22-21 0,-1 21 0,-21-21 15,0 0-15,22 0 0,-22 0 16</inkml:trace>
  <inkml:trace contextRef="#ctx0" brushRef="#br0" timeOffset="610.64">2307 296 0,'0'0'0,"-21"0"0,0 0 31,21 22-31,0-1 0,-21 0 16,21 21-16,0-21 0,0 22 0,0-1 15,0 0-15,0 22 0,0-22 16,0 22-16,-22-1 0,22 1 15,-21-1-15,21 1 0,0-22 0,-21 22 16,21-22-16,-21 21 0,21-20 16,0-1-16,-21-21 0,21 22 15,0-22-15,0 21 0,0-21 16,0 0-16,0 1 16,0-44 15,0 1-31,0 0 15,0 0-15,0 0 0,0 0 0,0-1 16,0 1-16,21-21 0,0 21 16,-21-22-16,21 22 0,0-21 15,1 21-15,-1-22 0,21 22 0,-21 0 16,0 0-16,1 0 0,20 21 16,-21 0-16,21 0 0,-20 0 15,-1 0-15,21 21 0,-21-21 16,0 42-16,1-21 0,-1 1 0,0 20 15,0 0-15,0-21 0,-21 22 16,0-1-16,0-21 0,0 0 16,0 22-16,0-22 0,0 0 0,0 0 15,0 0-15,0 1 0,0-1 16,0 0-16,-21 0 0,0-21 16,21-21 15,21 0-16</inkml:trace>
  <inkml:trace contextRef="#ctx0" brushRef="#br0" timeOffset="1174.99">3344 1016 0,'0'0'0,"0"-21"0,0 0 0,0 0 0,-21-1 15,21 1-15,-21 21 0,0-21 16,0 0-16,-1 21 0,1 0 16,0 0-16,0 0 0,0 0 15,0 21-15,-1 0 0,1 0 0,0 22 16,0-22-16,0 21 0,0 1 15,-1-1-15,22 0 0,0 1 0,-21-1 16,21 0-16,0-21 0,0 22 16,0-22-16,0 0 0,0 0 0,0 0 15,21-21-15,-21 22 16,22-22-16,-1 0 0,0 0 16,0 0-16,0 0 0,0-22 15,1 1-15,-1 21 0,0-21 16,21 0-16,-21 0 0,1 0 0,-1-1 15,0-20-15,0 21 0,0 0 16,0 0-16,-21-1 0,0-20 0,0 21 16,0 0-16,0 42 31,0 0-31,0 0 16,0 0-16,0 22 0,-21-22 15,21 0-15,0 0 0,0 0 0,0 1 16,0-1-16,0 0 0,0 0 15,0 0-15,21-21 16,1 0 0,-1 0-16,0 0 0,0 0 0,0 0 15,0-21-15,1 0 0,20 21 16,-21-21-16</inkml:trace>
  <inkml:trace contextRef="#ctx0" brushRef="#br0" timeOffset="1562.23">3937 550 0,'0'0'0,"0"-42"0,0 21 0,0 0 15,0 0-15,-21 42 32,21 0-32,0 21 0,0-21 0,0 22 15,0-1-15,-21 22 0,21-1 16,-22 1-16,22-1 0,0 1 0,0-1 15,-21 22-15,0-22 0,21 1 16,-21-1-16,21 22 0,-21-22 0,0 22 16,-1 0-16,22-22 0,0 22 15,-21 0-15,21-22 0,-21 22 16,21-22-16,-21 22 0,21-22 16,0 1-16,0-1 0,-21 22 0,21-43 15,-21 22-15,21-1 0,0-20 16,0-1-16,0-21 0,0 22 0,-22-22 15,22 0-15,0-42 32,0 0-32,0-1 0,0-20 0,22 0 15,-22-1-15,0 1 0,21-21 16,-21-1-16,21 1 0,-21-1 0,0 1 16</inkml:trace>
  <inkml:trace contextRef="#ctx0" brushRef="#br0" timeOffset="1894.04">3831 1270 0,'0'0'0,"0"-42"0,0 21 0,0-1 15,0-20-15,21 21 0,-21 0 16,21 0-16,1-1 0,-1-20 16,0 21-16,0 21 0,0-21 15,0 21-15,1-21 0,-1 21 0,0 0 16,0 0-16,0 0 0,0 0 15,1 21-15,-1 0 0,0 0 0,-21 0 16,21 22-16,-21-1 0,0-21 16,0 21-16,0 1 0,0-1 15,-21-21-15,0 22 0,0-22 16,-1 21-16,1-21 0,-21 0 0,21 1 16,-22-1-16,22-21 0,0 21 15,0-21-15,0 0 0,0 21 0,-1-21 16,22-21 15,0 0-31,0 0 16,0-1-16</inkml:trace>
  <inkml:trace contextRef="#ctx0" brushRef="#br0" timeOffset="2238.84">4720 381 0,'0'0'0,"0"-21"15,0 42 1,0 0-16,0 0 16,0 22-16,-21-1 0,0 0 15,0 1-15,-1 20 0,1 1 16,0-1-16,0 22 0,0-22 0,0 1 15,-1-1-15,1-20 16,0 20-16,0-20 0,0-1 0,21 0 16,0-21-16,0 1 0,0-1 15,0 0-15,0 0 0,0 0 16,21-21 0,0 0-16,0-21 15,0 21-15,-21-21 0,22 21 16,-1-21-16,-21 0 0,0-1 0,21 1 15,-21 0-15</inkml:trace>
  <inkml:trace contextRef="#ctx0" brushRef="#br0" timeOffset="2438.83">4403 1037 0,'0'0'0,"-22"0"0,44 0 47,-1 0-47,0 0 0,0 0 0,0 0 16,22 0-16,-22 0 0,0 0 15,21-21-15,-21 21 0,1-21 0,-1 21 16,0-21-16,0 21 16,0 0-16</inkml:trace>
  <inkml:trace contextRef="#ctx0" brushRef="#br0" timeOffset="2850.59">4974 1101 0,'0'0'15,"21"0"-15,0 0 0,1 0 16,-1 0-16,0 0 0,0 0 15,0 0-15,0 0 16,-21-21-16,22 21 0,-22-22 16,21 22-16,-21-21 0,0 0 15,0 0 1,-21 21 0,-1 0-16,1 0 0,0 21 15,0-21-15,0 21 0,0 0 16,21 1-16,-22-1 0,22 0 0,-21 0 15,21 0-15,-21 0 0,21 1 16,0-1-16,0 0 0,0 0 16,0 0-16,0 0 0,21 1 15,0-22-15,1 0 0,-1 0 16,0 0-16,0 0 16,0 0-16,0 0 0,1 0 15,-1 0-15,0 0 0,0-22 16,0 22-16,0-21 0</inkml:trace>
  <inkml:trace contextRef="#ctx0" brushRef="#br0" timeOffset="3273.35">5419 995 0,'0'-21'0,"0"42"0,21-42 15,-21 0-15,21-1 16,0 22-1,0 0-15,0 0 0,1 0 16,-1 0-16,0 0 16,0 22-16,-21-1 15,21 0-15,0 0 0,-21 21 0,22-20 16,-1-1-16,-21 0 0,0 21 16,0-21-16,21 1 0,-21-1 0,0 0 15,0 0-15,0 0 0,0 0 16,0 1-16,-21-1 15,0-21 1,-1 0 0,22-21-16,0-1 15,0 1-15,0 0 16,0 0-16,0 0 0,0 0 0,0-1 16,0 1-16,0-21 0,0 21 15,22 0-15,-1-1 0,0-20 0,0 21 16,-21 0-16,21 0 0,0-1 15,1 1-15,-1 0 0,21 0 0,-21 21 16,0-21-16,-21 0 16,22 21-16,-1 0 0</inkml:trace>
  <inkml:trace contextRef="#ctx0" brushRef="#br0" timeOffset="3578.17">6138 995 0,'0'21'0,"0"-42"0,21 42 31,1-21-15,-1 0-16,0 0 16,0 0-16,0 0 0,0 0 15,1 0-15,-1 0 0,0 0 16,0-21-16,0 21 16,-21-21-16,21 21 0,1-21 15</inkml:trace>
  <inkml:trace contextRef="#ctx0" brushRef="#br0" timeOffset="4470.96">7260 762 0,'-63'-21'31,"41"21"-31,22-21 0,0 0 16,0-1-16,0 1 15,0 0 1,22 0-16,-1 0 16,0 21-16,0-21 0,0-1 0,0 1 15,1 21-15,-1-21 0,0 21 16,0 0-16,0-21 0,0 21 0,22 0 16,-22 0-16,0 0 0,0 0 15,0 0-15,1 0 0,-1 0 16,0 0-16,0 0 15,-21 21-15,21 0 0,-21 0 0,0 1 16,0-1-16,0 21 0,0-21 0,-21 22 16,0-1-16,0 0 0,-22 1 15,22-1-15,-21 0 0,21 1 16,-22-1-16,1 0 0,21 1 0,-21-22 16,-1 21-16,22-21 0,-21 22 15,21-22-15,-22 0 0,22 0 0,0 0 16,0 0-16,0-21 0,-1 22 15,1-22-15,21 21 16,-21-21-16,21-21 47,0-1-31,0 1-16,21 21 0,-21-21 15,21 0-15,1 0 0,-22 0 16,21 21-16,0-22 0,0 1 0,0 0 15,0 21-15,1 0 16,-1 0-16,0 0 0,0 0 16,0 0-16,-21 21 15,21-21-15,-21 21 0,22 1 0,-1-1 16,-21 0-16,0 0 0,21 0 16,-21 0-16,21 1 0,0-22 0,-21 21 15,21 0-15,1-21 0,-1 21 16,0-21-16,0 0 0,0 0 15,0 0-15,1 0 0,-1 0 16,0-21-16,0 0 0,0 0 16,0 21-16,1-22 0,-1 1 15,-21 0-15,21 0 0,0 0 16,-21 0-16,0-1 0,0 1 16,0 0-16,0 0 15,0 0 1,-21 21-16</inkml:trace>
  <inkml:trace contextRef="#ctx0" brushRef="#br0" timeOffset="5350.83">2053 1842 0,'0'0'0,"-21"0"0,0 0 0,0 0 15,42 0 48,0 0-63,0 0 0,0 0 16,0 0-16,22 0 0,-1 0 15,0 0-15,22 0 0,-22 0 0,43 0 16,-22 0-16,22 0 0,0 0 15,-1-22-15,1 22 0,0 0 16,-1 0-16,22 0 0,0 0 16,0-21-16,21 21 0,0 0 0,-21 0 15,21 0-15,0 0 0,21-21 16,-21 21-16,21 0 0,0 0 0,0 0 16,-21 0-16,22-21 0,-1 21 15,0 0-15,-21 0 0,21 0 0,-21 0 16,0 0-16,0 0 0,-21 0 15,0 0-15,0 0 0,-1 0 0,1 0 16,-21-21-16,0 21 0,-1 0 16,-20 0-16,-1 0 0,1 0 0,-22 0 15,0-21-15,1 21 0,-1 0 16,-21 0-16,0 0 0,-21-22 16,-21 22-1,-21-21 1,0 21-16,-1 0 0</inkml:trace>
  <inkml:trace contextRef="#ctx0" brushRef="#br0" timeOffset="6147.08">2709 1947 0,'0'0'0,"-21"0"16,0 0-1,0 0-15,0 0 0,-1 22 16,1-22 0,0 0-16,42 0 47,0 0-32,1 0-15,-1 0 0,21 0 0,0 0 16,1 0-16,20 0 0,1 0 15,-22 0-15,22 0 0,20-22 0,-20 22 16,20 0-16,1 0 0,21 0 16,-21 0-16,20 0 0,1 0 0,0 0 15,0 0-15,21 0 0,0 0 16,0 0-16,0 0 0,21-21 0,-21 21 16,21 0-16,-21 0 15,0 0-15,21 0 0,-21 0 0,0 0 16,0 0-16,0 0 0,-21 0 15,21 0-15,-21 0 0,-21-21 0,21 21 16,-1 0-16,-20 0 0,21 0 16,-21 0-16,-1 0 0,1 0 0,0 0 15,-22 0-15,1 0 0,-1 0 0,1 0 16,-22-21-16,0 21 0,1 0 16,-1 0-16,-21 0 0,21 0 0,-20 0 15,-1 0-15,-21-21 16,21 21-16,-21-21 15,0-1 1,0 1-16,0 0 16</inkml:trace>
  <inkml:trace contextRef="#ctx0" brushRef="#br0" timeOffset="6276.01">7472 1842 0,'0'0'15,"-21"0"1,-1-22 0</inkml:trace>
  <inkml:trace contextRef="#ctx0" brushRef="#br0" timeOffset="23389.89">698 3006 0,'0'0'0,"22"0"0,-22 21 15,0-42 79,0 0-78,0-1-16,0 1 15,0 0 1,0 0-16,0 0 16,0 0-1,0 42 17,0 0-32,0 0 0,0 0 15,0 0-15,0 22 0,0-1 0,0 0 16,0 1-16,0-1 0,0 22 15,0-1-15,0 1 0,0-22 16,0 21-16,0-20 0,0 20 0,0-20 16,0-1-16,0 0 0,0 1 15,0-1-15,0-21 0,0 0 16,0 0-16,0 1 0,0-1 16,0 0-1,0-42 16,0 0-31,0-1 16,0 1-16,0 0 0,0 0 16</inkml:trace>
  <inkml:trace contextRef="#ctx0" brushRef="#br0" timeOffset="23794.66">1122 3493 0,'0'21'0,"0"0"16,21-21 31,0-21-47,0 21 15,-21-21-15,0-1 32,0 1-32,-21 21 31,21 21-16,-21 1-15,0-22 16,21 21-16,-21-21 16</inkml:trace>
  <inkml:trace contextRef="#ctx0" brushRef="#br0" timeOffset="25354.16">2434 2900 0,'0'0'0,"0"-21"0,0 0 0,0-1 16,0 1-16,0 0 15,0 42 17,0 0-32,0 22 0,0-22 15,0 21-15,0 1 0,0 20 0,0 1 16,0-1-16,0 1 0,0-1 15,0 1-15,0-1 0,0 1 0,-21-22 16,21 21-16,-21-20 0,21-1 16,0 0-16,0-20 0,0-1 15,0 0-15,0 0 0,0 0 16,0-42 15,21 0-31,-21 0 0,21 0 0,-21-1 16,0 1-16,0 0 0</inkml:trace>
  <inkml:trace contextRef="#ctx0" brushRef="#br0" timeOffset="25706">2138 3112 0,'0'0'0,"0"-43"16,-21-63-1,21 85-15,21 0 16,21 21-16,-21-21 0,22 21 15,20 0-15,-21 0 0,22 0 0,-1 0 16,22 0-16,-21 21 0,-1-21 16,1 21-16,-1 22 0,1-22 0,-1 21 15,-21 0-15,1 1 0,-1-1 16,0 22-16,-20-1 0,-1 1 16,-21-22-16,0 21 0,-21 1 0,-22-1 15,1-20-15,0-1 0,-22 0 0,1 1 16,-1-1-16,1 0 0,-1 1 15,-21-22-15,43 21 0,-21-21 16,-1 1-16,22-1 0,21-21 16,-22 0-16,22 21 0,0-21 0,0 0 15,21-21 1,0 0-16,21-1 0,21 1 16,-21 21-16,22-21 0,-1 0 15,0 0-15</inkml:trace>
  <inkml:trace contextRef="#ctx0" brushRef="#br0" timeOffset="26118.85">3323 3514 0,'0'0'16,"0"-21"-16,0-1 0,0 1 15,0 0-15,21 0 16,0 21-16,1 0 0,-1 0 16,0 0-16,21 0 0,-21 21 0,1 0 15,20 0-15,-21 1 0,0-1 16,0 21-16,1-21 0,-1 22 0,-21-22 16,0 21-16,0-21 0,0 22 15,0-22-15,0 0 0,0 0 16,-21-21-16,21 21 0,-22 0 0,1-21 15,0 0-15,0-21 16,21 0 0,0 0-16,-21 0 15,21 0-15,0-1 0,0 1 0,0 0 16,0-21-16,0 21 0,21-1 16,0 1-16,-21-21 0,21 21 0,0 0 15,-21-1-15,22 1 0,-1 0 16,0 21-16,0-21 0,0 21 0,0 0 15,1 0-15</inkml:trace>
  <inkml:trace contextRef="#ctx0" brushRef="#br0" timeOffset="26518.62">4022 3408 0,'0'21'0,"0"0"16,-22 0-1,22 1-15,-21-1 0,0 0 0,21 0 16,-21 0-16,21 22 0,0-22 16,-21 0-16,21 0 0,0 0 15,0 0-15,0 1 0,0-1 16,21-21-16,-21 21 16,21-21-16,0 0 0,22 0 0,-22 0 15,0 0-15,21 0 0,-21-21 16,1 21-16,20-21 0,-21-1 0,0 22 15,22-21-15,-22 0 0,0 0 0,-21 0 16,0 0-16,0-1 0,0 1 16,0 0-16,0 0 0,-21 0 0,0 0 15,-1-1-15,1 22 0,0 0 16,-21 0-16,21 0 0,-1 0 0,1 0 16,0 0-16,0 0 0,21 22 15,-21-22-15,21 21 16,0 0-16,21 0 15,0-21 1,0 0-16,0 0 0,1 0 0,-1 0 16</inkml:trace>
  <inkml:trace contextRef="#ctx0" brushRef="#br0" timeOffset="26806.05">4530 3366 0,'21'0'15,"-42"0"-15,42-22 0,-42 44 31,21-1-15,-22 0-16,22 21 0,0 1 16,0-1-16,0 0 0,0 1 0,0 20 15,0-21-15,0 22 0,0-1 16,0 1-16,0-1 0,0 22 0,0-21 16,0 20-16,0-20 0,0-1 15,0-20-15,0 20 0,0-21 0,0 1 16,0-1-16,0-21 0,0 22 0,0-22 15,0 0-15,22-21 16,-1 0 0,0-21-16,-21 0 15,0-1-15,0-20 0,0 21 16,0-21-16,0-1 0,0 1 0</inkml:trace>
  <inkml:trace contextRef="#ctx0" brushRef="#br0" timeOffset="27054.58">4530 3747 0,'0'0'0,"0"-43"0,0 1 0,0 0 16,0 20-16,21-20 0,0 21 0,0 0 16,21 0-16,-20-1 0,20 1 15,0 21-15,-21 0 0,22 0 0,-1 0 16,0 0-16,-20 0 0,20 21 16,-21 1-16,0-1 0,0 0 0,-21 0 15,0 0-15,0 0 0,0 1 16,-21-1-16,0 0 0,0 0 15,0 0-15,-22 0 0,1-21 0,21 22 16,-21-1-16,20-21 0,1 0 16,0 21-16,0-21 0,42-21 31,0 21-31</inkml:trace>
  <inkml:trace contextRef="#ctx0" brushRef="#br0" timeOffset="27730.89">5630 3069 0,'0'0'0,"-21"21"16,0 1 0,21-1-16,-21 21 0,0 0 15,-1 1-15,1 20 0,0-20 0,0 20 16,0 1-16,0-22 0,-1 0 15,1 22-15,0-22 0,21 0 16,-21-20-16,0 20 0,0-21 0,-1 0 16,22 0-16,0 1 0,-21-1 0,0-21 15,21-21 17,0-1-32,0 1 0,0 0 0,0 0 15,21-21-15,-21 20 0,21-20 0,-21 21 16,0-21-16,0-1 0,22 22 15,-22 0-15,0 0 0,21 0 0,-21 42 32,0 0-32,0 0 0,21 0 15,-21 0-15,0 1 0,0 20 16,21-21-16,0 0 0,-21 0 16,21 1-16,1-1 0,-1 0 0,0 0 15,0 0-15,21-21 0,-20 0 16,-1 21-16,21-21 0,0 0 0,-20 0 15,20 0-15,0 0 0,1-21 16,-22 0-16,21 0 0,0 0 0,-20 0 16,20-1-16,-21-20 0,21 21 0,-20-21 15,-1-1-15,0-20 0,-21 20 16,0-20-16,0-1 0,0 22 0,0-21 16,0 20-16,0 1 0,-21 0 15,0 20-15,-1-20 0,-20 21 0,0 0 16,21 21-16,-22 0 0,-20 0 15,20 0-15,1 0 0,0 21 16,-1 0-16,22 21 0,-21 1 0,21-1 16,0 0-16,-1 22 0,1-22 15,21 22-15,0-22 0,0 0 0,0 22 16,0-22-16,21-21 0,1 22 16,20-22-16,-21 0 0,21 0 0,1 0 15,-1 1-15,0-22 0,1 0 0,-1 0 16,22 0-16,-22 0 0</inkml:trace>
  <inkml:trace contextRef="#ctx0" brushRef="#br0" timeOffset="28135.1">6519 3450 0,'0'0'0,"0"-21"0,0-21 16,0 21-16,0-1 16,0 1-16,-21 21 0,0 0 15,0 0-15,-22 21 16,22 1-16,0 20 0,0-21 0,0 21 15,0-20-15,21 20 0,0 0 0,-22 1 16,22-22-16,0 21 0,0-21 16,0 22-16,0-22 0,22 0 0,-1 0 15,0 0-15,0-21 0,0 21 16,22-21-16,-22 0 0,21 0 0,-21 0 16,22 0-16,-1 0 0,-21-21 15,21 0-15,1 21 0,-22-21 16,21 0-16,-21-22 0,1 22 0,-22 0 15,0-21-15,0-1 0,0 22 0,0-21 16,0 0-16,0 20 0,-22-20 16,-20 21-16,21 0 0,-21 0 0,-1 21 15,1 0-15,21 0 0,-22 0 16,1 0-16,0 0 0,21 21 0,-22 0 16,22 0-16,0 21 0,21-20 15,0-1-15,0 0 0,0 0 0,0 0 16,21 0-16,0 1 0,0-1 15,1-21-15,20 0 0,0 0 16,1 0-16,-1 0 0,21 0 0</inkml:trace>
  <inkml:trace contextRef="#ctx0" brushRef="#br0" timeOffset="29026.58">7175 3366 0,'0'0'0,"0"-22"0,0 1 0,0 0 16,0 42-1,0 0-15,0 1 16,-21 20-16,0-21 0,21 21 0,-21 1 16,21-22-16,-21 21 15,21 1-15,0-22 0,0 21 0,0-21 16,0 0-16,0 1 0,0-1 0,21 0 16,0-21-16,0 0 0,0 21 15,1-21-15,-1 0 0,21 0 16,-21-21-16,0 21 0,1-21 0,-1 0 15,0 21-15,0-22 0,0 1 16,0 0-16,1 0 0,-1-21 0,-21 20 16,0 1-16,21 0 0,-21-21 15,21 21-15,-21-1 0,0 44 32,-21-22-17,21 21-15,-21 0 0,21 0 0,0 0 16,0 22-16,0-22 0,0 0 15,0 0-15,0 0 0,0 0 16,21 1-16,0-22 0,0 0 0,0 0 16,1 0-16,-1 0 0,21 0 15,-21 0-15,0 0 0,1 0 0,-1-22 16,0 22-16,0-21 0,0 0 0,-21 0 16,0 0-16,0 0 0,21-1 15,-21 1-15,0 0 0,0-21 0,0 21 16,0-1-16,-21-20 0,21 21 15,0 0-15,0-22 0,0 22 16,0 0-16,0 0 0,0 0 16,0 0-16,21 21 0,1 0 15,-1 0-15,21 0 0,-21 0 0,22 0 16,-22 0-16,21 0 0,0 21 16,-20 0-16,20 0 0,0 0 0,-21 0 15,1 22-15,-1-22 0,0 21 16,-21-21-16,0 22 0,0-22 0,0 0 15,0 21-15,0-20 0,0-1 0,0 0 16,0 0-16,0 0 0,0 0 16,0 1-16,0-1 15,-21-21 17,0 0-32,21-21 15,0-1-15,0 1 0,0 0 0,0 0 16,0-21-16,0 20 0,21-20 15,0-21-15,0 20 0,21 1 0,-20-22 16,20 22-16,0 0 0,1-1 16,-1 22-16,0 0 0,1 21 0,-1 0 15,0 0-15,1 21 0,-1 22 0,-21-22 16,21 21-16,-20 0 0,-1 22 16,0-22-16,0 1 0,-21-1 0,0 0 15,0 1-15,0-1 0,0 0 16,0-21-16,0 22 0,0-22 15,0 0-15,0 0 0,-21-21 0,0 21 16,0 1-16,-22-22 0,22 0 0,-21 0 16,21 0-16,-22 0 0</inkml:trace>
  <inkml:trace contextRef="#ctx0" brushRef="#br0" timeOffset="29954.35">952 5271 0,'0'-22'16,"-21"1"-16,21 0 0,-21 0 0,21 0 15,0 0-15,0-22 16,0 22-16,0-21 0,0 21 0,0-22 15,21 22-15,0 0 0,1 0 0,20 21 16,-21 0-16,21 0 16,1 21-16,20 21 0,-20 1 0,-1 20 15,0 1-15,1-1 0,-1 1 16,-21-1-16,-21 1 0,0 20 0,0-20 16,-21-1-16,0 1 0,0-1 15,-22-20-15,1-1 0,0-21 16,-1 21-16,1-20 0,0-1 0,-1-21 15,22 0-15,-21 0 0,-1 0 16,1 0-16,21 0 0,-21-21 16,20-1-16,1 1 0,0-21 15,0 0-15,0 20 0,21-20 0,0 0 16,0-1-16,0 1 0,0 21 16,0 0-16,0 0 0,21 21 15,0 0-15,0 0 0,22 0 0,-22 21 16,0 21-16,21-21 0,-21 22 15,22-1-15,-22 0 0,21 1 0,-21-1 16,1 0-16,-1 1 0,-21-22 16,21 21-16,0-21 0,-21 0 15,0 1-15,21-1 0,0 0 0,1-21 16,-1 0 0,0 0-16,0-21 15,0 0-15</inkml:trace>
  <inkml:trace contextRef="#ctx0" brushRef="#br0" timeOffset="30115.29">1651 5525 0,'0'0'0,"21"0"16,0 0 15,0-22-15,1 22-1,-1 0-15,0 0 0</inkml:trace>
  <inkml:trace contextRef="#ctx0" brushRef="#br0" timeOffset="30561.03">3006 5122 0,'0'0'0,"21"-21"0,21-21 15,-21 21-15,-21 0 0,0-1 0,0 1 16,0 0-16,0 0 0,-21 21 16,-21 0-16,21 0 15,-22 0-15,1 0 0,0 21 0,-22 21 16,22-20-16,-22 20 0,22-21 16,0 21-16,-1-20 0,22 20 0,0-21 15,21 21-15,0-20 0,0-1 16,0 0-16,21 21 0,0-21 0,22 1 15,-1-1-15,0 0 0,1 0 16,-1 0-16,0 0 0,1 1 0,-1 20 16,0-21-16,1 0 0,-1 22 15,-21-22-15,0 21 0,-21-21 0,0 22 16,0-22-16,0 0 0,-42 0 16,21 0-16,-22 0 0,-20 1 15,-1-22-15,1 21 0,-1-21 0,1 0 16,-1 0-16,1 0 0,-1 0 15,1 0-15,21 0 0,-1-21 0,1 21 16,21-22-16,21 1 16,0 0-16,0 0 0,21 0 0,0 0 15,21-1-15,1 1 0,-1 0 16,0 0-16,1-21 0,20 20 0</inkml:trace>
  <inkml:trace contextRef="#ctx0" brushRef="#br0" timeOffset="30818.89">3535 5271 0,'0'0'15,"-21"0"-15,-1 0 16,-20 0-16,21 0 0,0 21 16,0 0-16,-1 0 0,-20 0 0,21 22 15,0-22-15,0 21 0,-1 0 16,1 1-16,21-1 0,0 0 0,0 1 15,0-1-15,0 0 0,0-20 16,0 20-16,21-21 0,1 0 0,-1 0 16,21-21-16,0 0 0,1 22 15,-1-22-15,22 0 0,-22 0 16,21-22-16,-20 1 0,-1 21 0,22-21 16,-43 0-16</inkml:trace>
  <inkml:trace contextRef="#ctx0" brushRef="#br0" timeOffset="31134.83">3937 5588 0,'0'-42'15,"0"84"-15,0-105 0,0 41 0,0-20 0,0 21 16,0 0-16,0 0 0,21 21 16,0-22-16,0 22 15,1 0-15,-1 0 0,0 0 0,0 22 16,0-22-16,0 21 0,22 0 16,-22 0-16,0 21 0,0-20 15,0 20-15,1 0 0,-1-21 16,-21 22-16,0-22 0,0 21 0,0-21 15,0 22-15,0-22 0,0 0 0,0 0 16,-21-21 0,-1 0-16,1 0 15,0 0-15,21-21 16,0 0-16,0 0 0,0 0 0,0-1 16,0 1-16,0 0 0,0-21 15,21-1-15,0 22 0,1-21 0,-1 21 16,0 0-16,21-22 0,-21 22 0,1 0 15,20 21-15,0-21 16,-21 0-16,22 21 0,-22 0 0</inkml:trace>
  <inkml:trace contextRef="#ctx0" brushRef="#br0" timeOffset="31514.63">5016 5398 0,'0'0'0,"-21"0"16,0 21-16,0-21 15,-21 21-15,20 21 0,1-21 0,-21 1 16,21 20-16,0-21 0,-1 21 16,1 1-16,21-22 0,0 21 15,0-21-15,0 22 0,0-22 0,0 0 16,21 0-16,1-21 0,-1 21 16,0-21-16,21 0 0,-21 0 0,22 0 15,-1 0-15,-21 0 0,22 0 0,-22-21 16,21 0-16,-21 0 0,0 0 15,22 0-15,-43-1 0,21-20 0,0 21 16,-21-21-16,0 20 0,0-20 16,0 21-16,0-21 0,-21 20 0,0 1 15,0 0-15,-22 21 0,22 0 0,-21 0 16,21 0-16,-22 0 0,22 0 16,-21 0-16,21 0 0,-22 21 0,22-21 15,21 21-15,0 1 16,0-1-1,21-21-15,0 0 0,22 0 16,-22 0-16,21 0 0,-21-21 16</inkml:trace>
  <inkml:trace contextRef="#ctx0" brushRef="#br0" timeOffset="31798.8">5588 5122 0,'0'0'0,"0"-42"0,0 21 16,0 0-16,0 0 0,0-1 0,-21 44 31,0 20-31,-1-21 0,22 21 16,-21 1-16,0 20 0,21-20 0,-21 20 15,21-21-15,-21 22 0,21-22 16,-21 22-16,21-22 0,0 0 0,0 22 16,0-43-16,0 21 0,21-20 15,0 20-15,0-21 0,0-21 0,0 21 16,1-21-16,20 0 0,-21 0 0,21 0 15,1-21-15,-22 0 0,21 0 16,1 0-16,-22-1 0,21-20 0,0-21 16,-20 20-16,20 1 15,-42 0-15,21-22 0,0 22 16,0-22-16</inkml:trace>
  <inkml:trace contextRef="#ctx0" brushRef="#br0" timeOffset="31990.69">6096 5038 0,'0'-43'15,"0"86"-15,21-107 0,-21 22 0,0 21 0,0 63 31,-21-21-31,0 22 0,0-1 0,-1 21 16,22-20-16,0 20 0,-21-20 0,0 20 16,21 1-16,0-22 0,0 21 15,0-20-15,0-1 0,0 0 0,0 1 16,0-22-16,0 21 0,21-21 16,0 1-16,1-22 0,-1 0 0,0 0 15,21 0-15,-21 0 0,22 0 16,-22-22-16,0 1 0,21 0 15,-20 0-15,20 0 0</inkml:trace>
  <inkml:trace contextRef="#ctx0" brushRef="#br0" timeOffset="32430.4">6540 5165 0,'0'0'0,"0"-64"0,0 22 16,0 21-16,0-22 0,0 22 16,-21 21-16,21 21 15,0 22-15,0-22 0,-21 21 16,21 1-16,0 20 0,0-21 15,0 1-15,0 20 0,0-20 0,0-1 16,0 0-16,0 1 16,0-1-16,0 0 0,0 1 0,0-22 15,0 21-15,0-21 0,0 0 0,0 1 16,0-44 15,0 1-31,0 0 16,0-21-16,0 21 0,0-22 0,21 22 15,0-21-15,1 21 0,-1-1 0,21 1 16,-21-21-16,22 42 16,-1-21-16,21 0 0,-20 21 0,20 0 15,-20 0-15,-1 0 0,0 21 16,1 0-16,-22-21 0,0 21 0,21 0 16,-21 0-16,-21 22 0,0-22 0,0 0 15,0 0-15,0 0 0,-21 1 16,21-1-16,-42 0 0,21 0 0,-22 0 15,1 0-15,21-21 0,-21 22 0,-1-22 16,1 0-16,0 0 0,20 0 16,1 0-16,0 0 0,42-22 15,22 1 1,-22 0-16,21 0 0</inkml:trace>
  <inkml:trace contextRef="#ctx0" brushRef="#br0" timeOffset="32870.18">7683 5292 0,'0'0'0,"22"-21"0,-1 21 16,-21-22-16,0 1 15,-21 21-15,-1 0 0,1 0 16,-21 0-16,21 0 0,-22 21 0,1-21 16,21 22-16,-21-1 0,-1 21 15,22-21-15,-21 22 0,21-22 0,-1 21 16,1 0-16,0 1 0,21-22 15,0 21-15,0 1 0,0-22 16,0 0-16,0 0 0,21 0 0,0 0 16,1-21-16,-1 0 0,21 0 15,-21 0-15,22 0 0,-22 0 0,21 0 16,0-21-16,-20 0 0,20 0 0,0-21 16,-21 20-16,1-20 0,20 21 15,-21-21-15,0-1 0,-21 1 0,0 0 16,21 20-16,-21-20 0,0 21 15,0 0-15,0 0 0,-21 42 16,21 0 0,0 0-16,-21 21 15,21-20-15,0 20 0,-21-21 0,21 21 16,0 1-16,0-1 0,21-21 0,0 22 16,0-1-16,1-21 0,20 0 15,-21 0-15,21 1 0,1-1 0,-1 0 16,0-21-16,-20 0 0,20 0 0,0 0 15,-21 0-15,22 0 0</inkml:trace>
  <inkml:trace contextRef="#ctx0" brushRef="#br0" timeOffset="33214.99">8297 5419 0,'0'0'16,"0"-21"-16,0-1 0,21 1 15,1 0-15,-1 21 0,0-21 0,0 21 16,0 0-16,0 0 0,22 0 0,-22 21 15,21-21-15,-21 21 0,22 0 16,-1 22-16,-21-22 0,0 0 0,22 21 16,-22-20-16,0 20 0,-21-21 0,0 21 15,21-20-15,-21-1 0,21 21 16,-21-21-16,0 0 0,0 1 0,0-1 16,-21-21-1,0 0-15,0-21 16,21-1-16,-21 1 0,21 0 0,-21 0 15,21-21-15,0 20 16,0-20-16,0 0 0,0-1 0,0 1 16,21 0-16,0-1 0,21 1 0,-21 0 15,22-1-15,-22-20 0,21 42 16,1-22-16,-22 22 0,21 0 0,0 0 16,-20 21-16,20 0 0,-21 0 15,-21 21-15</inkml:trace>
  <inkml:trace contextRef="#ctx0" brushRef="#br0" timeOffset="34218.41">677 7133 0,'0'0'15,"-21"0"-15,0 0 0,21-21 32,0 0-32,21 21 0,0 0 15,0 0-15,22-21 0,-22 21 16,21 0-16,1 0 0,-1 0 0,-21 0 15,21 21-15,1 0 0,-1 0 16,-21 0-16,22 22 0,-22-1 16,-21-21-16,0 22 0,0-1 0,0 0 15,-21 1-15,-1-1 0,1-21 16,-21 21-16,0-20 0,-1-1 16,1 0-16,0 0 0,-1-21 0,1 0 15,21 21-15,0-21 0,-1 0 16,1 0-16,21-21 15,0 0-15,21 0 0,1 21 16,20-21-16,-21-1 0,21 22 16,1 0-16,-1-21 0,0 21 0,1 0 15,-1 0-15,0 0 0,1 21 16,-22 1-16,21-1 0,1 0 16,-22 0-16,0 21 0,-21-20 0,0 20 15,0 0-15,-21-21 0,0 22 16,-22-22-16,1 21 0,0-21 0,-22 22 15,1-22-15,-1 0 16,1 0-16,-1 0 0,1 1 0,-1-22 16,22 0-16,-22 0 0,22 0 15,21 0-15,-22 0 0,22 0 0,21-22 16,0 1-16,0 0 0,0 0 16,0 0-16,21 0 0,22-1 15,-22-20-15,21 21 0,-21-21 0,22 20 16</inkml:trace>
  <inkml:trace contextRef="#ctx0" brushRef="#br0" timeOffset="34394.31">1651 7493 0,'0'0'16,"21"0"-16,0 0 0,0 0 0,-21 21 15,22-21 16,-1 0-31,0 0 32</inkml:trace>
  <inkml:trace contextRef="#ctx0" brushRef="#br0" timeOffset="34882.78">2371 7493 0,'0'0'0,"-22"-21"0,22 0 16,0 0-16,0-1 0,0 1 15,0 0-15,0 0 0,0-21 0,22 20 16,-1 1-16,0 0 0,-21 0 16,21 0-16,-21 0 0,21 21 0,-21 21 31,0 0-31,0 21 0,0 1 0,21 20 15,-21 1-15,0-1 0,0 1 16,0-1-16,0 1 0,0-22 0,0 21 16,0 1-16,0-1 15,-21-20-15,0 20 0,0-20 0,21-1 16,-21-21-16,0 21 0,21-20 0,0-1 16,0-42-1,0-1 1,-22 1-16,22-21 15,0 21-15,-21-22 0,21 22 0,0-21 16,0 0-16</inkml:trace>
  <inkml:trace contextRef="#ctx0" brushRef="#br0" timeOffset="35326.43">2286 7557 0,'0'0'0,"0"-43"0,0 1 0,0 0 0,21-1 16,-21 1-16,21 21 0,0 0 0,22 21 15,-22 0-15,0 0 0,21 0 16,1 21-16,-1 0 0,-21 21 15,22 1-15,-1-22 0,0 21 0,-21 0 16,22 1-16,-22-1 0,0 0 16,0-20-16,-21 20 0,0-21 0,21 0 15,-21 22-15,0-22 0,22 0 16,-22 0-16,21-21 16,0 0-1,0-21-15,0 0 16,0 0-16,1-1 0,-1 1 0,0 0 15,0-21-15,0-1 0,0 1 16,22 0-16,-22-1 0,0 1 16,0 0-16,0-22 0,22 22 0,-22 21 15,-21-22-15,21 22 0,-21 0 16,21 21-16,-21 21 0,0 0 16,0 1-16,0 20 0,0 0 15,0 1-15,0 20 0,0-21 0,-21 1 16,21 20-16,-21-20 0,21 20 15,-21-21-15,0 1 0,-1-1 0,22 22 16,0-22-16,-21-21 0,21 21 16,-21-20-16,21 20 0,0-21 0,0 0 15,21-21 1,0 0-16,1-21 16,20 0-16,-21 0 0,21 0 0,-20-1 15</inkml:trace>
  <inkml:trace contextRef="#ctx0" brushRef="#br0" timeOffset="35747.19">3916 7514 0,'0'0'0,"21"-21"31,-42 42-31,0-21 16,-1 21-16,1 1 0,0 20 15,0-21-15,0 21 0,-22-20 0,22 20 16,0 0-16,0 1 0,0-1 15,0-21-15,21 21 0,0 1 0,0-22 16,0 21-16,0-21 0,0 1 0,0-1 16,0 0-16,21 0 0,0-21 15,0 0-15,0 0 0,22 0 0,-1 0 16,-21-21-16,21 0 0,1 0 16,-1-1-16,-21 1 0,22 0 0,-1 0 15,-21-21-15,21 20 0,-20-20 0,-1 0 16,0 21-16,0-22 15,-21 1-15,0 0 0,0-1 0,0 22 16,0-21-16,-21 21 0,21-1 16,-21 1-16,0 21 0,-22 0 0,22 0 15,0 0-15,0 0 0,-22 21 0,22 1 16,0-1-16,0 0 0,0 0 16,0 0-16,-1 0 0,22 22 0,0-22 15,0 0-15,0 0 0,0 0 16,0 1-16,0-1 0,22 0 0,-1-21 15,0 0-15,21 0 0,-21 0 0</inkml:trace>
  <inkml:trace contextRef="#ctx0" brushRef="#br0" timeOffset="36734.01">4614 7557 0,'0'0'0,"0"-22"16,0 1-16,0 0 15,0 42 17,-21 0-32,21 1 0,0-1 0,0 0 15,-21 0-15,21 0 0,0 0 16,0 1-16,0-1 0,0 21 0,0-21 16,0 0-16,0 1 0,0-1 15,0 0-15,21-21 0,-21 21 16,21-21-16,0 0 0,1 21 0,-1-21 15,0 0-15,0 0 0,21 0 0,-20 0 16,20-21-16,-21 0 0,21 21 16,-20-21-16,20 0 0,-21-1 0,0 1 15,0 0-15,1 0 0,-1-21 0,0 20 16,0 1-16,-21-21 0,0 21 16,0-22-16,0 22 0,0 0 0,0 0 15,0 0-15,0 42 31,-21 0-31,21 0 16,-21 0-16,21 1 0,-21-1 16,21 21-16,0-21 0,-22 0 0,22 22 15,0-22-15,0 0 0,0 0 0,0 0 16,0 1-16,0-1 16,22-21-16,-1 0 0,0 0 0,0 0 15,0 0-15,0 0 0,1 0 0,-1 0 16,0 0-16,0-21 0,21-1 15,-20 22-15,-1-21 0,0 0 0,0 0 16,21 0-16,-20 0 0,-22-1 16,21 1-16,0 0 0,-21 0 15,21 0-15,-42 21 32,21 21-32,-21 0 0,21 0 15,-21 0-15,21 1 0,0-1 0,0 0 16,0 0-16,0 0 0,0 0 0,0 1 15,0-1-15,0 0 16,0 0-16,21-21 0,-21 21 0,21-21 16,-42 0 31,0 0-47,-1-21 0,1 0 15,0 21-15,0-21 16,0 21-16,0 0 15,-1 0-15,22 21 32,22-21-17,-1 0-15,0 0 0,0 0 0,21 0 16,-20 0-16,20 0 0,0 0 16,1 0-16,-22 0 0,21 0 0,0 0 15,1-21-15,-1 21 0,0-21 16,-20 21-16,20-22 0,0 1 0,-21 0 15,22 0-15,-22 21 0,0-21 16,21 0-16,-20-1 0,-1 1 0,-21 0 16,0 0-16,-21 42 31,21 0-31,-22 0 0,1 1 16,0-1-16,0 0 0,21 0 0,-21 0 15,0 0-15,21 1 0,-22-22 0,22 21 16,0-42-1</inkml:trace>
  <inkml:trace contextRef="#ctx0" brushRef="#br0" timeOffset="40642.12">6011 7705 0,'21'0'31,"1"0"-31,20-21 16,-21 21-16,0-22 0,22 1 0,-22 0 15,0 21-15,21-21 0,-21 0 16,1 0-16,-1 21 0,0-22 0,-21 1 15,0 0-15,0 0 16,-21 21-16,-22 0 16,22 0-16,0 0 0,-21 21 0,21 0 15,-22 0-15,22 1 0,0 20 16,-21-21-16,20 0 0,1 22 0,21-22 16,0 21-16,0-21 0,0 0 0,0 22 15,0-22-15,21 0 0,1 0 16,-1-21-16,0 0 15,21 0-15,1 0 0,-22 0 0,21 0 16,0-21-16,1 0 0,20 0 0,-20 0 16,-1-1-16</inkml:trace>
  <inkml:trace contextRef="#ctx0" brushRef="#br0" timeOffset="40910.39">7260 7006 0,'0'0'0,"-42"-21"32,21 42-32,-1 0 0,22 22 15,0-22-15,-21 21 0,0 22 16,0-22-16,0 22 0,21-1 0,0 1 16,-21-1-16,21-21 0,-22 22 0,22-22 15,0 22-15,0-43 0,0 21 16,0 1-16,0-22 0,0 0 0,0 0 15,22-21-15,-1 0 16,0 0-16,0 0 0,0-21 16,0 0-16,1 0 0,-1-22 15,0 22-15</inkml:trace>
  <inkml:trace contextRef="#ctx0" brushRef="#br0" timeOffset="41138.49">7535 6964 0,'0'0'0,"0"-21"0,0 0 15,0 63 1,0-21-16,0 21 16,-21 22-16,21-22 0,-21 22 15,21-1-15,0 1 0,0-1 0,0 1 16,-21-1-16,21 1 0,0-22 0,0 0 16,0 1-16,0-22 0,0 21 15,0-21-15,0 1 0,0-1 0,0 0 16,-21-21 15,-1-21-31,1 21 16</inkml:trace>
  <inkml:trace contextRef="#ctx0" brushRef="#br0" timeOffset="41594.23">7091 7684 0,'0'0'0,"-21"0"0,-1 0 0,1-22 15,42 22 1,1-21-16,-1 21 15,21-21-15,0 21 0,1-21 0,-1 0 16,22 21-16,-22-21 0,21-1 16,1 1-16,-22 0 0,22 21 15,-1-21-15,-20 0 0,-1 0 0,21-1 16,-41 22-16,20-21 0,-21 21 0,0 0 16,-21 21-1,0 1-15,-21-1 16,0 21-16,0-21 0,0 0 0,-1 22 15,1-1-15,0-21 0,0 22 16,0-1-16,21-21 0,-21 0 0,21 22 16,0-22-16,0 0 0,0 0 0,21-21 15,0 21-15,0 0 0,0-21 16,22 0-16,-1 0 0,-21 0 16,21 0-16,1 0 0,-1-21 0,-21 0 15,22 21-15,-1-21 0,-21 0 0,21 0 16,-20-1-16,-1 1 0,0-21 15,0 21-15,-21 0 0,0-22 0,0 1 16,0 21-16,0-22 0,-21 22 0,0-21 16,0 21-16,-1 0 0,1-1 15,-21 22-15,21 0 0,-22 0 0,22 0 16,-21 0-16,21 0 0,0 22 0,-1-1 16,1-21-16,21 21 0,0 0 15,0 0-15,0 0 16</inkml:trace>
  <inkml:trace contextRef="#ctx0" brushRef="#br0" timeOffset="41954.03">8382 7387 0,'0'0'0,"0"-21"0,0 0 0,0 0 15,21 0-15,0 21 16,0 0-16,1 21 15,-22 0-15,21 0 0,0 0 0,0 0 16,0 1-16,-21 20 0,21-21 16,1 21-16,-1-20 0,0 20 15,-21-21-15,21 21 0,-21-20 0,21-1 16,0 0-16,-21 0 16,22-21-16,-1 0 0,0 0 15,0 0-15,-21-21 16,21 0-16,-21 0 0,0-1 0,0 1 15,0 0-15,21-21 0,-21 21 16,22-22-16,-22 22 0,0 0 0,0-21 16,21 20-16,0 1 0,-21 0 0,0 0 15,21 0-15,0 21 0,0 0 16,1 0-16,-1 0 0,0 0 16,0 0-1</inkml:trace>
  <inkml:trace contextRef="#ctx0" brushRef="#br0" timeOffset="42272.95">9102 7514 0,'0'0'15,"0"21"-15,21-21 16,0 0 0,0 0-16,0 0 0,0-21 0,1 21 15,-1-21-15,0 0 0,0 0 16,0 0-16,0-1 0,-21 1 15,22 0-15,-22 0 0,0 0 16,0 0-16,-22 21 16,1 0-16,0 0 15,0 21-15,0 0 0,21 0 0,-21 0 16,-1 0-16,1 22 0,21-22 0,0 21 16,0-21-16,0 1 0,0 20 15,0-21-15,0 0 0,0 0 0,0 1 16,21-22-16,22 0 0,-22 0 15,0 0-15,21 0 16,-20 0-16,20 0 0,-21 0 0,21 0 0,-20 0 16,-1-22-16</inkml:trace>
  <inkml:trace contextRef="#ctx0" brushRef="#br0" timeOffset="42581.77">9610 7387 0,'0'-21'15,"0"42"-15,0-63 0,0 21 0,0 0 0,0-1 16,0 1-16,21 21 0,0 0 15,0 0-15,0 0 0,0 0 16,1 0-16,-1 21 0,0 1 0,0-1 16,0 21-16,0-21 0,1 0 15,-22 22-15,21-1 0,-21-21 16,21 22-16,-21-22 0,0 21 0,21-21 0,-21 0 16,21 1-16,-21-1 15,0 0-15,0 0 16,-21-21-16,0 0 0,0 0 15,21-21-15,-21 0 0,-1 0 16,22-1-16,0 1 0,0 0 16,0 0-16,22-21 0,-1 20 0,0-20 15,0 0-15,21-1 0,-20 1 0,-1 21 16,21-21-16,-21-1 0,0 22 16,1-21-16,-22 21 0</inkml:trace>
  <inkml:trace contextRef="#ctx0" brushRef="#br0" timeOffset="43542.58">910 9377 0,'0'0'0,"42"-21"31,-20 21-31,-1 0 15,-21 21-15,0 0 16,0 0-16,0 22 0,0-1 16,0 21-16,0-20 0,0 20 0,-21 1 15,-1-1-15,-20 1 0,21-22 16,-21 22-16,20-22 0,-20 0 0,0 1 16,21-22-16,-22 0 0,22 21 15,0-42-15,0 21 0,0-21 16,21-21-1,0 0-15,21 21 16,0-21-16,21 0 0,-21 0 16,22-1-16,-1 1 0,0 0 0,1 0 0,-1 0 15,22 21-15,-22-21 16,21-1-16,1 22 0,-22-21 0,22 21 16,-22-21-16,0 21 0,1-21 15,-1 0-15,-21 21 0,22-21 0,-22-1 16,0 22-16,-21-21 0,0 0 15,0 0-15,0 0 0,0 0 0,0-1 16,-21 22-16,0-21 0,-1 0 16,-20 21-16,21 0 0,0 0 0,0 0 15,-1 21-15,22 0 0,-21 1 16,21 20-16,-21-21 0,21 21 0,0 1 16,0-1-16,0 0 0,0-20 15,-21 20-15,21 0 0,0-21 16,-21 1-16,21 20 0,0-21 15,0 0-15,0 0 0,0 1 0,21-1 16,0-21 0,0 0-16,0 0 0,1 0 0,-1-21 15,0-1-15,0 1 0</inkml:trace>
  <inkml:trace contextRef="#ctx0" brushRef="#br0" timeOffset="43678.51">1757 9948 0,'0'0'0,"21"-21"0,0 0 0,0 21 15,-21-21-15,0 0 0,21 21 16,1 0 0,-22-21-16,21 21 31,-21-22-31,21 22 0</inkml:trace>
  <inkml:trace contextRef="#ctx0" brushRef="#br0" timeOffset="44142.47">3260 9102 0,'-43'63'15,"22"-20"1,21-1-16,-21 0 0,21 22 16,-21-1-16,21 1 0,0 20 0,-21-20 15,-1-1-15,1 1 0,21 21 16,-21-43-16,0 21 0,0 1 0,0-22 16,21 1-16,-22-22 0,22 21 0,0-21 15,0 0-15,0 1 16,22-22-1,-1-22-15,-21 1 16,0 0 0,0 0-16</inkml:trace>
  <inkml:trace contextRef="#ctx0" brushRef="#br0" timeOffset="44778.29">2794 9504 0,'0'0'0,"0"-64"0,0 22 16,0-21-16,0 20 0,21-20 0,0 20 15,22 1-15,-22-21 0,21 20 16,-21 1-16,43 21 0,-22-22 16,0 22-16,22 0 0,-1 21 0,1 0 15,21 21-15,-22 0 0,22 22 16,-22-1-16,1 22 0,-1-22 0,-20 21 16,-1 1-16,-21-1 0,-21 1 15,0 21-15,0-22 0,-21 1 0,-21-1 16,-1-21-16,1 22 0,0-22 0,-1-21 15,-20 22-15,20-22 0,1 0 16,0 0-16,21 0 0,-22-21 0,1 0 16,21 0-16,-22 0 0,22-21 15,0 0-15,0 21 0,-21-21 0,20 0 16,22-22-16,-21 22 0,21 0 16,-21 0-16,21 0 0,0 0 15,21 21 1,0 21-16,1 0 0,-1 0 15,0 21-15,0-20 0,0 20 0,0 0 16,1 1-16,-1-22 0,0 21 0,0 0 16,0-20-16,0 20 0,1-21 15,-1 0-15,0 0 0,0-21 0,21 22 16,-20-22-16,-1 0 0,21 0 16,-21 0-16,22 0 0,-22 0 0,21 0 15,0-22-15,-20 1 0,20 21 0,-21-21 16,0 0-16,22 0 0,-22 0 15,0-22-15,0 22 0,0 0 16,0 0-16,1-22 0,-22 22 0,21 21 16,-21-21-16,21 0 0,-21 42 31,0 0-31,0 0 0,0 1 16,-21-22-16,0 21 0,21 0 15,-22 0-15,22 0 0,0 0 0,-21-21 16,21 22-16,0-1 0,0-42 47,0-1-47,21 1 15</inkml:trace>
  <inkml:trace contextRef="#ctx0" brushRef="#br0" timeOffset="44916.21">4022 9694 0,'0'0'0,"0"-21"0,0 0 0,0 0 15,21 21 32,0 21-47</inkml:trace>
  <inkml:trace contextRef="#ctx0" brushRef="#br0" timeOffset="45614.81">4678 9864 0,'21'0'16,"0"0"-1,0-21 1,-21-1-16,21 1 0,1 0 16,-22 0-16,0 0 0,0 0 15,0-1-15,0 1 16,0 0-16,-22 21 0,1 0 15,0-21-15,-21 21 0,21 0 0,-22 0 16,22 21-16,-21-21 0,-1 21 16,22 22-16,-21-22 0,21 0 0,-22 21 15,22-21-15,0 22 0,0-1 16,0-21-16,21 0 0,0 22 0,0-22 16,0 0-16,0 0 0,0 0 15,21-21-15,0 0 0,0 0 16,0 0-16,22 0 0,-22 0 0,21 0 15,1-21-15,-1 0 0,0 0 0,1 0 16,-1 0-16,0-1 0,-21 1 16,22 0-16,-22 0 0,21 0 15,-21 0-15,-21-1 0,22 1 0,-22 0 16,21 21-16,-21 21 31,0 0-31,0 1 16,-21 20-16,21 0 0,0-21 15,0 22-15,0-1 0,0 0 0,0 22 16,0-22-16,0 22 0,0-1 0,21-20 16,-21 20-16,21 1 0,-21-1 15,0 1-15,0-1 0,0-21 0,21 22 16,-21-22-16,0 1 0,0 20 0,0-21 16,0 1-16,0-1 15,-21 0-15,0-20 0,-22 20 0,1 0 16,21-21-16,-43 1 0,22-1 0,-21 0 15,-1 0-15,1 0 0,-86-21 16,86 0-16,-1 0 0,1-21 16,-22 0-16,22 0 0,20 0 0,-20-1 15,-1-20-15,22 0 0,0 21 16,-1-22-16,22 1 0,0 0 0,0-1 16,21 1-16,0 0 0,0-22 0,21 22 15,0-1-15,22-20 0,-1 21 16,0-22-16,22 22 0,-22-22 0,22 22 15,-1 0-15</inkml:trace>
  <inkml:trace contextRef="#ctx0" brushRef="#br0" timeOffset="46322.41">5588 9356 0,'0'0'16,"-21"0"-16,0 0 15,-1 0-15,1 21 0,0 0 16,0 0-16,0 0 0,0 22 0,21 20 0,-22-20 16,1-1-16,21 21 15,-21 1-15,21-22 0,0 22 0,0-22 16,0 0-16,-21 22 0,21-43 0,0 21 16,0-20-16,0 20 0,0-21 15,0 0-15,0 0 0,0-42 31,0 0-31,21 0 16,-21 0-16,0 0 0,21-1 0,0-20 16,-21 21-16,22-21 0,-1-1 0,-21 22 15,21-21-15,-21 21 0,21-1 16,-21 1-16,21 0 0,0 21 16,-21 21-16,22 0 15,-1 22-15,-21-22 16,0 0-16,0 21 0,21-20 0,0-1 15,-21 21-15,21-21 0,0 0 0,-21 1 16,22-1-16,-1 0 0,0 0 16,0-21-16,0 21 0,0-21 0,22 0 15,-22 0-15,0 0 0,21 0 0,-20 0 16,20-21-16,-21 0 0,0 0 16,22 0-16,-22-1 0,0 1 0,0-21 15,0 21-15,0-22 0,1 1 16,-1 0-16,-21-22 0,21 22 0,0-22 15,-21 1-15,0 21 0,0-22 0,21 22 16,-21-1-16,0 1 0,0 21 16,0 0-16,0 0 0,-21 21 15,0 21 1,0 0-16,0 21 0,-1-21 0,1 22 16,0 20-16,21-20 0,-21-1 15,21 21-15,-21-20 0,21-1 0,0 0 16,0 22-16,0-43 0,0 21 15,0 1-15,0-22 0,0 0 0,21 0 0,-21 0 16,0 1-16,21-1 16,0-21-16,0 0 0,1 0 0,-1 0 15,0 0-15,0 0 16,-21-21-16,21-1 0,-21 1 16,0 0-16,0 0 0,0 0 0</inkml:trace>
  <inkml:trace contextRef="#ctx0" brushRef="#br0" timeOffset="46486.31">6032 9737 0,'0'0'16,"-21"-21"-16,0 21 0,21-22 0,-21 22 16,42 0 15,0 0-31,0 0 0,22 0 16,-22 0-16,21 0 0,1-21 0,-1 21 15,0 0-15,22 0 0,-22-21 16,22 21-16,-1-21 0,-21 21 0,22-21 15,-1 21-15</inkml:trace>
  <inkml:trace contextRef="#ctx0" brushRef="#br0" timeOffset="47134.74">7070 9462 0,'0'0'0,"-22"0"16,1 0 0,-21 0-16,21 21 0,-22 0 0,1 0 15,21 21-15,-21-20 0,-1 20 0,1 0 16,21-21-16,-22 22 0,22-1 15,0 0-15,21 1 0,0-1 16,0 0-16,0 1 0,0-22 0,0 0 16,0 21-16,0-20 0,21-1 0,0 0 15,1-21-15,20 0 0,-21 21 16,21-21-16,1 0 0,-1 0 0,0 0 16,1-21-16,-1 0 0,0 21 0,1-21 15,-1-22-15,0 22 0,1 0 16,-1-21-16,0-1 0,1 1 0,-22 0 15,21-22-15,1 22 0,-22-22 0,0 1 16,0 20-16,0-20 0,0 21 16,1-22-16,-22 22 0,21-1 0,-21 1 15,0 0-15,0 21 0,0-1 16,0 1-16,-21 42 31,21 22-31,0-22 0,-22 21 0,1 1 16,21-1-16,-21 0 0,21 22 15,0-22-15,0 22 0,0-22 0,0 21 16,0-20-16,0-1 0,0 0 0,0 1 16,21-1-16,0-21 0,-21 0 15,22 1-15,-1-1 0,0 0 0,0-21 16,0 0-16,0 0 0,1 0 0,20 0 16,-21 0-16,0 0 0,0 0 0,22-21 15,-22 0-15,0-1 16,-21 1-16,21 0 0,0-21 0,-21 21 15,0-1-15,0 1 0,0 0 0,0 0 16,0 0-16,0 42 31,-21 0-31,21 0 0,-21 0 16,21 1-16,-21-1 0,21 0 16,0 0-16,0 0 0,0 0 15,0 1-15,21-22 31,0 0-31,0 0 0,1-22 16,-1 1-16,-21 0 0</inkml:trace>
  <inkml:trace contextRef="#ctx0" brushRef="#br0" timeOffset="47274.66">8043 9546 0,'0'0'0,"-21"-21"31,0 21-31,0 0 15,42 21 17,0-21-32,0 0 0</inkml:trace>
  <inkml:trace contextRef="#ctx0" brushRef="#br0" timeOffset="48080.2">8509 9504 0,'0'0'15,"-21"0"1,0 21 0,-1 0-16,1 0 0,0 1 15,0-1-15,0 21 0,21 0 0,0-20 16,-21 20-16,21 0 0,0-21 16,0 22-16,0-22 0,0 21 15,0-21-15,0 1 0,21-1 0,-21 0 16,21 0-16,0-21 0,0 21 0,0-21 15,22 0-15,-22 0 0,21 0 16,1 0-16,-1 0 0,21 0 0,-20-21 16,-1 0-16,22 0 0,-22 0 0,0-1 15,1-20-15,-22 0 0,21-1 16,-21-20-16,22 21 0,-22-22 0,0 1 16,0-1-16,-21-21 0,21 22 0,-21-1 15,21 1-15,-21-1 16,0 22-16,0-21 0,0 20 0,0 22 15,0-21-15,0 21 0,0-1 0,0 44 32,0-1-32,0 21 0,0-21 0,-21 22 15,21-1-15,0 0 0,0 22 0,0-22 16,0 0-16,0 22 0,0-22 16,-21 1-16,21 20 0,0-21 0,0 1 15,0-1-15,-21 0 0,21 1 0,-21-22 16,21 0-16,0 21 0,0-20 15,0-1-15,0-42 32,0-1-17,0 1-15,0 0 0,0 0 0,42-21 16,-21-1-16,0 22 0,1 0 16,-1 0-16,0 0 0,21-1 15,-21 1-15,1 0 0,20 21 0,-21 0 16,0-21-16,0 21 0,1 0 0,-1 0 15,-21-21-15,-21 21 32,-1 0-32,1 0 0,0 0 15,0 0-15,0 0 0,0 21 0,-1 0 16,1-21-16,0 21 16,0 0-16,21 1 0,-21-1 0,21 21 15,0-21-15,0 0 0,0 1 0,0 20 16,0-21-16,21 0 0,0 0 15,0 1-15,0-1 0,1 0 0,-1 0 16,0 0-16,21 0 0,1 1 16,-22-22-16,0 21 0,0-21 15,0 0-15,0 0 0,-21 21 0,22-21 16,-22 21-16,-22-21 16,1 0-16,-21 21 0,0-21 15</inkml:trace>
  <inkml:trace contextRef="#ctx0" brushRef="#br0" timeOffset="48914.71">1270 11875 0,'0'0'0,"-21"0"16,42-22-1,0 22-15,21 0 16,-20-21-16,20 21 0,0-21 16,-21 21-16,22-21 0,-1 21 0,0 0 15,1-21-15,-1 21 0,-21-21 16,0 21-16,-42 0 31,0 0-31,0 0 0,-21 0 0,-22 21 16,22 0-16,-22-21 0,22 21 15,0 0-15,-22-21 0,22 21 0,-1 1 16,22-1-16,0-21 0,0 21 16,21 0-16,0 0 15,21 0-15,0-21 0,0 22 16,22-22-16,-1 21 0,0 0 15,1 0-15,-1 0 0,0 0 0,1 1 16,-1-1-16,0 0 0,-20 0 16,-1 0-16,0 0 0,0 1 15,-21-1-15,0 0 0,0 0 16,-21 0-16,-21 0 0,-1-21 0,1 22 16,-22-22-16,22 0 0,-21 0 15,20 0-15,-20 0 0,20 0 0,22 0 16,-21 0-16,21 0 0,0 0 15,-1-22-15,22 1 0,22 0 16,-1 21-16,0 0 16,21-21-16,1 21 0,-22-21 15,21 21-15,0 0 0</inkml:trace>
  <inkml:trace contextRef="#ctx0" brushRef="#br0" timeOffset="49075.61">2074 12192 0,'0'0'0,"64"0"31,-85 0-15,42 0 15,0 0-31,0 0 16,21 0-16,1 0 0,-1 0 0</inkml:trace>
  <inkml:trace contextRef="#ctx0" brushRef="#br0" timeOffset="49599.32">3450 12065 0,'0'0'0,"42"-21"0,1 21 0,-22-21 0,0 21 16,-21-21-16,0-1 0,0 1 16,-21 0-16,0 21 0,-22-21 15,22 21-15,-21 0 0,0 0 16,-1 0-16,1 0 0,0 21 0,-22 0 15,22 0-15,-1 22 0,1-22 16,0 21-16,21 1 0,-22 20 16,22-21-16,0 1 0,21-1 0,-21 0 15,21 1-15,0-22 0,0 21 16,21-21-16,0 1 0,0-1 0,22 0 16,-22-21-16,21 0 0,0 0 15,1 0-15,-1 0 0,22-21 0,-1 0 16,-21-1-16,22 1 0,-1-21 0,1 21 15,-1-22-15,-20 1 0,20-21 16,-20 20-16,-1-20 0,0 20 0,1-20 16,-22-1-16,0 1 0,0-1 0,0 1 15,0-1-15,-21 1 0,0-1 16,0 1-16,0-1 0,0 22 16,0 0-16,-21 21 0,0-1 0,0 22 15,0 0-15,0 22 16,-1-1-16,1 21 0,21 0 0,-21 22 15,0-22-15,0 22 0,0-1 16,-1 1-16,1-1 0,21 1 0,0-1 16,0 1-16,0-22 0,0 22 0,0-22 15,0 0-15,21 1 0,1-22 16,-1 0-16,21 0 0,-21 0 0,22-21 16,-1 0-16,0 0 0,1 0 15,-1-21-15,0 0 0,1 0 0,20 0 16,-21-1-16</inkml:trace>
  <inkml:trace contextRef="#ctx0" brushRef="#br0" timeOffset="50442.19">4466 11938 0,'0'0'0,"0"-21"0,0 0 0,-21 21 15,0 0 1,0 0-16,-1 21 0,1 0 16,0 21-16,0-20 0,0 20 0,21 0 15,0 1-15,-21-22 0,21 21 16,0 0-16,0-20 0,0 20 0,0-21 15,0 0-15,21 0 0,0 1 16,0-1-16,21-21 0,-20 0 0,20 0 16,0 0-16,-21 0 0,43 0 15,-22-21-15,1 21 0,-1-22 0,0 1 16,1 0-16,-1 0 0,-21-21 16,21 20-16,-20-20 0,-22 0 0,0 21 15,0-22-15,0 1 0,0 0 16,-22-1-16,-20 22 0,21-21 0,-21 21 15,-1 21-15,1-22 0,-22 22 0,22 0 16,0 0-16,-22 22 0,22-1 16,0 21-16,-1-21 0,22 22 0,0-22 15,0 21-15,21 0 0,0 1 16,0-1-16,0-21 0,0 22 16,21-22-16,0 0 0,21 0 0,1 0 15,-1 0-15,22-21 0,-22 0 16,21 0-16,1 0 0,-1 0 0,1 0 15,-1-21-15,1 0 0,-22 21 0,22-21 16,-22-21-16,0 20 0,22 1 16,-22-21-16,-21 21 0,22-22 0,-1 1 15,-21 21-15,0-21 0,-21 20 0,0-20 16,0 21-16,0 0 0,-21 21 31,21 42-31,-21-21 0,0 0 16,21 22-16,0-22 15,0 21-15,0-21 0,-21 22 0,21-22 16,0 21-16,0-21 0,0 1 0,0-1 16,21 0-16,0-21 0,0 0 15,0 21-15,1-21 0,20 0 0,-21 0 16,21 0-16,1-21 0,-22 0 0,21 0 16,1-1-16,-22 1 0,21 0 15,-21 0-15,22-21 0,-22 20 0,0-20 16,0 21-16,0-21 0,0 20 0,1-20 15,-22 21-15,0 0 0,0 0 16,-22 42 15,1 0-31,21 21 0,0-21 16,-21 22-16,21-1 0,-21 0 0,21-20 16,0 20-16,0-21 0,0 21 0,0-20 15,0-1-15,21 0 0,0 0 16,0-21-16,1 0 0,20 21 0,-21-21 15,21 0-15,1 0 0,-1 0 0,0-21 16,-20 0-16,20 0 0,0 0 16,1-22-16,-22 22 0,21-21 0,-21-1 15,22-20-15,-22 21 0,-21-22 16,21 1-16,-21-1 0,21 22 0,-21-22 16,0 1-16</inkml:trace>
  <inkml:trace contextRef="#ctx0" brushRef="#br0" timeOffset="50811.3">6498 11599 0,'0'-84'15,"-21"41"-15,21 22 0,21 169 0,-63-296 16,21 148-16,-1 0 0,1 0 15,0 21-15,21 1 0,-21 20 0,0 0 16,0 1-16,21-1 0,0 0 0,0 1 16,0-1-16,-22 21 0,22-20 15,0-1-15,0 0 0,0 1 0,0-1 16,0-21-16,0 0 0,0 22 0,22-22 16,-22 0-16,21-21 15,0 0 1,-21-21-16,21 0 15,0 0-15,0-22 0,22 22 16,-22 0-16,21 0 0,1 0 16,-1-22-16,0 22 0,1 21 0,-1-21 15,0 21-15,1 0 0,-1 0 0,-21 0 16,21 0-16,1 21 0,-22 0 16,0 0-16,0 1 0,-21-1 0,0 0 15,0 0-15,0 21 0,-21-20 0,-21-1 16,21 0-16,-22 0 0,1 0 15,0 0-15,-1 1 0,-20-1 0,20 0 16,1-21-16,0 21 0,-1-21 0,1 0 16,21 0-16,0 0 15,0 0-15,21-21 16,21 0-16,0 0 0,21-1 16</inkml:trace>
  <inkml:trace contextRef="#ctx0" brushRef="#br0" timeOffset="51058.78">7345 11345 0,'0'0'0,"0"22"15,0-1-15,0 21 0,0 0 16,-21 1-16,21 20 16,0 1-16,0-22 0,-22 22 0,22-1 15,-21 1-15,21-22 0,0 21 0,0-20 16,0-1-16,0 0 0,0 1 15,0-1-15,0-21 0,0 0 0,0 1 16,0-1-16,21-21 0,1 0 16,-1 0-16,0 0 0,0 0 15,21-21-15,-20 21 0,-1-22 0,21 1 16,-21-21-16,0 21 0,1-22 0</inkml:trace>
  <inkml:trace contextRef="#ctx0" brushRef="#br0" timeOffset="51362.61">7599 11896 0,'0'0'0,"-21"0"0,42 0 32,0 0-17,0 0-15,0 0 0,22-21 0,-22 21 16,21-22-16,-21 22 0,22-21 0,-1 0 16,-21 21-16,0-21 0,22 0 15,-22 0-15,-21-1 0,0 1 16,-21 21-1,-22 0-15,22 21 0,-21 1 16,-1-1-16,1 0 0,0 21 0,21 1 16,-22-22-16,22 21 0,0 0 15,0-20-15,0 20 0,21-21 0,0 21 16,0-20-16,0-1 0,0 0 16,21 0-16,0-21 0,0 0 0,21 21 15,-20-21-15,20 0 0,21 0 0,-20 0 16,20 0-16,1-21 0,-1 21 15,1-21-15</inkml:trace>
  <inkml:trace contextRef="#ctx0" brushRef="#br0" timeOffset="52027.88">8678 11536 0,'0'0'0,"-21"0"0,0 0 0,0 0 16,-22 21-16,22-21 0,-21 21 0,21 0 15,0 22-15,-22-22 0,22 21 16,0 1-16,0-1 0,0 0 0,-1 1 16,22-1-16,-21 0 0,21 22 0,0-22 15,0-21-15,0 22 0,0-1 16,0-21-16,21 0 0,1 0 0,-1 1 16,21-1-16,-21-21 0,22 0 0,-22 0 15,21 0-15,0 0 16,1-21-16,-1 21 0,22-22 0,-22-20 0,0 21 15,1-21-15,20-1 0,-21 1 16,1 0-16,-1-22 0,0 22 0,-20-22 16,20 1-16,-21-1 0,0 1 15,0-1-15,1 1 0,-22-1 0,21 1 16,-21 20-16,0 1 0,0 0 0,0 21 16,0-1-16,-21 1 0,-1 21 15,1 0-15,0 21 0,0 22 0,0-22 16,0 21-16,21 22 0,-22-22 0,22 22 15,-21-22-15,21 21 0,0 1 16,0-1-16,0 1 0,0-1 16,0 1-16,21-1 0,1 1 0,-1-22 15,21 22-15,-21-22 0,22 0 16,-22 1-16,21-22 0,0 0 0,1 21 16,-1-42-16,0 22 0,-20-22 0,20 0 15,0 0-15,-21 0 0,22-22 16,-1 1-16,-21 0 0,0-21 0,22-1 15,-22 22-15,-21-21 0,21 0 0,0-1 16,-21 1-16,0 21 0,0-22 16,0 22-16,0 0 0,-21 42 31,0 0-31,0 1 0,21-1 0,0 0 16,-21 21-16,21-21 15,-22 1-15,22-1 0,0 0 0,0 0 16,0 0-16,0 0 0,0 1 15,22-22 1,-1 0-16,-21-22 16,0 1-16,21 0 0,-21 0 0</inkml:trace>
  <inkml:trace contextRef="#ctx0" brushRef="#br0" timeOffset="52174.79">9694 11663 0,'0'0'0,"-21"-21"0,0 21 0,0 0 0,0 0 0,21 21 47,21-21-47,0 0 15,0 21-15,0-21 0,22 0 16,-1 21-16</inkml:trace>
  <inkml:trace contextRef="#ctx0" brushRef="#br0" timeOffset="52927.36">10308 11621 0,'0'0'0,"21"0"0,-21-22 0,21 1 0,-21 0 16,-21 42 15,0-21-31,21 43 0,-21-22 0,0 21 16,21-21-16,0 22 0,-21-1 15,21 0-15,0 1 0,0 20 0,0-21 16,0 1-16,0-22 0,0 21 0,0 1 15,21-22-15,0 0 0,0 0 0,0 0 16,0 0-16,1-21 0,20 0 16,-21 0-16,21 0 0,1 0 0,-1-21 15,0 0-15,1 0 0,-1-21 0,0-1 16,1 1-16,-1 0 0,0-22 16,-20 22-16,20-22 0,-21 1 0,21-22 15,-20 22-15,-1-1 0,0-21 16,-21 22-16,21-1 0,-21 1 15,21 21-15,-21-1 0,0 1 0,0 21 16,0 0-16,0-1 0,0 44 16,-21-1-1,21 0-15,-21 21 0,0 1 0,21 20 16,0-21-16,-21 22 0,21-1 0,-22 1 16,1-22-16,21 22 0,0-1 15,0-20-15,-21 20 0,21-21 0,0 1 16,0-1-16,-21-21 0,21 22 0,0-22 15,0 0-15,0-42 32,0 0-32,0-1 15,0 1-15,0-21 0,21 21 0,0-22 16,0 22-16,1-21 0,-1 0 16,0 20-16,0-20 0,0 21 0,22-21 15,-22 20-15,0 22 0,21-21 0,-21 0 16,1 21-16,-1 0 0,0 0 15,0 0-15,-21 21 16,0 0 0,-21 1-16,0-1 15,-22-21-15,22 21 0,-21-21 0,0 21 16,20 0-16,-20 0 0,0 1 16,21-1-16,-1 0 0,1 0 0,21 0 15,0 0-15,0 1 0,0 20 16,0-21-16,0 0 0,0 0 0,43 1 15,-22-1-15,0 0 0,21 0 0,-21-21 16,22 0-16,-1 21 0,0-21 0,1 0 16,-22 0-16,21 0 0,-21 0 15,1-21-15,20 0 0,-21 0 0,-21 0 16,21-1-16</inkml:trace>
  <inkml:trace contextRef="#ctx0" brushRef="#br0" timeOffset="53850.29">12361 4551 0,'106'-21'16,"-64"0"-1,22-1-15,-1-20 0,43 0 0,0-1 16,21-20-16,21 21 0,22-22 16,-1 1-16,43-1 0,-22 22 0,22-22 15,-22 1-15,22 20 0,-22-20 0,1 21 16,-22-1-16</inkml:trace>
  <inkml:trace contextRef="#ctx0" brushRef="#br0" timeOffset="71414.56">5630 13293 0,'0'0'0,"0"-21"16,-21 21-1,0 0-15,0 0 16,21 21 31,0 0-32,0 0 1,0 0-16,0 0 16,0 1-16,0-1 15,0 0-15</inkml:trace>
  <inkml:trace contextRef="#ctx0" brushRef="#br0" timeOffset="71614.45">5588 13949 0,'0'0'0,"0"42"16,-21-21-16,0 22 0,-1-22 0,22 0 16,-21 0-16,0 0 0,21 1 0,-21-1 15,21 0-15,0 0 16,0 0-16,0 0 0,0 1 16,0-1-16,0 0 15,0 0-15,0 0 0,0 0 16,0 1-1,0-1-15</inkml:trace>
  <inkml:trace contextRef="#ctx0" brushRef="#br0" timeOffset="71811.34">5461 14944 0,'0'0'16,"0"21"-16,0 0 0,0 0 0,0 0 15,21 1-15,-21-1 16,21-21-16,-21 21 0,0 0 16,21 0-16,1 0 15,-22 1-15,0-1 16,0 0-16,0 0 16</inkml:trace>
  <inkml:trace contextRef="#ctx0" brushRef="#br0" timeOffset="72023.22">5503 15833 0,'0'0'0,"0"21"0,0 64 32,-21-64-32,21 0 0,0 0 15,0 0-15,0 0 0,0 1 16,0-1-16,0 0 0,0 0 15,0 0-15,0 0 16,-21-21 0,21 22-16</inkml:trace>
  <inkml:trace contextRef="#ctx0" brushRef="#br0" timeOffset="72210.11">5461 16616 0,'0'21'16,"0"-42"-16,-21 63 0,21-21 0,0 1 0,-21 20 16,-1-21-16,22 0 0,-21 22 15,21-22-15,0 21 0,-21-21 0,0 22 16,0-1-16,21-21 0,0 21 16,0 1-16,-21-22 0,21 0 0,-22 21 15,22-20-15,0-1 0</inkml:trace>
  <inkml:trace contextRef="#ctx0" brushRef="#br0" timeOffset="72353.03">5355 17230 0,'0'0'0,"21"0"15,-21-21-15,21 21 0,1 0 16,-22-22-16,21 22 16,-21-21-16,0 0 15,21 21 1,-21-21-16,21 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0:53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9080 2540 0,'0'-21'110,"0"0"-95</inkml:trace>
  <inkml:trace contextRef="#ctx0" brushRef="#br0" timeOffset="1607.21">7006 402 0,'0'0'0,"-21"-21"0,21 0 0,0 0 16,-21 21-16,21 21 31,0 21-31,0-21 16,0 22-16,-21-1 0,21 22 0,-22-1 15,1 1-15,21 20 0,-21 1 16,0 0-16,0-1 0,0 22 0,-22-21 15,22-22-15,0 22 0,0 0 16,0-22-16,-1 1 0,22-1 0,-21-21 16,21 1-16,0-22 0,0 0 15,0 0-15,0 0 0,0-42 32,0 0-32,0 0 0,0-21 15,21 20-15,-21-20 0,22 0 16,-1-1-16,-21 1 0,21 0 0,0-1 15,0 1-15,-21 0 0,43-22 16,-22 43-16,0-21 0,0 21 0,0-1 16,0 1-16,1 21 0,-1 0 15,0 0-15,-21 21 0,21 1 0,0-1 16,0 21-16,-21-21 0,22 22 16,-22-1-16,21 0 0,0-21 0,-21 22 15,21-1-15,0 0 16,0 1-16,1-22 0,20 21 0,-21-21 15,21 22-15,1-22 0,-22 0 16,42 0-16,-20-21 0,-1 0 0,22 0 16,-22 0-16,21 0 0,-20-21 15,-1 0-15,0 0 0,1 0 0,-1-22 16,0 22-16,1-21 0,-22-1 0,21 1 16,-21 0-16,1-22 0,-1 22 15,0-22-15,0 1 0,-21-1 0,0 1 16,0-1-16,0 1 0,0-1 15,0 1-15,0-1 0,-21 22 0,0-21 16,0 20-16,-1 22 16,1-21-16,0 21 0,0-1 0,0 1 15,0 21-15,21 21 32,21 1-32,0-1 0,-21 21 15,0-21-15,0 22 0,21-1 0,-21 0 16</inkml:trace>
  <inkml:trace contextRef="#ctx0" brushRef="#br0" timeOffset="2006.07">8445 1524 0,'0'0'0,"0"21"0,-21-21 15,42 0 17,1 0-32,-1-21 15,0 0-15,21 0 0,-21 21 0,22-21 16,-22-1-16,21 1 0,-21-21 0,1 21 16,-1 0-16,0-1 0,-21-20 15,0 21-15,0 0 0,0 0 16,-21 21-16,-22 0 15,22 0-15,-21 21 0,0 0 0,-1 0 16,1 21-16,0-20 0,20 20 16,-20 0-16,21 1 0,21-22 0,0 21 15,-21 0-15,21-20 0,0 20 16,0-21-16,0 0 0,21 0 0,0 1 16,0-1-16,22-21 0,-1 0 15,0 0-15,22 0 0,-1 0 0,-20-21 16,20-1-16,1 1 0,-1 0 15,1-21-15,-22 21 0</inkml:trace>
  <inkml:trace contextRef="#ctx0" brushRef="#br0" timeOffset="2527.06">9546 677 0,'0'0'15,"-21"-42"-15,0 21 0,0-21 0,21 20 0,-22 1 16,1 21-16,0 0 0,21-21 15,-21 21-15,0 0 0,21 21 16,0 0-16,-21 1 0,21 20 16,-22 0-16,22 1 0,0 20 0,0 1 15,0-1-15,0 1 0,0 20 16,-21-20-16,21-1 0,0 1 16,-21-22-16,21 22 0,0-22 15,0 0-15,0-21 0,0 22 0,0-22 16,0 0-16,0 0 0,0-42 47,0 0-47,0 0 0,0 0 0,0-1 15,0-20-15,21 21 0,0-21 16,1-1-16,-1 22 0,0-21 0,21 21 16,-21-1-16,22 1 0,20 0 15,-20 0-15,20 21 0,-21 0 0,22 0 16,-1 21-16,1 0 0,-22 0 15,1 1-15,-1-1 0,0 21 16,-21-21-16,1 22 0,-22-22 0,0 21 16,0 0-16,-22-20 0,1 20 15,-21 0-15,0-21 0,-1 22 0,-20-22 16,20 0-16,-20 0 0,-1 0 16,22 1-16,-21-22 0,20 0 0,1 0 15,21 0-15,-22 0 0,22 0 16,0 0-16,0-22 0,0 1 15,21-21-15,0 21 0,0 0 16,0-1-16,21-20 0,21 21 16,-21-21-16</inkml:trace>
  <inkml:trace contextRef="#ctx0" brushRef="#br0" timeOffset="2835.89">10372 572 0,'0'0'16,"0"-43"-16,0 22 0,0 0 0,21 0 0,-21 0 16,21 21-16,-21 21 15,0 0-15,0 0 0,21 21 16,-21 1-16,0-1 16,0 22-16,0 20 0,0-20 0,0 20 15,0-20-15,0 21 0,0-22 16,-21 1-16,21 20 0,-21-41 0,21 20 15,-21 1-15,-1-1 0,22-21 16,-21 1-16,21-1 0,0 0 0,0-20 16,-21-1-16,21 0 0,0 0 15,0-42 1,0 0-16,0 0 0,0-22 16,0 22-16,0-21 0</inkml:trace>
  <inkml:trace contextRef="#ctx0" brushRef="#br0" timeOffset="3179.69">10118 699 0,'0'0'0,"-22"-22"0,-83-126 31,105 127-31,21 0 0,0 0 16,21-22-16,22 43 0,-1-21 0,1 0 15,20 0-15,22 21 0,0 0 16,0 0-16,21 21 0,-21 0 0,21 22 15,-43-22-15,22 21 0,-42 22 16,-1-22-16,-20 21 0,-22 1 0,-21-1 16,0 1-16,0-1 15,-21 1-15,-22-1 0,1 1 0,0-1 16,-22-20-16,1-1 0,-1 0 0,-21 1 16,22-22-16,-22 21 0,22-21 15,-1 1-15,-20 20 0,20-21 0,22 0 16,-22 0-16,22 1 0,0-1 15,20-21-15,1 21 0,0-21 0,42 0 32,0 0-32,1 0 0,-1-21 0,21 0 15,0-1-15,1 22 0</inkml:trace>
  <inkml:trace contextRef="#ctx0" brushRef="#br0" timeOffset="3855.4">11557 1609 0,'0'0'0,"0"21"0,-21-21 16,21-21 0,0 0-16,21-1 15,0 1-15,0 0 16,0 0-16,1-21 0,20 20 0,-21-20 15,0 0-15,22-1 0,-22 1 16,0 0-16,0-1 0,-21 1 0,0 21 16,0-21-16,0 20 0,-21 1 15,0 21-15,-22 0 0,22 0 0,-21 0 16,0 0-16,20 21 0,-20 1 16,0-1-16,21 0 0,-1 0 0,1 0 15,21 0-15,0 1 0,0-1 16,21-21-16,1 21 15,-1-21-15,21 21 16,0-21-16,1 0 0,-22 21 0,21-21 0,1 21 16,-1-21-16,0 22 15,-21-1-15,1 0 0,-1 0 0,0 0 16,-21 0-16,0 1 0,0-1 16,0 0-16,0 0 0,0 0 15,0 0 1,21-21-1,0 0-15,22 0 0,-22 0 16,21-21-16,0 0 0,1 0 16,-1 0-16,0 0 0,1-1 0,-22-20 15,21 21-15,1-21 16,-22-1-16,0 22 0,0-21 0,0 21 16,-21-1-16,0 1 0,0 42 31,0 1-31,0 20 0,-21-21 15,0 21-15,21-20 0,-21 20 16,21-21-16,0 21 0,-21-20 0,21 20 16,0-21-16,0 0 0,0 0 15,0 1-15,0-1 0,21-21 16,0 0-16,0 0 16,-21-21-16,21 21 0,0-22 0,1 1 15,-1-21-15,0 21 0,-21 0 16</inkml:trace>
  <inkml:trace contextRef="#ctx0" brushRef="#br0" timeOffset="4007.32">12552 910 0,'0'0'0,"-21"-21"0,-1 0 0,1 0 16,0 21-16,0-21 0,0 21 16,0 0-16,21 21 15,0 0 1,0 0-16,21-21 0,0 21 15,0 0-15,0 1 0</inkml:trace>
  <inkml:trace contextRef="#ctx0" brushRef="#br0" timeOffset="4387.5">12679 1101 0,'0'-21'15,"21"42"17,0 0-32,0 0 15,0 0-15,1 0 0,-1 22 0,0-22 16,0 0-16,0 21 0,-21-20 16,21 20-16,1-21 0,-1 0 15,0 0-15,-21 1 0,0-1 0,21 0 16,0-21-16,-21 21 15,21-21 1,1-21-16,-22 0 0,21 0 0,-21-1 16,21 1-16,0-21 0,-21 21 15,21-22-15,-21 1 0,21 0 0,1-1 16,-22 1-16,21 0 0,0 21 16,-21-22-16,21 22 0,-21 0 15,21 21-15,0 0 0,1 0 0,-1 0 16,0 21-16,0-21 15,-21 21-15,0 0 0,21 1 16,-21-1-16</inkml:trace>
  <inkml:trace contextRef="#ctx0" brushRef="#br0" timeOffset="4691.29">13547 1291 0,'0'0'0,"21"0"0,-21-21 16,21 0-16,0 0 0,0 0 15,0-22-15,1 22 0,-22 0 16,0 0-16,21 0 0,-21-1 16,0 1-16,-21 21 31,-1 21-31,1 1 0,0-1 16,0 21-16,0-21 0,0 22 0,-1-22 15,1 21-15,21-21 0,-21 22 16,21-22-16,0 0 0,0 21 0,0-21 15,21 1-15,0-1 0,1-21 0,-1 21 16,21 0-16,-21-21 0,22 0 16,-1 0-16,21 0 0,-20 0 0,-1 0 15,0 0-15,-20 0 0,20-21 16,-21 0-16,21 21 0</inkml:trace>
  <inkml:trace contextRef="#ctx0" brushRef="#br0" timeOffset="5023.1">14097 1122 0,'0'0'0,"0"-21"0,0 0 0,0-1 0,0 1 16,21 0-16,-21 0 0,21 0 16,0 21-16,1 0 0,-1-21 0,0 21 15,0 0-15,0 0 0,22 21 16,-22-21-16,21 21 0,-21 0 0,0 21 16,22-20-16,-22 20 0,0-21 15,-21 21-15,0 1 0,0-1 16,0 0-16,0-20 0,0 20 0,0 0 15,0-21-15,0 1 0,0 20 16,-21-21-16,0 0 0,0 0 16,-1-21-16,22-21 15,0 0-15,0 0 16,0 0-16,0 0 0,0-1 0,0-20 16,22 0-16,-1-1 0,0 1 15,0 0-15,0-22 0,22 22 0,-22-22 16,0 1-16,21 21 0,-21-1 15,22 1-15,-22 0 0,21-1 0,-21 22 16,22-21-16,-1 42 16</inkml:trace>
  <inkml:trace contextRef="#ctx0" brushRef="#br0" timeOffset="5329.56">16108 402 0,'21'0'16,"-21"21"-1,0 22-15,0-22 16,0 0-16,-21 21 0,0-20 0,21 20 15,-22 0-15,22 1 0,-21-22 0,21 21 16,0 0-16,0 1 0,0-22 16,0 0-16,0 21 0,0-20 0,0-1 15,0 0-15,0 0 16</inkml:trace>
  <inkml:trace contextRef="#ctx0" brushRef="#br0" timeOffset="5539.44">15769 1037 0,'0'0'0,"0"106"32,0-85-32,0 0 0,21-21 15,0 0-15,1 22 0,-1-22 0,0 0 16,21 0-16,-21 0 0,22 0 0,-22 0 15,21 0-15,1-22 16,-22 22-16,21-21 0,-21 0 0,0 0 16,1 0-16,-1 0 0,0-22 15</inkml:trace>
  <inkml:trace contextRef="#ctx0" brushRef="#br0" timeOffset="5719.33">16044 720 0,'0'0'16,"-42"0"-16,0-21 0,20 21 0,-20 0 15,21 0-15,0 0 0,0-22 0,-1 22 16,22-21-16,22 21 31,-1 0-31,21 0 0,-21 0 16,22 0-16,-22 0 0,21 0 16,0-21-16,-20 21 0,20-21 0,0 21 15,-21-21-15,22 21 0</inkml:trace>
  <inkml:trace contextRef="#ctx0" brushRef="#br0" timeOffset="6176.07">16404 212 0,'0'0'0,"-42"-21"0,-1-1 16,1 1-16,-21 21 0,20-21 0,1 21 16,0 0-16,-22 0 0,22 0 15,-1 0-15,1 0 0,0 21 16,-1 0-16,1 1 0,0 20 15,-1 0-15,1 1 0,21-1 0,-21 0 16,-1 22-16,22-22 0,-21 22 16,21-1-16,-1 1 0,1-1 0,0 1 15,21-22-15,0 21 0,0 1 0,0-1 16,21-20-16,0-1 0,22 0 16,-22 1-16,21-22 0,1 0 0,-1 21 15,0-42-15,1 22 0,-1-1 16,21-21-16,-20 0 0,20 0 0,1-21 15,-1-1-15,1 1 0,-22 0 16,22 0-16,-1-21 0,-21-1 16,22 1-16,-22-22 0,-21 1 15,22-1-15,-43 1 0,0-1 0,0 1 16,0-22-16,0 22 0,-21-1 0,-1 1 16,-20-1-16,-21 1 0,20 20 15,-20 1-15,-1 0 0,1 21 0,-1-1 16,22 1-16,-22 21 0,1 0 15,21 21-15,-22 1 0,22-1 0,-1 0 16,1 21-16,0-21 0,-1 22 16,1-22-16,21 0 0,0 21 0,-22-20 15,22-1-15</inkml:trace>
  <inkml:trace contextRef="#ctx0" brushRef="#br0" timeOffset="6851.53">5842 2540 0,'0'0'0,"0"21"0,21-21 31,21 0-31,22 0 0,-1 0 0,1 0 16,21 0-16,20 0 0,22 0 15,0 0-15,22 0 0,-1 0 0,21 0 16,22 0-16,-1 0 0,22 0 0,-1 0 16,22 0-16,0 0 0,0 0 15,21 0-15,0 0 0,21 0 0,0 0 16,0 0-16,1 0 0,20 0 16,-21 0-16,21 0 0,1 0 15,-1 0-15,-21 0 0,22 0 0,-1-21 16,-21 21-16,0 0 0,0 0 15,1 0-15,-22 0 0,0 0 0,-43-21 16,22 21-16,-21 0 0,-22 0 0,-20 0 16,-22 0-16,-21 0 0,-21 0 15,-22 0-15,1 0 0,-43 0 0,1 0 16,-22 0-16,0 0 0,-42 0 16,0 0-16,-22 0 15,22 0-15,0 0 0,-21 0 0</inkml:trace>
  <inkml:trace contextRef="#ctx0" brushRef="#br0" timeOffset="6960.47">15875 2667 0,'0'0'0,"21"0"0,-21 21 0,0 0 16,-42 1 0,21-1-16,-1 0 0,-20 21 0</inkml:trace>
  <inkml:trace contextRef="#ctx0" brushRef="#br0" timeOffset="15147.75">6392 3493 0,'0'0'0,"0"-22"0,0 1 0,0 0 15,0 0-15,-21 0 16,21 42-1,0 0-15,0 0 16,0 22-16,0-22 0,0 21 0,0 22 16,0-22-16,0 0 15,0 22-15,0-22 0,0 22 0,0-1 16,0-21-16,0 22 0,0-22 16,0 1-16,0 20 0,0-42 0,0 22 15,0-22-15,0 0 0,0 0 0,0 0 16,21-21-1,-21-21 1,0 0-16,0 0 0</inkml:trace>
  <inkml:trace contextRef="#ctx0" brushRef="#br0" timeOffset="15747.41">6943 3789 0,'0'21'31,"0"0"-31,-22 0 0,22 1 16,-21-22-16,21 21 0,0 0 15,0 0-15,21-21 32,1 0-17,-1 0-15,-21-21 0,21 0 0,0 0 16,-21-1-1,0 1-15,21 21 0,-21-21 0,0 0 16,-21 21 0,0 0 15,21 21-31,0 0 0,0 0 0,-21-21 16,21 22-16,0-1 0,0 0 15,0 0-15,0 0 16,0 0-16</inkml:trace>
  <inkml:trace contextRef="#ctx0" brushRef="#br0" timeOffset="18483.54">8784 3789 0,'0'0'0,"21"0"0,0 0 15,1 0 1,-1 0-16,0 0 0,-21-21 16,21 0-16,0-1 15,-21 1-15,0 0 0,0 0 0,0 0 16,0 0-16,0-1 0,0 1 0,-21 0 15,0 0-15,-21 0 0,20 0 16,-20 21-16,0 0 0,-1-22 0,22 22 16,-21 0-16,0 0 0,-1 22 15,22-1-15,-21 0 0,-1 0 0,22 21 16,-21-20-16,21 20 0,-22 0 16,22 1-16,0-1 0,0-21 15,0 21-15,0 1 0,21-1 0,0-21 16,0 22-16,0-22 0,0 0 15,0 0-15,0 0 0,21 0 0,0-21 16,0 22-16,0-22 16,0 0-16,1 0 15,-1 0-15,0 0 16,0-22-16,0 1 16,0 0-16,1 0 15,-1 21-15,-21-21 0,21 0 16,0 21-16,-21-22 15</inkml:trace>
  <inkml:trace contextRef="#ctx0" brushRef="#br0" timeOffset="36096.83">8699 3683 0,'22'-21'0,"-1"0"15,0 21-15,-21-21 0,21-1 16,0 1-16,-21 0 0,0 0 15,0 0-15,0 0 0,21-1 16,-21 1-16,0 0 0,0 0 16,-21 21-16,0 0 0,0 0 15,0 0-15,-22 21 0,1 0 16,0 22-16,-1-1 0,1-21 0,0 43 16,-1-22-16,1 21 0,0-20 15,-1 41-15,22-20 0,0-1 0,0 1 16,21-1-16,0-20 0,0 20 15,0-20-15,21-1 0,0 0 0,0-21 16,1 22-16,20-22 0,-21 0 0,21-21 16,1 0-16,-1 0 15,0 0-15,1 0 0,-1 0 0,22-21 16,-22 0-16,0 0 0,1-1 16,-1 1-16,0-21 0,1 0 0,-1-1 15,-21 1-15,21-22 0</inkml:trace>
  <inkml:trace contextRef="#ctx0" brushRef="#br0" timeOffset="36351.69">9250 3175 0,'0'0'0,"-21"-21"16,-43-21 0,43 63-16,21 0 0,0 0 15,-21 21-15,21 22 0,-21-1 16,21 1-16,-22-1 0,22 1 0,0-1 15,0 1-15,0 21 0,0-22 0,0 1 16,0-1-16,0-21 0,0 22 16,0-22-16,0 1 0,0-1 0,0-21 15,0 0-15,0 0 0,0 1 16,22-22-16,-1 0 0,0 0 16,0 0-16,-21-22 0,21 1 15,0 0-15,-21 0 0,22-21 16</inkml:trace>
  <inkml:trace contextRef="#ctx0" brushRef="#br0" timeOffset="36735.48">9377 3683 0,'0'0'0,"0"21"16,0 0-16,0 22 0,0-22 16,0 0-16,0 21 0,0 1 15,0-1-15,0-21 0,0 22 0,0-1 16,0 0-16,0-21 0,0 1 0,0-1 15,0 0-15,0 0 0,0 0 16,21-21-16,0 0 0,0 0 16,0 0-16,1 0 0,20-21 0,-21 0 15,21 0-15,-20 0 0,-1-1 16,21-20-16,-21 21 0,0-21 0,1-1 16,-22 22-16,0-21 0,0 21 15,0-22-15,0 22 0,-22-21 0,1 21 16,-21-1-16,21-20 0,0 42 15,-22-21-15,22 21 0,-21 0 0,21 0 16,-22 0-16,22 21 0,0 0 0,0 0 16,0 1-16,-1-1 0,22 21 15,0-21-15,0 0 0,0 22 16,0-22-16,0 0 0,22 0 16,-1 0-16,0-21 0,0 0 0,0 0 15,22 0-15,-1 0 0,0 0 0,1-21 16,20 21-16</inkml:trace>
  <inkml:trace contextRef="#ctx0" brushRef="#br0" timeOffset="37055.33">10308 3683 0,'0'0'0,"-21"0"16,0 0-16,0 21 16,-22 0-16,22 1 0,0-22 0,-21 21 15,20 0-15,1 21 0,0-21 16,0-21-16,21 22 0,0-1 15,0 0-15,0 0 0,0 0 0,21-21 16,-21 21-16,42 1 0,-20-22 16,-1 21-16,0-21 0,21 21 0,-21-21 15,22 42-15,-43-21 16,0 1-16,0-1 16,0 0-16,-21-21 0,-22 21 0,22-21 15,-21 0-15,-1 21 0,1-21 16,0 0-16,-1 0 0,1 0 0,0 0 15,-1 0-15,22 0 0,0-21 16,0 0-16,0 21 0,21-21 16,0 0-16,0-1 0,0 1 0,21 21 15,0-21-15,0 0 0,22 0 16</inkml:trace>
  <inkml:trace contextRef="#ctx0" brushRef="#br0" timeOffset="37391.76">10329 4001 0,'21'0'0,"-42"0"0,64 0 0,-22 0 16,0 0-16,0 0 0,0 0 16,0 0-16,1 0 0,-1 0 0,0 0 15,0-22-15,21 22 0,-20-21 16,-1 0-16,0 0 0,0 21 0,21-21 16,-42 0-16,22-1 0,-22 1 15,0 0-15,0 0 16,0 0-16,-22 21 0,1 0 15,0 0-15,-21 0 0,21 0 16,-1 21-16,1 0 0,-21 0 0,21 0 16,0 22-16,-22-1 0,22-21 0,21 22 15,-21-1-15,21 0 0,0-21 16,0 22-16,0-22 0,0 0 0,0 0 16,21 0-16,-21 1 0,42-22 0,-20 0 15,-1 0-15,0 0 0,21 0 16,1 0-16,-1 0 0,0 0 0,1-22 15,20 1-15,-21-21 16,22 21-16,-22-22 0</inkml:trace>
  <inkml:trace contextRef="#ctx0" brushRef="#br0" timeOffset="37611.64">11493 3598 0,'-84'0'15,"63"0"1,-1 22-16,1-1 0,21 21 15,-21-21-15,0 22 0,0-22 0,21 21 16,-21 0-16,21 1 0,0-22 16,0 21-16,0 1 0,0-1 15,0-21-15,0 0 0,0 22 0,21-22 16,0-21-16,0 21 0,0 0 16,0-21-16,1 0 0,-1 0 0,0 0 15,0 0-15,-21-21 0,21 0 0,0 0 16,1-1-16</inkml:trace>
  <inkml:trace contextRef="#ctx0" brushRef="#br0" timeOffset="37813.12">11853 3471 0,'43'-21'0,"-86"42"0,128-63 0,-64 42 0,21 0 16,1 0-16,-22 21 15,21 22-15,-21-22 0,1 21 0,-1 0 16,-21 1-16,0-1 0,0 22 15,0-22-15,0 21 0,-21 1 0,-1-22 16,1 22-16,-21-1 0,0-20 0,20-1 16,-20 0-16,0 1 0,-1-1 15,1-21-15,0 0 0,-1 22 0,1-22 16,0 0-16</inkml:trace>
  <inkml:trace contextRef="#ctx0" brushRef="#br0" timeOffset="38499.21">6054 5419 0,'0'0'0,"0"-21"0,0-1 0,0 1 0,0 0 15,0 0-15,21 0 16,0 0-16,0-1 0,0 22 0,0 0 16,1 0-16,20 0 0,-21 22 15,21-1-15,-20 0 0,20 21 0,-21 1 16,0-1-16,-21 0 0,0 22 15,0-1-15,0 1 0,0-1 0,-21 1 16,-21-22-16,21 22 0,-22-22 0,1 0 16,0 1-16,-1-22 0,1 0 15,0 0-15,-1 0 0,1 0 0,0-21 16,20 0-16,-20 0 0,21 0 16,0-21-16,0 0 0,21 0 0,0-21 15,0 20-15,0-20 0,0 0 16,0-22-16,21 22 0,0 0 15,0-1-15,0 1 0,22 0 0,-22 42 16,21-22-16,0 22 0,1 0 16,-22 22-16,21 20 0,1-21 0,-22 21 15,0 1-15,21-1 0,-21 0 16,1 1-16,-1-1 0,0-21 0,-21 22 16,21-22-16,0 0 0,0 0 0,-21 0 15,22 0-15,-1-21 0,0 0 16,0 0-16,0 0 0,0 0 15,22-21-15</inkml:trace>
  <inkml:trace contextRef="#ctx0" brushRef="#br0" timeOffset="38651.49">7154 5673 0,'0'21'46,"21"-21"-46,1 0 16,-1 0-16,0 0 0,0 0 16</inkml:trace>
  <inkml:trace contextRef="#ctx0" brushRef="#br0" timeOffset="40183.61">8594 5334 0,'0'0'0,"-22"-127"32,1 106-32,0 0 0,0 0 0,0 21 15,0 0-15,-22 0 0,22 0 16,-21 0-16,-1 21 0,22 0 0,-21 21 16,0 1-16,-1-1 0,1 0 15,0 22-15,20-22 0,-20 22 16,21-1-16,0 1 0,0-22 0,21 21 15,0-20-15,0-1 0,21-21 16,0 0-16,0 1 0,21-1 0,1-21 16,-22 0-16,21 0 0,1 0 15,-1-21-15,0-1 0,1-20 0,-1 21 16,0-21-16,-21 20 0,22-20 0,-22 0 16,0-22-16,0 22 0,0 0 15,1-22-15,-22 22 0,21-1 0,-21-20 16,21 21-16,-21 20 0,0 1 15,0 0-15,0 42 16,0 0-16,0 1 0,0 20 16,0 0-16,0 1 0,-21 20 15,21 1-15,0-1 0,-21 1 0,-1-1 16,22 22-16,-21-22 0,21 1 0,0-1 16,-21 1-16,0-1 0,21-20 15,0 20-15,-21 1 0,21-1 0,-21-21 16,21 1-16,0-1 0,0-21 0,0 0 15,0 1-15,0-1 0,21-21 16,0 0-16,0-21 0,0-1 16,22 1-16,-22 0 0,0-21 0,0-1 15,0 1-15,22 0 0,-22-22 16,0 22-16,0-22 0,0 1 16,22-1-16,-22 1 0,0-22 0,0 22 15,0-22-15,0 43 0,1-22 16,-1 22-16,-21 0 0,21 20 0,-21 1 15,21 21-15,-21 21 16,0 1-16,0 20 0,0 0 16,0 1-16,0-1 0,0 0 0,0 1 15,21-1-15,-21 0 0,21-21 16,-21 22-16,0-22 0,22 21 0,-1-21 16,-21 1-16,21-22 0,0 21 15,0-21-15,0 0 0,1-21 16,-1-1-16,0 22 15,-21-42-15,21 21 0,0 0 16,0-22-16,1 1 0,-22 0 0,21-22 16,0 22-16,0 0 0,-21-22 0,21 22 15,0-1-15,-21 22 0,22 0 16,-1 0-16,-21 0 0,21 21 16,-21 21-16,0 0 0,0 0 15,0 22-15,21-22 0,-21 21 16,0 0-16,0 1 0,0-1 15,0 0-15,0-20 0,21 20 0,0-21 16,1 21-16,-22-20 0,21-1 0,0-21 16,0 21-16,0-21 0,0 0 15,22 0-15,-22 0 0,0 0 16,21-21-16,-20 0 0,20-1 0,-21 1 16,21-21-16,-20 21 0,-1-22 0,21 1 15,-21 0-15,0-1 0,1 1 16,-1 0-16,0-1 0,0 1 0,0 21 15,0 0-15,1 0 0,-1 21 16,-21 21-16,0 0 16,0 0-16,0 0 0,0 0 0,0 22 15,0-22-15,0 21 0,0 1 16,0-22-16,0 21 0,0-21 0,21 0 16,0 1-16,0-1 0,0 0 15,1-21-15,-1 0 0,21 0 16,-21 0-16,22 0 0,-22 0 0,0 0 15,21-21-15,-21 0 0,1-1 16,20-20-16,-21 21 0,0-21 0,0-1 16,1 1-16,-1-22 0,0 1 0,0 21 15,0-22-15,0 1 0,1-1 16,-22 1-16,0-1 0,21 22 0,-21-1 16,0 22-16,0 0 0,0 0 15,-21 21-15,-1 21 0,1 0 16,0 22-16,0-1 0,0 0 0,0 22 15,-1-22-15,1 22 16,0-1-16,21-21 0,0 22 0,0-22 16,0 22-16,0-22 0,21 0 15,-21 1-15,21-1 0,1-21 0,-1 0 16,21 1-16,-21-1 0,22 0 0,-1 0 16,0-21-16,1 0 0,-1 0 15,0 0-15,1-21 0,-1 0 0,-21 21 16,21-43-16,-20 22 0,-1 0 0,0-21 15,-21-1-15,21 22 0,-21-21 16,21 0-16,-21 20 0,0 1 16,0 0-16,0 0 0,-21 21 15,0 21 1,0 0-16,0 0 0,-1 22 0,22-22 16,0 21-16,0 1 0,0-22 15,0 21-15,0-21 0,0 0 0,0 1 16,22-1-16,-1 0 0,0-21 15,0 0-15,0 0 0,0 0 0,22 0 16,-22 0-16,0 0 0,21-21 0,-20 0 16,-1-1-16,21 1 0,-21-21 15,0 21-15,1-22 0,-1 1 16,-21 0-16</inkml:trace>
  <inkml:trace contextRef="#ctx0" brushRef="#br0" timeOffset="40355.61">11070 5249 0,'0'0'16,"-42"0"-16,-1 0 0,22 0 0,0 22 0,42-22 31,0 0-31,1 0 0,20 0 16,-21 0-16,21 0 0,1 0 0,-1-22 16,0 1-16,1 21 0,-22-21 15,21 21-15,-21-21 0,1 0 0,-1 0 16</inkml:trace>
  <inkml:trace contextRef="#ctx0" brushRef="#br0" timeOffset="40476.36">10499 5017 0,'0'0'16,"-43"21"-16,-20-21 0,42 21 0,-22 0 0,22-21 15,21 21-15,-42-21 0</inkml:trace>
  <inkml:trace contextRef="#ctx0" brushRef="#br0" timeOffset="40524.33">10435 5207 0,'21'0'16,"0"0"-16,1 0 0,-1 0 16</inkml:trace>
  <inkml:trace contextRef="#ctx0" brushRef="#br0" timeOffset="40776.19">12065 5165 0,'0'0'0,"-21"21"0,0-21 0,21 21 0,-22 0 0,1 0 15,0 1-15,0 20 0,21-21 16,-21 21-16,0 1 0,21-1 16,-22 0-16,1 1 0,21-1 0,0 0 15,-21 1-15,21-1 0,0-21 16,0 22-16,0-22 0,0 0 0,0 0 15,21 0-15,22-21 0,-22 0 16,21 0-16,0 0 0,1-21 0,20 0 16</inkml:trace>
  <inkml:trace contextRef="#ctx0" brushRef="#br0" timeOffset="40984.07">12615 4974 0,'0'0'0,"21"-42"0,22 21 0,-22 21 15,0 0-15,0 21 0,0 0 16,1 21-16,-1 1 0,0 20 0,-21-20 16,0 20-16,0 1 0,0-1 15,0 1-15,0-1 0,-21 1 0,0-1 16,-22 1-16,1-22 0,0 21 0,-1-20 16,1-1-16,-22 0 0,22-20 15,-21 20-15,-1-21 0,-21 0 0,22 0 16,-22 1-16</inkml:trace>
  <inkml:trace contextRef="#ctx0" brushRef="#br0" timeOffset="41823.51">5694 7387 0,'0'0'15,"-21"0"-15,21-21 0,-22 0 16,22 0-16,0 0 15,0-1-15,0 1 16,0 0 0,0 0-1,0 0 1,0 0-16,22 21 16,-1-22-1,0 22-15,21 0 0,-21 0 16,1 0-16,-1 0 0,21 0 15,-21 0-15,0 0 0,1 0 0,-1 0 16,0 0-16,0 22 16,-21-1-16,0 0 0,0 0 15,0 21-15,0-20 0,-42 20 0,21-21 16,-1 21-16,-20 1 0,0-1 16,-1 0-16,1 1 0,21-22 0,-21 0 15,20 0-15,22 0 0,22-21 31,-1-21-31,0 21 0,21-21 0,22 0 16,-22-21-16,0 20 0,22 1 16,-22 0-16,1 21 0,-1 0 0,0 0 15,1 0-15,-1 0 0,-21 21 16,0 22-16,0-22 0,-21 21 0,0-21 16,0 22-16,0-1 0,-21-21 15,0 21-15,-21 1 0,-1-1 16,-20 0-16,21-20 0,-22 20 0,1-21 15,-1 0-15,1 0 0,20 1 16,-20-1-16,20-21 0,1 0 0,21 0 16,0-21-16,0-1 0,21 1 0,0 0 15,0 0-15,0 0 0,21-22 16,0 1-16,21 0 0,-21 21 0,22-22 16</inkml:trace>
  <inkml:trace contextRef="#ctx0" brushRef="#br0" timeOffset="41999.92">6667 7599 0,'0'0'0,"22"0"0,-1 0 15,0 0-15,0 21 0,0-21 47,0 0-47,1 0 16,-1 0-16,0 0 0,21 0 0,1-21 15,-1 21-15</inkml:trace>
  <inkml:trace contextRef="#ctx0" brushRef="#br0" timeOffset="42399.3">8551 7387 0,'0'0'0,"0"-21"0,0 0 0,0-21 0,-21 20 16,0 1-16,0-21 0,-22 21 16,1 21-16,0-21 0,-22 21 0,22 0 15,-22 0-15,-20 21 0,20 0 0,1 21 16,-1 1-16,1-1 0,20 0 16,1 22-16,0-22 0,21 0 15,-1 1-15,22-1 0,0 0 0,0-20 16,22-1-16,20 0 0,-21 0 15,21-21-15,22 0 0,-22 0 0,22 0 16,-1-21-16,1 0 0,-1 0 16,-20-22-16,20 22 0,-21 0 0,1-21 15,-22 20-15,21-20 0,-21 21 0,1-21 16,-1 20-16,0 1 0,0 21 16,-21 43-1,0-22-15,0 21 0,0 0 16,0 1-16,0 20 0,0-20 15,0 20-15,0 1 0,-21-1 0,0 1 16,0-1-16,21 22 0</inkml:trace>
  <inkml:trace contextRef="#ctx0" brushRef="#br0" timeOffset="42464.27">8340 8467 0,'-22'63'0,"44"-126"0,-44 169 0,22-85 16,0 0-16,22-21 0,-1 0 16,0 0-16,21-21 0,1 0 0,-1-1 15</inkml:trace>
  <inkml:trace contextRef="#ctx0" brushRef="#br0" timeOffset="42807.3">9758 7176 0,'0'0'15,"-21"0"-15,21-22 0,0 1 0,-22 0 16,22 0-16,-21 21 0,21-21 16,-21 21-16,0 0 0,0 0 15,0 21-15,-22 0 16,22 0-16,0 22 0,0-1 16,0 0-16,-1 1 0,22-1 0,-21 0 15,21 1-15,-21-1 0,21 0 0,0 1 16,0-22-16,0 21 0,0-21 15,21 0-15,0-21 0,1 22 0,-1-22 16,0 0-16,21 0 0,1 0 0,-1 0 16,0 0-16,22 0 0,-22-22 15,0 1-15,22 0 0,-22 0 0,22 0 16</inkml:trace>
  <inkml:trace contextRef="#ctx0" brushRef="#br0" timeOffset="43119.13">10541 7027 0,'0'-21'16,"0"42"-16,-21-42 15,21 42 1,-21 1-16,21-1 0,-22 0 0,1 21 16,21 1-16,0-1 0,0 0 15,0-21-15,0 22 0,0-1 0,0 0 16,0-20-16,0-1 0,0 0 0,21 0 15,1-21-15,-1 0 0,21 0 16,-21 0-16,22 0 0,-22 0 16,21-21-16,0 0 0,1 0 0,-22-22 15,21 22-15,1-21 0,-22-1 16,0 1-16,0 0 0,0-1 0,0 22 16,-21 0-16,0 0 0,0 0 15,-21 21 1,0 21-16,-21 0 0,21 0 0,-22 22 15</inkml:trace>
  <inkml:trace contextRef="#ctx0" brushRef="#br0" timeOffset="43963.33">6181 8869 0,'0'0'0,"0"-21"0,21 0 0,-21-1 16,0 1-16,0 0 15,0 0-15,0 0 16,-21 21-16,-1-21 16,1 21-16,0 0 0,0 0 15,-21 0-15,20 0 0,1 0 16,0 0-16,0 21 0,42-21 31,0 0-31,0-21 0,1-1 16,20 22-16,-21-21 0,21 21 0,-20 0 15,-1 0-15,21 0 0,-21 0 16,0 43-16,-21-22 0,0 21 16,0 0-16,0 1 0,0 20 15,-21 1-15,0-22 0,-21 22 16,21-22-16,-22 21 0,-20-20 0,20-1 16,1 0-16,0 1 0,-1-1 15,1-21-15,0 0 0,21 1 0,-1-1 16,22-42-1,22-1-15,-1 1 16,21 0-16,0-21 0,1 21 0,-1-22 16,0 22-16,22-21 0,-22-1 0,1 22 15,20 0-15,-21 0 0,1 0 16,-1 21-16,-21 0 0,22 0 0,-22 0 16,0 21-16,-21 0 0,0 0 15,0 0-15,0 1 0,0-1 0,0 0 16,0 21-16,0-21 0,-21 22 15,0-22-15,-1 21 0,1 1 0,0-1 16,21-21-16,-21 21 0,0 1 16,21-22-16,0 21 0,-21-21 0,-1 1 15,22-1-15,0 0 0,0-42 32,0 0-32,22-1 0,-1 1 15</inkml:trace>
  <inkml:trace contextRef="#ctx0" brushRef="#br0" timeOffset="44115.24">6816 9165 0,'0'0'0,"21"0"0,0 0 0,0 0 15,-21 21 17,0 1-17,0-1-15,21-21 16,0 0-16,22 0 0</inkml:trace>
  <inkml:trace contextRef="#ctx0" brushRef="#br0" timeOffset="44732.2">8594 9102 0,'21'-21'0,"-42"42"0,63-64 16,-42 22-16,0 0 0,0 0 15,0-21-15,0 20 0,-21 1 16,0 0-16,-1-21 0,-20 21 0,0 21 16,-1-22-16,1 22 0,-21 0 0,20 22 15,-20-22-15,20 42 0,1-21 16,0 21-16,-1 1 0,1-1 0,21 0 16,0 22-16,21-22 0,0 1 15,0-22-15,0 21 0,21-21 0,0 0 16,21-21-16,-20 0 0,41 0 15,-21 0-15,1 0 0,20-21 0,1 21 16,-22-21-16,22-21 0,-1 21 16,-21-1-16,1 1 0,-1-21 0,-21 21 15,22 0-15,-43-22 0,0 22 0,0 0 16,0 0-16,0 42 16,0 21-1,0-21-15,0 22 16,0-1-16,0 0 0,0 22 0,0-22 15,0 22-15,0-1 0,0 1 0,0 20 16,0 1-16,0-21 0,21 20 0,0 1 16,0 0-16,0-1 15,0 1-15,1 0 0,-1-1 0,0 1 16,-21 0-16,0-22 0,21 22 0,-21-22 16,0 1-16,0-1 0,0-20 15,0-1-15,-21-21 0,-21 0 0,20 0 16,1-21-16,-21 0 0,0 0 0,-1-21 15,1-21-15,0 21 0,-1-22 0,1-20 16,21 21-16,-22-43 0,22 21 16,0-20-16,0-1 0,21 0 0,0 1 15,0-1-15,0 0 0,21 22 0,21-22 16,-20 22-16,20-22 16,0 43-16,22-22 0,-22 22 0,22-22 15,-1 43-15,-21-21 0,22 0 0,-1-1 16,1 22-16</inkml:trace>
  <inkml:trace contextRef="#ctx0" brushRef="#br0" timeOffset="44983.58">9504 8763 0,'0'0'0,"0"-63"0,0 20 16,0 22-16,0-21 0,0 21 0,0 42 31,0 21-31,0-21 16,0 43-16,0-22 0,0 22 0,0-1 15,-21 1-15,-1-1 16,22 1-16,-21-22 0,21 21 0,-21-20 16,21-1-16,0 0 0,0 1 0,0-22 15,0 21-15,21-21 0,0 1 16,1-22-16,20 21 0,-21-21 16,0 0-16,0 0 0,1 0 0,-1-21 15,-21-1-15,0 1 0,0 0 16,0 0-16</inkml:trace>
  <inkml:trace contextRef="#ctx0" brushRef="#br0" timeOffset="45119.5">9377 9102 0,'0'0'0,"-21"-21"0,63-106 31,0 105-31,-21 1 0,22 0 16,-1 21-16,0-21 0,1 0 0,20 0 15,1 21-15,-1-22 0,1 1 0,-1 0 16,1 21-16,-1 0 0,-20-21 15</inkml:trace>
  <inkml:trace contextRef="#ctx0" brushRef="#br0" timeOffset="46304.24">6117 10922 0,'0'0'15,"-21"0"-15,0 0 0,0 0 32,21-21-32,0 0 15,0 0-15,21-1 16,0 1-16,-21 0 16,21 21-16,-21-21 0,-21 42 31,21 0-31,-21 22 15,21-1-15,-21 0 0,-1 1 0,22 20 16,0 1-16,0-1 0,0-21 16,0 22-16,0-22 0,0 1 0,0-1 15,0-21-15,0 0 0,0 0 16,0-42 0,0 0-16,22 0 0,-22 0 15,21 0-15,0-22 0,-21 1 0,0 21 16,21-22-16,0 1 0,-21 0 15,0-1-15,21 1 0,1 0 0,-22-1 16,0 1-16,0 0 0,0 21 0,0-22 16,0 22-16,0 0 0,0 0 15,0 42 17,0 0-32,0 0 15,21-21 1,0 0-1,-21-21-15,21 0 0,0 0 16,0 21-16,1-21 0,-1 21 16,0-22-16,21 22 15,-21-21-15,1 21 0,-1 0 0,21 0 16,-21-21-16,22 21 0,-1 0 0,-21 0 16,0-21-16,22 21 0,-22 0 15,0 0-15,0 0 0,-21-21 0,-21 21 31,0 0-31,-22 21 0,22-21 0,-21 21 16,-22 0-16,22 0 0,0 1 16,-22-1-16,1 21 0,20-21 15,-20 0-15,21 1 0,-1 20 0,1-21 16,0 0-16,20-21 0,1 21 0,21 1 16,0-1-16,21 0 15,1-21-15,-1 21 0,0-21 16,21 21-16,-21-21 0,22 21 15,-1 1-15,0-1 0,1-21 0,-1 21 16,0 0-16,1 0 0,-1 0 0,0 1 16,1-1-16,-22 0 0,21 0 15,1 0-15,-22 0 0,0 1 16,0-1-16,-21 21 0,0-21 0,0 0 16,-21 1-16,0-1 0,0 0 15,-22 0-15,1 0 0,0-21 0,-1 21 16,1 1-16,-22-22 0,22 0 0,0 0 15,-1 0-15,22 0 0,-21 0 16,21 0-16,0 0 0,21-22 16,0 1-16,21 21 15,0-21-15,0 21 0</inkml:trace>
  <inkml:trace contextRef="#ctx0" brushRef="#br0" timeOffset="46452.16">7175 11282 0,'0'0'0,"43"0"16,20-21 0,-63 0-16,0 42 31,21-21-15</inkml:trace>
  <inkml:trace contextRef="#ctx0" brushRef="#br0" timeOffset="46992.02">9631 10859 0,'0'0'16,"-43"0"-16,22-22 0,-21 1 0,0 0 0,-1 0 16,1 0-16,0 21 0,-1 0 15,1 0-15,-22 0 0,22 21 0,-21 0 16,20 0-16,-20 22 0,20-1 16,-20 0-16,21 1 0,-1-1 15,1 21-15,0-20 0,20-1 0,1 22 16,0-43-16,21 21 0,0-21 0,0 0 15,21-21-15,0 0 0,1 0 16,20 0-16,0-21 0,22 0 0,-22 0 16,22-21-16,-1 20 0,1-20 0,-1 0 15,1-1-15,-1 1 0,-21 0 16,1-1-16,-1 1 0,0 21 0,1-21 16,-22 20-16,0 22 0,0 0 15,-21 22-15,0-1 16,-21 21-16,21 0 0,-21 22 15,21-22-15,0 43 0,-21-22 0,21 1 16,-21 21-16,21-22 0,-22 22 16,22-22-16,0 1 0,0 20 0,0-20 15,0-1-15,0 1 0,0-1 0,0 1 16,0-1-16,0-20 0,-21 20 0,21-20 16,-21-1-16,21-21 0,0 0 15,0 0-15,-21-21 0,21-21 16,0 0-16,0-21 0</inkml:trace>
  <inkml:trace contextRef="#ctx0" brushRef="#br0" timeOffset="47267.99">10372 10562 0,'0'0'0,"21"-42"0,21 21 0,-42-22 0,0 22 16,0-21-16,0 21 0,0 0 0,-42-1 15,21 22-15,-1 0 0,-20 0 16,0 22-16,-1 20 0,1 0 0,0 1 16,-1-1-16,1 21 0,21 1 15,-21-1-15,20 22 0,1-21 0,0-1 16,21-21-16,0 22 0,0-22 16,0 1-16,0-1 0,21-21 0,0 0 15,22 0-15,-1-21 0,0 0 16,22 0-16,-1-21 0,-20 0 0,20 0 15,1 0-15,-1-22 0,-20 1 0,20 21 16,-21-21-16</inkml:trace>
  <inkml:trace contextRef="#ctx0" brushRef="#br0" timeOffset="47943.84">11028 10372 0,'0'0'16,"-21"-21"-16,-1 21 16,22 21-16,0 0 15,0 0-15,0 21 0,0 1 16,0-1-16,0 0 0,0 1 0,0-1 16,0 0-16,0 1 0,0-1 0,-21 0 15,21-20-15,0-1 0,0 0 16,0 0-16,0 0 0,0 0 0,0-42 47,0 0-32,0 0-15,0 0 0,0 0 0,0-1 16,21-20-16,-21 21 0,0 0 16,22 0-16,-1-1 0,-21 1 0,21 0 15,0 0-15,0 0 0,0 0 16,1-1-16,-1 22 15,0-21-15,0 21 16,-21-21-16,21 21 16,0 0-1,-21-21 32,22 21-47,-1-21 31,-21 0 141,-21-1-156,-1 22-16</inkml:trace>
  <inkml:trace contextRef="#ctx0" brushRef="#br0" timeOffset="49784">7048 12065 0,'0'-21'31,"0"0"-15,-21 21-1,0 0 1,0 0-16,0 0 0,0 21 0,-22 0 15,1 0-15,0 0 0,-22 22 16,1-22-16,-1 21 0,22 22 16,-22-22-16,1 22 0,20-1 0,1 1 15,0-1-15,21 1 0,-22-1 0,43 1 16,0-1-16,0 1 0,0-22 16,0 21-16,0-20 0,21-1 0,22 0 15,-22-20-15,21-1 0,22-21 0,-22 0 16,22 0-16,-1 0 0,22 0 15,-22-21-15,1-1 0,-1 1 0,1-21 16,-22 21-16,22-22 0,-43 1 0,21 21 16,-21-21-16,-21-1 0,0 22 15,0 0-15,-42-21 0,21 20 0,-22 1 16,1 21-16,-21 0 0,20 0 16,-20 0-16,20 0 0,-20 0 15,21 21-15,-1 22 0,1-22 0,21 0 16,-22 21-16,22 1 0,21-22 0,0 21 15,0-21-15,0 22 0,0-22 16,0 0-16,0 0 0,21 0 0,1 1 16,-1-22-16,0 0 0</inkml:trace>
  <inkml:trace contextRef="#ctx0" brushRef="#br0" timeOffset="49923.93">7514 12700 0,'0'0'0,"0"21"32,21-21-17,0 21-15,1-21 0</inkml:trace>
  <inkml:trace contextRef="#ctx0" brushRef="#br0" timeOffset="50363.7">9419 12467 0,'0'0'0,"0"-21"0,0 0 16,-42 0-16,21 21 0,-22-21 16,-20-1-16,-1 22 0,1 0 15,-1 0-15,-20 0 0,-1 0 0,21 0 16,1 22-16,-1-1 0,1 0 0,-1 21 15,43-21-15,-21 1 0,21 20 16,0-21-16,21 0 0,0 22 0,0-22 16,0 0-16,21 0 0,0 0 0,21-21 15,1 0-15,-1 0 0,0 0 16,22 0-16,-1 0 0,-20 0 16,20-21-16,1 0 0,-22 21 0,0-21 15,22 21-15,-22-21 0,-21 21 16,0 0-16,1 0 0,-1 0 0,-21 21 15,0 0-15,0 0 0,0 21 0,-21 1 16,-1-1-16,1 22 0,-21-22 16,21 21-16,-22-20 0,1 20 0,0-20 15,-1 20-15,1-21 0,0 1 0,21 20 16,-22-20-16,1-1 0,0 0 0,20-21 16,1 22-16,0-22 0,42-42 31,0 0-31,1-22 0</inkml:trace>
  <inkml:trace contextRef="#ctx0" brushRef="#br0" timeOffset="50921.08">9715 12425 0,'0'0'0,"43"-42"0,-22 20 0,0 1 16,0 0-16,0 21 0,1 21 15,-22 0-15,0 1 0,0-1 0,0 21 16,0-21-16,0 22 0,0-1 15,0 0-15,-22 1 0,1-22 0,0 21 16,21 0-16,0-20 0,-21 20 16,21-21-16,0 0 15,21-42 1,0 0-16,0 0 0,1 0 16,-1-22-16,0 22 0,21-21 15,1 21-15,-22-22 0,21 1 0,-21 21 16,22 0-16,-1-22 0,-21 43 0,0-21 15,22 21-15,-22 0 0,0 0 16,0 0-16,-21 21 0,21 0 0,-21 1 16,21-1-16,-21 0 0,0 21 0,22-21 15,-22 22-15,21-22 0,-21 0 16,21 0-16,0 0 0,-21 1 16,21-22-16,0 0 0,1 0 0,-1 0 15,0 0-15,0-22 0,21 1 16,-20 0-16,20 0 0,-21 0 0,21-22 15,-20 22-15,20-21 0,0 21 16,-21-22-16,22 1 0,-22 0 0,0-1 16,21 1-16,-20 0 0,-1-1 0,0 1 15,0 21-15,0 21 0,0 0 0,1 21 16,-22 21 0,0-20-16,0 20 0,0 0 0,0-21 15,0 22-15,0-1 0,0-21 16,0 22-16,0-22 0,0 0 15,0 21-15,0-21 0,21-21 0,0 22 16,0-1-16,0 0 0,0-21 0,22 21 16,-22 0-16,0-21 0,0 21 15</inkml:trace>
  <inkml:trace contextRef="#ctx0" brushRef="#br0" timeOffset="51383.08">6202 14224 0,'0'0'0,"-64"0"31,85 0-15,1 0-16,-1 0 0,21-21 15,-21 21-15,22 0 0,20-21 0,-21 21 16,1 0-16,20-21 0,1 21 0,-1 0 15,1 0-15,-1 0 0,1 0 16,-22 21-16,22 21 0,-22-21 0,0 22 16,-21-1-16,1 21 0,-1-20 15,-21 20-15,0-20 0,0 20 0,0-21 16,-21 1-16,-1 20 0,1-20 0,-21-1 16,21-21-16,-22 21 0,22-20 15,-21-1-15,21 0 0,0 0 0,-1 0 16,1-21-16,-21 0 0,21 0 15,0 0-15,-1 0 0,1-21 16</inkml:trace>
  <inkml:trace contextRef="#ctx0" brushRef="#br0" timeOffset="51535.08">6181 14796 0,'42'-22'15,"0"22"-15,-21-21 0,22 0 0,-1 21 0,0-21 16,1 21-16,-1 0 0,22-21 15,-22 21-15,21-21 0,1 21 0,-22-22 16,22 22-16,-1-21 0,1 0 16,-22 0-16,0 21 0,22-21 0</inkml:trace>
  <inkml:trace contextRef="#ctx0" brushRef="#br0" timeOffset="51683.99">7620 14436 0,'21'42'15,"-21"-21"1,21-21 0,0 0-16,1 0 15,-1 0-15,0 0 0,21 0 16</inkml:trace>
  <inkml:trace contextRef="#ctx0" brushRef="#br0" timeOffset="52455.82">9059 14161 0,'0'0'0,"-21"21"32,21 0-32,-21 0 0,0 21 0,-22 1 15,22 20-15,0-20 0,0 20 16,0-21-16,0 22 0,-22-22 15,43 1-15,-21-1 0,21 0 0,-21-21 16,21 1-16,0-1 0,0 0 16,21-21-16,0 0 15,0-21-15,1 0 0,-1-1 0,21 1 16,-21 0-16,22-21 0,-22-1 16,21 22-16,-21-21 0,22 0 0,-22-22 15,21 22-15,-21-1 0,22 1 0,-22 21 16,0-21-16,21 20 0,-21 22 15,1 0-15,-1 0 0,21 0 0,-21 0 16,0 22-16,-21-1 0,22 0 16,-1 0-16,0 21 0,0-20 15,21 20-15,-20-21 0,-1 0 0,0 0 16,21 1-16,-21-1 0,1 0 0,20-21 16,-21 0-16,21 0 0,-20 0 15,20 0-15,-21 0 0,21-21 0,1 21 16,-22-21-16,21-1 0,-21 1 0,22-21 15,-22 21-15,0-22 0,0 22 16,22-21-16,-43 21 0,21 0 0,0-1 16,0 1-16,0 21 15,0 0-15,-21 21 16,0 1-16,0-1 0,22 0 16,-22 21-16,21-21 0,-21 22 0,21-22 15,-21 21-15,21-21 0,0 1 16,0 20-16,1-21 0,20 0 0,0-21 15,1 21-15,-1-21 0,21 0 0,1 0 16,-1 0-16,1 0 0,21 0 16,-22 0-16,22-21 0,-1 0 0,-20 0 15,21 0-15,-22-22 0,1 22 0,-1-21 16,1 0-16,-1-1 0,-21 1 16,1 0-16,-1-1 0,0 1 0,-20 0 15,20 20-15,-21-20 0,0 21 0,0 21 16,1 0-16,-1 21 15,-21 0 1,0 0-16,0 22 0,21-22 0,-21 0 16,0 0-16,21 0 0,0 1 15,0-1-15,1-21 0,-1 0 0,21 0 16,-21 0-16,22 0 0,20 0 0,-21-21 16,1-1-16</inkml:trace>
  <inkml:trace contextRef="#ctx0" brushRef="#br0" timeOffset="53087.72">6794 16002 0,'22'-21'31,"-1"0"-31,-21 0 16,21 21-16,-21-22 0,0 1 15,0 0-15,-21 0 16,0 0-16,-1 0 0,22-1 0,-21 1 16,21 0-16,0 0 0,0 0 0,0 0 15,0-1-15,21 1 0,1 0 16,20 0-16,0 0 0,1 21 0,-1 0 16,21 0-16,-20 0 0,-1 21 0,0 21 15,1-21-15,-22 22 0,0-1 16,-21 22-16,0-1 0,0 1 0,-21-1 15,-21 1-15,-1-1 16,1-21-16,-22 22 0,22-1 0,0-20 16,-22-1-16,22 0 0,21-20 0,0 20 15,21-21-15,21-21 16,0 0-16,21 0 16,-21 0-16,22-21 0,-1-21 15,0 20-15,1 1 0,-1-21 0,0 0 16,-20 20-16,-1-20 0,0 0 0,-21 21 15,0-22-15,0 22 0,0-21 16,-21 21-16,-22 21 0,22 0 16,-21 0-16,21 0 0,-22 0 0,1 0 15,0 21-15,21 0 0,-22 0 16,22 21-16,0-20 0,21-1 0,0 0 16,0 0-16,0 0 0,0 0 15</inkml:trace>
  <inkml:trace contextRef="#ctx0" brushRef="#br0" timeOffset="53227.65">7726 16129 0,'0'0'15,"21"-21"-15,21 21 0,-21 0 32,1 0-32,-1 0 15,0 0-15,0 0 16</inkml:trace>
  <inkml:trace contextRef="#ctx0" brushRef="#br0" timeOffset="54511.39">9885 15939 0,'0'0'0,"42"-43"0,0 22 16,-20-21-16,-22 21 0,0-1 0,-22-20 15,-20 21-15,0 0 0,-22 21 16,22 0-16,-22 0 0,-20 0 0,20 21 16,1 0-16,-22 0 0,0 22 15,22-22-15,-22 42 0,1-20 0,20-1 16,1 21-16,-1-20 0,1 20 0,20-20 16,1-1-16,0 0 0,42 1 15,0-22-15,0 21 0,0-21 0,21-21 16,0 0-16,21 0 0,1 0 15,20 0-15,1 0 0,-1-21 0,1 0 16,-1 0-16,1 0 0,20-22 16,-20 1-16,-1 21 0,1-22 15,-1 1-15,1 0 0,-22 21 0,22-22 16,-22 22-16,-21 0 0,21 0 0,1 21 16,-43 21-16,0 0 15,0 21-15,0-20 0,0 41 0,-21-21 16,-1 1-16,22 20 0,-21 1 0,0-22 15,0 22-15,21-1 0,0 1 16,0-1-16,-21 1 0,21-1 0,0-21 16,0 22-16,0-22 0,0 1 0,0-1 15,0-21-15,21 21 0,-21-20 16,21-1-16,0-21 0,0 0 16,1-21-16,-1-1 0,0 1 15,21-21-15,-21 0 0,22-1 16,-22-20-16,21-1 0,1 1 0,-1-22 15,0 22-15,-21-22 0,22 0 16,-1 22-16,-21-22 0,0 22 0,1-1 16,-1 1-16,-21 20 0,0 1 0,21 21 15,-21 0-15,21 21 16,-21 21-16,0 0 0,0 21 0,21-21 16,-21 22-16,0-1 0,0 0 0,21-20 15,1 20-15,-22-21 16,21 0-16,-21 0 0,21 1 0,0-22 0,0 0 15,0 0-15,1 0 0,-1 0 16,0 0-16,0-22 0,0 1 16,22 0-16,-22-21 0,21 21 0,-21-22 15,22 1-15,-22 0 0,21-1 0,-21 1 16,0-22-16,22 22 0,-22 0 16,0 21-16,0-22 0,0 22 0,1 21 15,-1 0 1,-21 21-16,0 0 0,0 1 0,0 20 15,0-21-15,0 43 16,0-22-16,0-21 0,0 21 0,0-20 16,0-1-16,0 0 0,21 0 15,0-21-15,0 0 16,0 0-16,1-21 0,-1 0 16,0 0-16,0-1 0,21 1 0,-20 0 15,-1-21-15,0 21 0,0-22 0,0 22 16,0-21-16,1 21 0,-22-22 15,0 22-15,21 0 0,0 21 16,-21 21 0,0 0-16,0 0 0,0 22 15,21-22-15,-21 21 0,21-21 0,0 22 16,1-22-16,-22 0 0,21 0 0,21 0 16,-21 1-16,0-22 15,22 0-15,-22 0 0,21 0 0,1 0 16,-22 0-16,21-22 0,0 1 0,1 0 15,-1-21-15,0 21 0,1-22 16,-1 1-16,0 0 0,1-1 0,-22-20 16,21-1-16,-21 22 0,1-43 0,-1 22 15,0-1-15,-21 1 0,0-22 16,21 22-16,-21-1 0,21 22 16,-21-1-16,0 22 0,0 0 0,0 42 15,0 22-15,0-1 16,0 0-16,0 22 0,-21 20 15,21-20-15,-21-1 0,0 1 16,0 21-16,-1-22 0,1 1 0,21-22 16,0 21-16,0-20 0,0-1 0,0 0 15,0-20-15,21 20 0,22-21 16,-22-21-16,0 0 0,21 0 0,1 0 16,-22 0-16,21 0 0,1-21 0,-22 21 15,21-42-15,-21 20 0,0 1 16,1-21-16,-1 21 0,0-22 0,0 22 15,-21-21-15,21 0 0,-21-1 16,0 1-16</inkml:trace>
  <inkml:trace contextRef="#ctx0" brushRef="#br0" timeOffset="54667.3">12658 15515 0,'0'0'0,"-43"21"0,22 1 16,-21-1-16,21 0 0,-1-21 16,22 21-16,0 0 0,0 0 0,22-21 15,-1 0-15,21 22 0,0-22 0,-20 0 16,20 0-16,21 0 0,-20 0 15,-1-22-15,22 22 0,-22-21 0,21 0 16,1 0-16,-22 0 0,22 0 0,-22-1 16,0-20-16,22 21 0,-43-21 15</inkml:trace>
  <inkml:trace contextRef="#ctx0" brushRef="#br0" timeOffset="54860.19">12340 15155 0,'-63'22'0,"126"-44"0,-190 44 16,85-1-16,-1-21 0,86 0 16,-22 0-1,21 0-15,1 0 0,-22-21 0,21 21 16,0 0-16,1-22 0,-1 22 16,0 0-16,-20 0 0,20 0 0,-21 0 15,0 22-15,0-22 16,-21 21-16,0 0 0</inkml:trace>
  <inkml:trace contextRef="#ctx0" brushRef="#br0" timeOffset="55459.12">7514 17632 0,'21'0'15,"-21"-21"1,0 0-16,0-1 15,0 1-15,0 0 16,0 0-16,0 0 0,-21 0 16,0-1-16,0 1 0,0 21 15,-1 0-15,1 0 0,-21 0 0,21 0 16,-22 21-16,1 1 16,-21 20-16,20 0 0,-20 1 0,-1-1 15,1 21-15,-1-20 0,1 20 16,20-20-16,-20 20 0,21-21 0,20 1 15,-20-22-15,21 0 0,21 0 16,0 0-16,42-21 0,-21 0 16,22-21-16,-1 0 0,0 0 15,22 0-15,-22-22 0,22 22 16,-1-21-16,-20 0 0,20 20 0,-21-20 16,22 21-16,-22 0 0,1 0 15,-22-1-15,21 22 0,-21 0 0,0 22 16,-21-1-16,0 0 0,0 21 15,0 1-15,0-1 0,0 0 16,0 1-16,0-1 0,0 0 16,-21 1-16,0-1 0,0 0 0,21 1 15,0-1-15,-21 0 0,0-21 16,21 22-16,0-22 0,0 0 0</inkml:trace>
  <inkml:trace contextRef="#ctx0" brushRef="#br0" timeOffset="55620.02">7916 17928 0,'0'0'0,"43"0"15,-1 0-15,-21-21 0,0 21 16,0 0-16,1 0 16,-1 0-16,0 0 15,-21 21-15,21-21 0,0 0 16,0 0-16,1 0 0,-1 0 0,0 0 15</inkml:trace>
  <inkml:trace contextRef="#ctx0" brushRef="#br0" timeOffset="56923.93">10308 17653 0,'-21'0'15,"21"-21"1,0 0-16,0 0 0,0-1 16,0 1-16,0 0 15,0 0-15,0 0 16,0 0-16,0-1 0,21 1 0,-21-21 15,21 21-15,-21 0 0,0-1 16,0 1-16,0 0 0,-21 0 0,0 0 16,0 21-16,0 0 0,-1 0 15,-20 21-15,0 0 0,21 0 0,-22 0 16,1 1-16,0 20 0,-1 0 16,22-21-16,-21 22 0,42-1 0,0 0 15,0-20-15,0 20 0,0-21 16,21 0-16,21 0 0,1 1 0,-22-1 15,21 0-15,0-21 0,1 21 16,-1-21-16,0 0 0,-20 21 0,-1-21 16,0 0-16,-21 21 15,-21-21-15,0 22 16,-22-22-16,1 0 0,0 0 16,-22 0-16,1 0 0,-1 0 0,1 0 15,-1 0-15,1 0 0,20 0 16,1 0-16,0 0 0,20 0 0,1 0 15,0 0-15,21 21 16,21 0-16,0-21 0,1 21 16,-1 0-16,21 0 0,0 1 15,-20-1-15,20-21 0,0 21 0,22-21 16,-22 0-16,0 0 16,1 0-16,20 0 0,-20 0 0,-1 0 15,21 0-15,1-21 0,-22 0 16,22-1-16,-1-20 0,-20 21 0,20-21 15,-21-1-15,22 1 0,-22 0 16,1-1-16,-22 1 0,0 21 0,0-22 16,0 22-16,-21 0 0,0 0 15,0 42 1,0 0-16,0 0 0,0 1 16,0 20-16,0 0 0,-21-21 0,21 22 15,0-22-15,0 0 0,0 21 16,0-20-16,0-1 0,0 0 15,21-21-15,0 0 0,1 0 16,-1 0-16,0 0 0,21-21 16,-21 21-16,1-21 0,20-1 0,-21-20 15,21 21-15,1-21 0,-22 20 16,21-20-16,-21 0 0,1 21 0,-1-22 16,0 22-16,-21 42 31,0 0-31,0 1 0,0-1 15,0 21-15,0-21 0,21 0 0,-21 1 16,21-1-16,-21 0 0,21-21 16,1 0-16,-22 21 0,21-21 15,0 0-15,0 0 0,0-21 16,0 0-16,1 21 0,-1-21 0,0-22 16,0 22-16,0 0 0,0-21 15,1-1-15,-1 22 0,0-21 0,0-1 16,0 22-16,0 0 0,-21 0 0,0 0 15,22 21-15,-1 0 16,-21 21-16,0 0 0,0 21 16,21-20-16,-21 20 0,0-21 15,21 21-15,-21-20 0,0 20 0,21-21 16,-21 0-16,0 0 16,21 1-16,1-22 0,-1 0 15,0 0-15,21 0 0,-21 0 16,22 0-16,-1-22 0,0 1 0,1 0 15,-1 0-15,0-21 0,1 20 16,-1-20-16,0 21 0,1-21 0,-22-1 16,0 22-16,21-21 0,-42 21 0,22-1 15,-22 1-15,0 42 16,0 1-16,0-1 16,0 21-16,0-21 0,0 22 15,0-22-15,0 21 0,0-21 0,0 22 16,0-22-16,0 0 15,0 0-15,0 0 0,21-21 16,0 0-16,0 0 16,0 0-16,0-21 0,1 0 0,-1 0 15,0-22-15,0 1 0</inkml:trace>
  <inkml:trace contextRef="#ctx0" brushRef="#br0" timeOffset="57143.74">12996 16404 0,'0'0'0,"21"-42"0,-21 21 0,22 21 16,-1 21-16,0 0 15,-21 21-15,0 1 0,0-1 16,0 22-16,0 20 0,0-20 0,0 20 16,-42-20-16,42 21 0,-22-22 0,1 1 15,0-1-15,0-21 0,21 22 16,0-22-16,0 1 0,0-22 0,0 0 15,0 0-15,0 0 0,0 0 16</inkml:trace>
  <inkml:trace contextRef="#ctx0" brushRef="#br0" timeOffset="57319.59">12721 17166 0,'0'0'0,"-21"0"0,0-21 16,42 21 15,0 0-31,0 0 0,22 0 16,-1 0-16,-21-21 0,43 21 0,-22 0 15,0-21-15,22 0 0,-22 21 16,22-22-16,-22 1 0,21 0 0</inkml:trace>
  <inkml:trace contextRef="#ctx0" brushRef="#br0" timeOffset="57467.51">13081 16828 0,'-64'0'15,"128"0"-15,-170 0 0,64 0 0,21 0 0,-1 0 16,1 0-16,0 0 0,0 0 0,0 0 16,0 0-1</inkml:trace>
  <inkml:trace contextRef="#ctx0" brushRef="#br0" timeOffset="57755.34">14033 16743 0,'0'0'0,"-21"148"31,21-106-31,-21-20 0,0 20 16,21 0-16,-21 1 0,21-22 16,-21 21-16,21-21 0,0 22 0,0-22 15,0 0-15,0 0 16,0 0-16,21-21 0,21 0 16,-21 0-16,22 0 0,-1 0 0,0-21 15,1 0-15,20 0 0,-21 0 16,22-22-16,-22 22 0,1-21 0,20-1 15,-21-20-15,1 21 0</inkml:trace>
  <inkml:trace contextRef="#ctx0" brushRef="#br0" timeOffset="58075.16">14668 16785 0,'64'-148'16,"-128"296"-16,128-338 0,-64 147 15,0 22-15,0 0 0,0 42 16,0 0-16,0 22 16,0-1-16,0 0 0,0 22 15,0-1-15,-21-20 0,21 20 16,-21 1-16,21-1 0,-22-20 15,22 20-15,0-21 0,0 1 0,0-1 16,0-21-16,0 0 0,0 1 16,0-1-16,0 0 0,22-21 15,-1 0-15,0-21 16,0 0-16,0-22 0,0 22 16,1 0-16,-1-21 0,0-1 0,0 1 15,21 0-15,-20-1 16,20 1-16,-21 21 0,21 0 0,-20-1 0,-1 22 15,0 0-15,-21 22 0,0-1 16,0 21-16,0-21 0,0 22 16,-21-1-16,0 0 0,-1 1 0,1-22 15,-21 21-15,21 0 0,0-20 16,-1-1-16,1-21 0,0 0 16</inkml:trace>
  <inkml:trace contextRef="#ctx0" brushRef="#br0" timeOffset="58707.32">18521 4763 0,'0'148'31,"-21"-85"-31,21 1 0,0-22 16,0 22-16,-22-1 0,22 1 16,0-22-16,0 21 0,0-20 0,0-1 15,0 0-15,0-20 0,0 20 16,0-21-16,0 0 0,22-21 16</inkml:trace>
  <inkml:trace contextRef="#ctx0" brushRef="#br0" timeOffset="59043.58">18965 5165 0,'0'0'15,"21"0"-15,1 0 0,-22 21 16,0 0-16,0 0 0,0 0 16,0 22-16,0-22 0,0 21 0,0-21 15,0 22-15,21-22 0,0 0 0,-21 21 16,21-20-16,0-1 0,0-21 15,22 21-15,-22-21 0,0 0 16,21 0-16,1 0 0,-22 0 0,21-21 16,1 0-16,-22-1 0,21 1 15,-21-21-15,0 21 0,1-22 0,-22 22 16,0-21-16,0 0 0,-22-1 16,1-20-16,-21 20 0,21 22 0,0-21 15,-22 21-15,22 0 0,-21 21 0,21 0 16,-1 0-16,1 21 0,-21 0 15,21 0-15,21 0 0,-21 22 16,21-22-16,-22 0 0,22 21 0,0-21 16,0 1-16,0-1 0,22 0 0,-1 0 15</inkml:trace>
  <inkml:trace contextRef="#ctx0" brushRef="#br0" timeOffset="59227.9">20447 5186 0,'0'0'0,"21"0"16,-42 0 0,0 0-1,42 0 32,0-21-47,0 21 0,22 0 16</inkml:trace>
  <inkml:trace contextRef="#ctx0" brushRef="#br0" timeOffset="59460.12">21505 4657 0,'0'0'0,"0"21"16,0 0-1,-21 0-15,0 22 0,21-1 0,-21 21 0,0 1 16,21-1-16,-22 1 15,1-1-15,21-20 0,-21 20 0,21-20 16,0 20-16,0-21 0,0-20 0,0 20 16,0-21-16,0 0 0,0 0 15,21 1-15,-21-1 0,21-21 0,1 0 16,-1 0-16,0 0 0,0 0 16,0-21-16,-21-1 0,21 1 0</inkml:trace>
  <inkml:trace contextRef="#ctx0" brushRef="#br0" timeOffset="59635.02">21378 4868 0,'0'0'0,"0"-42"0,0 0 0,0-1 15,0 22-15,0 0 0,21 0 16,1 0-16,20 0 0,-21-1 0,21 22 16,1 0-16,20-21 0,-20 21 15,-1 0-15,21 0 0,1 0 0,-22 0 16,1 0-16,20 21 0,-42 1 0,22-22 15,-22 21-15,-21 0 0,0 0 16</inkml:trace>
  <inkml:trace contextRef="#ctx0" brushRef="#br0" timeOffset="59795.93">21272 5186 0,'0'0'0,"-42"21"0,0 0 15,21 0-15,21 1 0,42-22 16,-21 0-16,21 0 15,1 0-15,-1 0 0,22-22 16,-1 22-16,1-21 0,-1 0 0,1 0 16,20 0-16,-20 0 0,20-1 15,-20 1-15</inkml:trace>
  <inkml:trace contextRef="#ctx0" brushRef="#br0" timeOffset="60060.27">22839 4614 0,'0'0'0,"-21"0"0,-22 0 0,22 0 16,-21 22-16,-1 20 0,1-21 16,0 43-16,21-22 0,-22 21 0,1-20 15,0 20-15,20 1 0,-20-1 16,21-20-16,21 20 0,0-21 0,0 1 16,0-1-16,0 0 0,21-20 0,21-1 15,-20 21-15,20-21 0,0-21 16,1 21-16,-1-21 0,21 0 0,-20 0 15,-1 0-15,22 0 0,-22 0 16,-21 0-16,21-21 0,1 0 16,-22 0-16,0 0 0,21 0 0,-42-1 15,22 1-15,-22-21 0,0 21 16,0-22-16</inkml:trace>
  <inkml:trace contextRef="#ctx0" brushRef="#br0" timeOffset="60211.55">22542 5122 0,'0'0'0,"-21"22"0,0-1 15,21 0 1,21-21-16,0 0 16,22 0-16,-1 0 0,0 0 0,1 0 15,20 0-15,-20 0 0,20-21 16,1 0-16,-22 21 0,0-22 0,1 1 16,-1 0-16,0 0 15</inkml:trace>
  <inkml:trace contextRef="#ctx0" brushRef="#br0" timeOffset="60403.44">22733 4763 0,'0'0'16,"-42"0"-16,-1-22 0,43 1 16,21 0-16,22 21 15,-1-21-15,0 21 0,22-21 16,-22 21-16,22-21 0,-22-1 0,22 22 15,-22-21-15,21 21 0,-20-21 16,-1 21-16,-21 0 0,22-21 0,-22 21 16,0 0-16</inkml:trace>
  <inkml:trace contextRef="#ctx0" brushRef="#br0" timeOffset="60821.21">18309 7387 0,'0'0'16,"-21"-63"-16,0-1 0,-22 22 0,22-22 15,0 43-15,0-21 0,0 0 0,0 20 16,21 1-16,-22 21 0,22 21 16,0 1-1,0 20-15,22 21 0,-1-20 0,-21 20 16,0 1-16,21-1 0,-21 1 0,0-1 15,0-20-15,0-1 0,0 21 16,0-41-16,0 20 0,0 0 0,-21-21 16,0 1-16,21-1 0,21-21 31,0-21-31,0-1 16</inkml:trace>
  <inkml:trace contextRef="#ctx0" brushRef="#br0" timeOffset="61027.08">18605 7281 0,'0'0'0,"22"-21"0,-1-21 16,42 105 15,-63-20-31,0-1 0,0 22 0,0-22 16,0 21-16,0-20 0,0 20 0,-21-20 16,0-1-16,0 0 0,21 1 0,0-1 15,-21 0-15,21-21 0,0 1 16,0 20-16,0-21 0,21-21 15,0 0-15,0 0 0,0-21 16,22 0-16,-22 0 16,0-1-16</inkml:trace>
  <inkml:trace contextRef="#ctx0" brushRef="#br0" timeOffset="61164">19071 7514 0,'0'0'0,"21"-63"15,0 63 32,1 0-47,-1 0 16,21 0-16,-21 0 0,22 0 0</inkml:trace>
  <inkml:trace contextRef="#ctx0" brushRef="#br0" timeOffset="61419.85">20680 6943 0,'0'0'0,"0"21"16,0 0-1,0 21-15,-21 1 0,-1-1 0,22 22 16,-21-1-16,0 1 0,0-1 16,0 1-16,0-1 0,21-21 0,-22 22 15,1-22-15,0 1 0,0 20 0,21-42 16,0 22-16,0-22 0,0 21 15,0-21-15,0 0 0,21-21 32,0 0-32,0-21 0,22 0 0,-22 0 15</inkml:trace>
  <inkml:trace contextRef="#ctx0" brushRef="#br0" timeOffset="61583.92">20659 7133 0,'0'0'15,"0"-42"-15,0 0 0,21-1 0,0 22 0,0 0 16,0-21-16,22 42 0,-1-22 16,-21 1-16,21 21 0,1 0 15,-1 0-15,0 0 0,1 0 0,-1 0 16,-21 0-16,22 0 0,-22 0 16,0 21-16,-21 1 0,0-1 0</inkml:trace>
  <inkml:trace contextRef="#ctx0" brushRef="#br0" timeOffset="61763.61">20659 7451 0,'21'0'16,"0"0"-16,0 0 0,0 0 16,22 0-16,-22 0 0,21 0 15,0 0-15,-20-21 0,20-1 0,0 22 16,1-21-16,-1 0 0,0 0 15,1 0-15,-1-22 0,0 22 0,22-21 16,-22 0-16</inkml:trace>
  <inkml:trace contextRef="#ctx0" brushRef="#br0" timeOffset="61983.49">21696 6879 0,'0'0'16,"-21"0"0,-1 43-16,1-22 15,-21 21-15,21 0 0,0 22 0,-22-1 16,22 1-16,0-1 0,-21 1 15,20-1-15,1-20 0,21 20 0,0-20 16,0-1-16,0 0 0,0-21 16,21 1-16,1-1 0,20 0 0,0 0 15,1 0-15,-1-21 0,0 0 0,1 0 16,-1 0-16,21 0 0,-20 0 16,-1-21-16,0 0 0,1 21 0,-1-21 15,-21 0-15,22-22 0,-22 22 0,0 0 16,-21-21-16</inkml:trace>
  <inkml:trace contextRef="#ctx0" brushRef="#br0" timeOffset="62139.4">21780 7345 0,'0'0'0,"-42"0"0,-85 21 31,127 0-31,21-21 16,0 0-1,1 0-15,-1 0 0,21 0 0,-21-21 16,22 21-16,-1-21 0,0 0 0,1 0 15,-22-1-15,21 1 0,-21 0 16</inkml:trace>
  <inkml:trace contextRef="#ctx0" brushRef="#br0" timeOffset="62276.32">21886 6816 0,'-21'0'0,"42"0"0,-63-21 0,42-1 15,21 22 16,0 0-31,0-21 0,1 21 16,-1-21-16,0 21 0,0 0 0,21-21 16</inkml:trace>
  <inkml:trace contextRef="#ctx0" brushRef="#br0" timeOffset="62456.22">22754 6583 0,'0'0'0,"0"42"0,0-21 16,-21-21-16,0 0 0,21 22 16,-21-22-16,21 21 0,-22 0 15,22 0-15,0 0 0,0 0 16,-21 1-16,21-1 16,0 0-16,0 0 0</inkml:trace>
  <inkml:trace contextRef="#ctx0" brushRef="#br0" timeOffset="62791.02">23326 6985 0,'-149'0'31,"128"0"-31,-21 0 0,0 0 16,-22 21-16,22 0 0,-1-21 0,1 22 15,21-1-15,0 21 0,0-21 0,21 0 16,0 1-16,21-1 0,0 21 16,21-21-16,1 0 0,-1 1 0,21-1 15,-20 0-15,20-21 0,-20 21 16,20 0-16,-21 0 0,-20 22 16,20-22-16,-21 0 0,0 0 0,-21 0 15,0 1-15,0 20 0,-21-21 16,0 0-16,-21-21 0,-1 21 0,-20 1 15,-22-1-15,22 0 0,-22-21 0,-21 21 16,21 0-16,-20-21 0,20 0 16,0 0-16,-21 0 0,22 0 0,-22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2:0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1101 0,'0'0'0,"-21"0"0,21 21 15,0 0-15,21-21 47,1-21-47,-1 0 16,0 0-16,0-22 0,0 22 16,-21 0-16,21-21 0,1-1 0,-22 22 15,0-21-15,0 21 0,0-22 16,0 22-16,-22-21 0,1 21 0,-21-1 15,21 1-15,-22 21 0,1 0 0,0 0 16,-22 0-16,22 21 0,-22 1 16,1 20-16,21 0 0,-22 1 0,22-1 15,-1 0-15,1 22 16,21-22-16,0 22 0,-22-22 0,43 0 16,0 1-16,0-1 0,0-21 0,0 0 15,0 0-15,0 1 0,22-22 16,-1 0-16,21 0 0,-21 0 0,22 0 15,-1-22-15,0 1 0,22 0 16,-22 0-16,0-21 0,22 20 0,-22-20 16,1 21-16,-1-21 0,-21 20 15,0-20-15,0 21 0,1 0 0,-22-22 16,0 22-16,0 0 0,0 42 31,0 0-31,0 1 16,0 20-16,0 0 0,0 22 15,0-1-15,0 1 0,0-1 0,21 1 16,0 20-16,-21 1 0,21 0 0,-21 21 16,21-22-16,-21 1 0,21 21 15,-21-22-15,0 22 0,0-21 0,0 21 16,0-22-16,-21 1 0,0 0 0,0-1 16,0 1-16,-22-21 0,22-1 15,-21-21-15,21 22 0,-22-22 0,22-21 16,-21 1-16,0-1 0,-1-21 0,1 0 15,0-21-15,-1-1 0,1 1 16,-22-21-16,22 0 0,-21-1 0,20-20 16,-20-1-16,20-20 0,-20-1 15,21 0-15,20 1 0,-20-1 16,21 0-16,0 1 0,0 20 0,21-21 16,0 22-16,21-22 0,0 22 0,21 20 15,1-20-15,-1 21 0,21-22 16,1 22-16,-1-1 0,22 22 0,0-21 15,-1 0-15,1 20 0</inkml:trace>
  <inkml:trace contextRef="#ctx0" brushRef="#br0" timeOffset="376.82">6181 1249 0,'0'0'0,"0"21"16,-22-21-16,22-21 31,0 0-31,22 0 0,-1-1 16,0 1-16,0 0 0,0 0 15,0-21-15,1 20 0,-1 1 0,0 0 16,0 0-16,-21 0 0,0 0 16,0-1-16,-21 22 15,0 0-15,-22 0 0,22 22 16,0-1-16,0 21 0,-21 0 15,20 1-15,1-1 0,0 22 0,0-22 16,0 21-16,0-20 0,21-1 16,0 0-16,0 1 0,0-1 0,0 0 15,0-20-15,0-1 0,21 0 0,0 0 16,0-21-16,21 0 0,-20 0 16,20 0-16,-21-21 0,21 0 0,1 0 15,20-1-15,-20 1 0,-1-21 16,21 21-16,-20-22 0,-1 1 0,22 0 15,-22-22-15,0 22 0,-21-22 16</inkml:trace>
  <inkml:trace contextRef="#ctx0" brushRef="#br0" timeOffset="611.76">7027 572 0,'0'0'0,"0"-43"0,0 22 0,-21 63 31,0-20-31,0 20 0,21 0 16,0 1-16,-21 20 0,21 1 0,-22-1 15,22 1-15,-21-1 0,21 1 16,-21-1-16,21 1 0,0-1 0,0-21 16,0 1-16,0-1 0,0 0 15,0 1-15,0-22 0,0 0 16,0 0-16,0 0 0,21 1 0,0-22 16,1 0-16,-1 0 15,0 0-15,-21-22 0,0 1 0,21 0 16,-21 0-16,0 0 0,0-22 0,0 22 15</inkml:trace>
  <inkml:trace contextRef="#ctx0" brushRef="#br0" timeOffset="771.66">6625 1101 0,'0'-21'16,"42"21"-1,-20 0 1,20-22-16,0 1 0,1 21 0,20-21 15,1 0-15,-1 21 0,1-21 0,20-22 16,1 22-16,0 0 0,20 0 16,-20-21-16</inkml:trace>
  <inkml:trace contextRef="#ctx0" brushRef="#br0" timeOffset="1915.56">13271 572 0,'0'0'0,"0"-43"0,0 1 0,-21-22 16,21 22-16,0-21 0,0 20 0,-21 1 16,21-22-16,0 43 0,0-21 15,0 21-15,0 0 0,0 42 16,-21 21-16,21 22 15,0-1-15,0 22 0,0-1 16,0 22-16,0 21 0,0 0 0,0 21 16,0-21-16,0 43 0,0-22 0,0 0 15,0 21-15,-21-20 0,0 20 16,-1-21-16,1 21 0,0 1 0,0-22 16,0 21-16,-22-21 0,22 22 0,-21-22 15,21 0-15,-22 0 0,22 0 16,-21 1-16,21-22 0,0 0 0,-22 0 15,22 0-15,0-22 0,21 1 0,-21-21 16,21 0-16,-21-1 0,21-20 16,0-22-16,0 0 0,0-20 15</inkml:trace>
  <inkml:trace contextRef="#ctx0" brushRef="#br0" timeOffset="2595.71">15071 1439 0,'0'0'0,"21"-21"0,0-21 0,0 21 0,0-22 15,0 22-15,-21 0 0,22-21 16,-22 21-16,0-1 0,0-20 0,0 21 15,0-21-15,0-1 0,0 22 16,0-21-16,-22 21 0,1-22 0,0 22 16,0 21-16,-21 0 0,-1 0 15,-20 0-15,20 21 0,1 0 0,-21 43 16,-1-22-16,22 22 0,-22-1 0,22-20 16,0 20-16,20 1 0,-20-22 15,42 21-15,0-20 0,0-22 0,0 21 16,0-21-16,21 1 0,0-22 0,22 0 15,-22 0-15,21-22 16,-21 22-16,22-21 0,-1 0 0,22-21 16,-22 21-16,0-22 0,22 22 0,-22-21 15,0-1-15,1 1 0,-1 0 16,0-1-16,-20 1 0,20 21 0,-21 0 16,0 21-16,-21 21 15,0 0-15,0 21 0,0 1 0,0 20 16,0-20-16,0 41 0,0 1 0,-21 0 15,21-1-15,0 1 0,0 0 16,0-1-16,0 1 0,0 0 0,0-1 16,0 1-16,0 0 0,0-22 15,0 22-15,0-22 0,0 1 16,0-1-16,0 1 0,0-1 0,0-20 16,0-1-16,0-21 0,-21 21 0,0-20 15,0-22-15,-1 0 0,1 0 0,0 0 16,-21 0-16,21-22 0,-1-20 15,-20 21-15,21-21 0,0-1 0,0-20 16,-1-1-16,22 1 0,0-22 0,0 22 16,0-22-16,22 0 0,-1 1 15,0 20-15,0-21 0,21 22 16,1-1-16,-1 22 0,0-21 0,1 20 16,-1 1-16,0 0 0,22 20 15,-22-20-15,1 21 0,-1-21 0,0 20 16</inkml:trace>
  <inkml:trace contextRef="#ctx0" brushRef="#br0" timeOffset="3147.89">15854 1418 0,'0'0'0,"0"-21"16,21 0 0,0 21-16,-21-21 0,21 0 15,0-1-15,1 1 16,20-21-16,-21 21 0,0-22 0,0 22 15,-21-21-15,0 21 0,22-22 0,-22 22 16,0 0-16,0 0 0,-22 21 16,1 21-16,-21 0 15,21 22-15,0-22 0,-22 21 16,22 0-16,0 22 0,-21-22 0,20 1 16,1-1-16,0 21 0,21-20 0,0-1 15,0 0-15,0-20 0,0 20 16,0-21-16,21 0 0,0 0 0,1 1 15,20-22-15,-21 0 0,21 0 16,22 0-16,-22 0 0,1-22 16,20 1-16,1-21 0,-1 21 0,1-22 15,-1 1-15,-21 0 0,22-1 16,-22-20-16,1-1 0,-1-20 0,0-1 16,-21 0-16,22 1 0,-22-1 0,0 0 15,-21 22-15,0-22 0,0 22 16,0 20-16,0 1 0,0 21 0,0 0 15,0 0-15,-21 21 16,0 21-16,21 21 0,-21-21 0,21 22 16,-22 20-16,1 1 0,21-1 15,0 1-15,0 20 0,-21-20 0,21 20 16,0-20-16,0-1 0,0 1 16,0-1-16,0 1 0,0-22 15,0 1-15,21-1 0,-21 0 0,21-21 16,1 1-16,-1-1 0,0 0 0,0-21 15,0 0-15,22 0 0,-22 0 16,0-21-16,0 0 0,-21-1 0,0 1 16,0-21-16</inkml:trace>
  <inkml:trace contextRef="#ctx0" brushRef="#br0" timeOffset="3307.79">16468 1058 0,'0'0'0,"-43"0"0,1 0 0,21 0 16,0 0-16,42 0 15,0 0-15,21 0 16,1 0-16,-1 0 0,21 0 16,107-21-16,-107 0 15,1 21-15,-1-21 0,22 21 16,-22-21-16,22 21 0</inkml:trace>
  <inkml:trace contextRef="#ctx0" brushRef="#br0" timeOffset="3519.33">17335 614 0,'0'0'0,"-63"0"0,42 0 0,-22-21 15,22 21-15,42 0 16,1 0-16,20 0 0,0 0 16,1 0-16,20 0 0,-21 0 15,22 0-15,-1 0 0,1 0 0,-1 0 16,-20 0-16,20 0 0,1 0 15,-22 0-15,0 0 0,-20 0 0,20 0 16,-21 0-16</inkml:trace>
  <inkml:trace contextRef="#ctx0" brushRef="#br0" timeOffset="3764.19">17759 572 0,'0'0'0,"-21"0"15,-1 0-15,1 21 0,0-21 0,0 21 16,0 0-16,21 0 0,-21 22 15,21-1-15,-22 0 0,22 1 0,0 20 16,0 1-16,-21-1 0,21 1 0,-21-1 16,21 1-16,-21-1 0,21 1 15,0-22-15,0 21 0,0-20 0,-21-1 16,21 0-16,0 1 0,0-1 16,0-21-16,0 0 0,0 1 0,0-1 15,21-21-15,0 0 0,0 0 16,0 0-16,1 0 0,-1-21 15,0-1-15,0 1 0,21 0 16,-20 0-16,-1-21 0,21-1 0</inkml:trace>
  <inkml:trace contextRef="#ctx0" brushRef="#br0" timeOffset="3944.09">17970 1291 0,'0'0'16,"0"21"0,0 22-16,0-22 15,0 21-15,0-21 0,0 22 0,0-22 16,0 21-16,0-21 0,0 22 15,-21-22-15,21 0 0,0 0 0,0 0 16,0 1-16,0-44 31,0 1-15,0 0-16,21-21 0,-21 21 16</inkml:trace>
  <inkml:trace contextRef="#ctx0" brushRef="#br0" timeOffset="4076.05">18013 1080 0,'0'0'0,"0"-43"0,0 1 0,0 21 16,0-22-16,0 22 0,0 0 16,0 42 15,21 0-15,0-21-16,0 0 0</inkml:trace>
  <inkml:trace contextRef="#ctx0" brushRef="#br0" timeOffset="4332.22">18902 550 0,'0'0'0,"-106"43"32,85-1-32,0 0 15,-1 1-15,1-1 0,0 22 0,0-1 16,0 1-16,-22-1 0,22 1 15,0-1-15,0 1 0,0-1 16,0-21-16,21 1 0,0-1 0,0 0 16,0 1-16,0-1 0,0-21 15,0 22-15,0-22 0,21 0 0,0-21 16,-21 21-16,21-21 16,-21-21-16,0 0 15</inkml:trace>
  <inkml:trace contextRef="#ctx0" brushRef="#br0" timeOffset="4496.04">18224 1249 0,'0'0'0,"0"-21"0,0 0 0,22 21 15,20-22-15,0 22 16,1 0-16,20 0 0,1 0 16,-1-21-16,1 21 0,-1-21 0,1 21 15,20-21-15,-20 21 0,-1-21 16,22 21-16,-22-21 0,1-1 0,21 1 15,-22 0-15,1-21 0</inkml:trace>
  <inkml:trace contextRef="#ctx0" brushRef="#br0" timeOffset="4719.91">19600 635 0,'0'0'15,"0"-42"-15,0-1 0,-21 1 0,0 21 16,0 21-16,0 0 0,-1 0 0,1 0 16,-21 21-16,21 0 15,0 22-15,-1-1 0,1 21 0,0 1 16,0-1-16,0 22 0,0-21 0,21 20 15,-22-20-15,1 20 0,0-20 16,21-1-16,0 1 0,-21-1 0,21-20 16,0 20-16,0-20 0,0-1 15,0 0-15,0 1 0,0-22 0,0 0 16,0 0-16,21 0 0,0-21 0,0 0 16,1 0-16,-1 0 0,21 0 15,0-21-15,-20 0 0,20-21 0</inkml:trace>
  <inkml:trace contextRef="#ctx0" brushRef="#br0" timeOffset="5047.72">19685 1418 0,'-21'0'31,"21"21"-15,21-21-16,0 0 15,0 0-15,0 0 0,1 0 16,20 0-16,-21 0 0,21-21 0,-20 21 15,20-21-15,-21 21 0,0-21 0,0 0 16,1 0-16,-22-1 16,21 1-16,-21 0 0,0 0 0,0 0 15,-21 0-15,-1 21 0,1 0 16,-21 0-16,0 21 0,-1 0 0,1 0 16,0 0-16,-1 22 0,1-1 0,0 0 15,-1-21-15,22 22 0,0-1 16,21 0-16,0-20 0,0 20 0,0-21 15,21 0-15,0 0 0,22 1 16,-1-1-16,-21 0 0,43-21 0,-22 0 16,0 0-16,22 0 0,-22 0 0,22-21 15,-22 0-15,0-1 16</inkml:trace>
  <inkml:trace contextRef="#ctx0" brushRef="#br0" timeOffset="18912.09">4339 6795 0,'0'0'0,"-21"21"0,21 0 16,21-42 31,-21 0-32,21 21-15,-21-22 0,21 22 16,-21-21-16,22 21 0,-22-21 0,0 0 16,0 0-16,0 0 15,0-1-15</inkml:trace>
  <inkml:trace contextRef="#ctx0" brushRef="#br0" timeOffset="19188.93">4530 6138 0,'0'0'0,"0"-21"16,0 0-16,0 0 16,-22 21-16,22 21 15,-21 0-15,21 0 0,0 43 0,-21-1 16,21 1-16,-21 21 0,0-1 16,21 22-16,0-21 0,-21 21 15,-1-22-15,22 22 0,-21-21 16,21 21-16,-21-22 0,21 1 0,-21 0 15,21-22-15,0 1 0,0-1 16,0-42-16,0 22 0,0-22 0,0 0 16,21-21-16,0 0 0,0-21 15,1 0-15,-1-22 0,0 22 16,0-42-16,0 20 0,22-20 0</inkml:trace>
  <inkml:trace contextRef="#ctx0" brushRef="#br0" timeOffset="19403.81">4191 6371 0,'0'0'0,"-21"-21"0,-22 0 15,1 0-15,21-22 0,0 22 0,21 0 16,0 0-16,0-21 0,21 20 16,21 1-16,-21-21 0,22 21 0,20-22 15,1 22-15,-1-21 0,22 21 16,0 0-16,-1-1 0,-20 1 0,20 0 15,-20 21-15,-1 0 0,-20 0 16,-1 0-16,-21 21 0,0 0 16,-21 22-16,0-22 0,-21 21 0</inkml:trace>
  <inkml:trace contextRef="#ctx0" brushRef="#br0" timeOffset="19583.71">4106 6964 0,'0'0'0,"0"21"0,-21 0 15,63-21 1,-20 0-16,20 0 16,0-21-16,22 0 0,-22 21 15,22-21-15,-1 0 0,1-1 0,20 22 16,-20-21-16,-1 0 16,1 0-16,-1 21 0,-20-21 0,20 21 15,-21 0-15</inkml:trace>
  <inkml:trace contextRef="#ctx0" brushRef="#br0" timeOffset="19775.59">5249 6985 0,'0'0'0,"-21"42"0,21-20 0,-21 20 16,21 0-16,-21-21 0,21 22 16,-21-1-16,21 0 0,0 1 0,0-1 15,-22-21-15,22 22 16,0-22-16,0 0 0,0 21 0,0-21 15,0 1-15,0-1 0,0-42 32,0-1-32</inkml:trace>
  <inkml:trace contextRef="#ctx0" brushRef="#br0" timeOffset="19955.53">5186 6689 0,'0'42'32,"0"-21"-32,0 0 15,0 1-15,0-1 0,0 0 16,0 0 0,21-21-16,0 0 0,0 21 0,0-21 15</inkml:trace>
  <inkml:trace contextRef="#ctx0" brushRef="#br0" timeOffset="20768.06">5715 6964 0,'0'0'15,"0"42"-15,0-21 0,0 22 0,0-1 16,0 0-16,0 22 0,-21-22 16,0 1-16,21-1 0,-22 0 0,1-21 15,21 22-15,-21-22 0,21 0 16,-21 0-16,21 0 0,0-42 31,0 0-31,0 0 0,0 0 0,0 0 16,21-22-16,-21 22 0,21-21 0,0-1 15,1 22-15,-1-21 0,-21 21 16,21-22-16,0 22 0,0 0 0,22 0 16,-22 21-16,0 0 0,0 0 15,0 0-15,0 21 0,22 0 16,-22 22-16,0-22 0,0 21 0,0-21 15,1 22-15,-1-1 0,-21-21 16,21 21-16,0-20 0,0-1 0,0 0 16,1 0-16,-1 0 0,21-21 0,-21 0 15,0 0-15,22 0 0,-1-21 16,0 0-16,1 0 0,20 0 0,-20-1 16,20-20-16,-21 21 0,1-21 0,-1 20 15,0-20-15,1 0 0,-22 21 16,0-22-16,0 22 0,-21-21 0,0 21 15,0-22-15,0 22 0,0 0 16,-21-21-16,0 20 0,-21 1 16,20 0-16,-20 21 0,0 0 0,-1 0 15,1 0-15,0 21 0,-1 0 16,1 22-16,21-22 0,-21 21 0,-1 1 16,22 20-16,0-21 0,0 1 0,0 20 15,21-20-15,0-1 0,0-21 16,0 21-16,0-20 0,0-1 0,21 0 15,0-21-15,0 0 0,21 0 16,-20 0-16,20-21 0,0 0 0,1-1 16,-1-20-16,0 0 0,22-1 0,-22 1 15,0-21-15,1 20 0,-1-20 16,0-1-16,-20 1 0,20-1 16,-21-20-16,0-1 0,0 0 0,-21 1 15,0-1-15,0 21 0,0-20 16,0 20-16,0 1 0,0-1 0,0 22 15,0 0-15,-21 20 0,21 1 16,-21 21-16,0 0 0,21 21 0,0 1 16,-21 20-16,21 21 0,0 1 15,0-1-15,0 22 0,0 21 0,0-21 16,0-1-16,21 1 0,0 0 0,-21-22 16,21 1-16,0-1 0,-21 1 15,22-22-15,-22 0 0,21 1 16,0-22-16,0 0 0,0 0 0,-21 0 15,21-21-15,1 0 0,-1 0 16,21-21-16,-21 0 0,0 0 0,1 0 16</inkml:trace>
  <inkml:trace contextRef="#ctx0" brushRef="#br0" timeOffset="21323.74">7620 6477 0,'-21'0'0,"0"21"0,21 0 0,0 1 16,21-22 0,21 0-16,-21 0 15,22-22-15,-1 1 0,0 0 0,22 0 16,-22 0-16,0-22 0,22 22 16,-22 0-16,1-21 0,-1 21 0,0-22 15,-21 22-15,1 0 0,-22-21 16,0 20-16,0 1 0,0 0 0,-22 21 15,1 0-15,-21 0 0,-22 0 0,22 21 16,-43 0-16,22 22 0,-22 20 16,22 1-16,-22-1 0,22 22 0,-1 0 15,1-1-15,20-20 0,22-1 16,-21 1-16,42-1 0,0-20 0,0-1 16,0 0-16,42 1 0,-21-22 15,22 0-15,-1-21 0,0 0 16,1 0-16,-1 0 0,0 0 0,1 0 15,-1 0-15,0 0 0,1-21 16,-1 0-16,-21-1 0,0 1 0,0 0 16,-21-21-16,0 21 0,0-1 0,-21 22 15,0-21-15,-21 21 0,-1 0 16,1 0-16,-21 0 0,20 21 0,-20 1 16,-1-1-16,22 21 0,-22 0 15,22 1-15,0-1 0,-1 0 0,1 22 16,0-22-16,21 22 0,-1-22 15,22 0-15,0 1 0,0-1 16,0 0-16,0-20 0,43-1 0,-22 0 16,21 0-16,1-21 0,-1 0 0,21 0 15,1-21-15,-1 0 0,1 0 16,21-22-16,-1 22 0,-20-42 0,20 20 16,-20-20-16,-1-1 0</inkml:trace>
  <inkml:trace contextRef="#ctx0" brushRef="#br0" timeOffset="21584.6">8530 5779 0,'0'0'0,"-21"-64"0,0 22 0,0 21 0,-1-1 16,-20 22-16,21 0 0,0 43 16,0-1-16,-1 22 0,-20-1 0,21 22 15,0-1-15,0 1 0,-22 21 0,22 0 16,0 21-16,21-21 0,-21-22 15,21 22-15,0-21 0,-21-1 0,21 1 16,0-21-16,0-1 0,0 1 16,0-22-16,21 0 0,0 1 0,0-22 15,0 0-15,0-21 0,1 0 16,-1 0-16,0-21 0,0 0 16,0-1-16,0 1 0,-21 0 15,22-21-15</inkml:trace>
  <inkml:trace contextRef="#ctx0" brushRef="#br0" timeOffset="21972.37">8382 7006 0,'0'21'16,"0"1"-16,0-1 0,0 0 0,0 0 15,0 0-15,0 0 16,0 1-16,0-1 0,21 0 16,0-21-16,0 0 0,1 0 15,-1 0-15,0-21 16,21 0-16,-21-1 0,1 1 0,20 0 15,-21 0-15,21 0 0,-20-22 0,-1 22 16,-21 0-16,0-21 0,0 21 16,0-1-16,0-20 0,0 21 0,-21 21 15,-1-21-15,1 21 0,0 0 16,-21 0-16,21 21 0,-22 0 0,22 21 16,-21-20-16,21 20 0,-1-21 0,1 21 15,0 1-15,21-1 0,0-21 16,0 22-16,0-1 0,0-21 0,0 21 15,0-20-15,21-1 0,0-21 16,1 21-16,-1-21 0,21 0 16,0 0-16,-20 0 0,20 0 0,0-21 15,1 0-15,-1-1 0,0 1 16,1 0-16,-1-21 0,-21 21 0,21-22 16,-20 1-16,20 21 0,-21-22 0,0 1 15,0 21-15,-21-21 0,0 20 16</inkml:trace>
  <inkml:trace contextRef="#ctx0" brushRef="#br0" timeOffset="22732.34">9123 6858 0,'0'0'0,"0"21"16,0 22-16,0-22 0,0 0 16,0 21-16,0-21 0,0 1 0,0-1 15,0 21-15,0-21 0,0 0 0,0 1 16,21-22 15,0 0-31,0 0 0,0-22 16,-21 1-16,22 0 0,-1 0 15,0 0-15,-21-22 0,0 22 16,0 0-16,21 0 0,-21 0 0,21 0 16,-21-1-16,21 22 15,1 0 1,-1 22-16,-21-1 0,0 0 16,0 0-16,0 0 0,0 0 0,21 1 15,-21-1-15,21 0 0,-21 0 16,0 0-16,21-21 0,-21 21 15,21-21-15,1 0 0,-22 22 0,21-22 16,0 0-16,0 0 0,0 0 16,0 0-16,1-22 0,20 22 0,-21-21 15,0 0-15,0 0 0,1 0 0,-1 0 16,0-1-16,0 1 0,0 0 0,0-21 16,1 21-16,-1-1 0,0 1 15,0 0-15,0 0 0,0 21 16,-21 21-1,0 0-15,0 0 0,0 1 16,0-1-16,0 0 0,0 21 0,0-21 16,0 1-16,0-1 0,0 0 15,22 0-15,-22 0 16,21-21-16,0 0 0,0 21 0,0-21 16,22 0-16,-22 0 0,0 0 0,0 0 15,0-21-15,0 0 0,1 21 16,-1-21-16,0 0 0,0 0 0,0-1 15,-21 1-15,21 0 0,-21 0 0,0-21 16,0 20-16,0 1 0,0 0 0,0 0 16,0 0-16,-21 21 0,0 0 15,0 21-15,21 0 16,0 0-16,0 0 0,-21 1 0,21 20 16,0-21-16,0 21 15,0 1-15,0-22 0,0 21 0,0-21 16,0 1-16,0-1 0,0 0 0,21 0 15,0 0-15,0-21 0,22 0 16,-22 0-16,21 0 0,-21 0 0,22 0 16,-1 0-16,0-21 0,1 0 0,-1-21 15,21 20-15,-20 1 0,20-21 0,1 0 16,-22 20-16,22-41 0,-22 21 16,0-22-16,-21 22 0,22-43 15,-22 22-15,0-22 0,-21 21 0,0-20 0,0 20 16,0-20-16</inkml:trace>
  <inkml:trace contextRef="#ctx0" brushRef="#br0" timeOffset="22939.67">11176 5969 0,'0'0'0,"-21"-21"0,0 0 16,-1 21-16,1 0 0,0 21 15,21 21-15,-21-21 0,21 22 0,0 20 16,0-20-16,0 20 0,0 1 16,0 20-16,0-20 0,0 20 0,0-20 15,0-1-15,0 1 0,0-1 0,0 1 16,0-22-16,21 22 0,0-43 15,-21 21-15,21-21 0,1 22 16,-1-22-16,0 0 0,0-21 0,0 0 16,0 0-1,1 0-15,-1-21 0,-21 0 0,0 0 16,0-1-16,0 1 0,0 0 0,0-21 16</inkml:trace>
  <inkml:trace contextRef="#ctx0" brushRef="#br0" timeOffset="23092.58">10753 6519 0,'0'0'16,"-22"-21"-16,1 21 0,42 0 16,22 0-1,-1 0-15,22-21 0,-1 21 16,1-21-16,20 0 0,1 0 16,0-1-16,-1 1 0,1 0 0,21 0 15,-22 0-15,-20-22 0,21 22 0</inkml:trace>
  <inkml:trace contextRef="#ctx0" brushRef="#br0" timeOffset="23496.34">13568 5482 0,'0'0'15,"0"43"1,0-1-16,0 43 0,0-1 0,0 22 15,0 0-15,21 42 0,-21 21 16,0 1-16,0 20 0,0 1 16,0-1-16,0 22 0,-21 0 0,0-22 15,-1 22-15,1-1 0,0 22 16,0-21-16,21 0 0,-21 20 0,21-20 16,0 0-16,0 21 0,0-22 0,0 1 15,0 0-15,21-1 0,-21 1 0,21-22 16,-21 1-16,21-1 0,-21-20 15,0-22-15,0 0 0</inkml:trace>
  <inkml:trace contextRef="#ctx0" brushRef="#br0" timeOffset="23924.1">15579 6181 0,'0'0'0,"0"63"0,-22 1 0,1 20 16,0 1-16,0 0 0,0 21 0,0-22 15,-1 1-15,1 0 0,-21-22 16,21 22-16,0-22 0,21-20 0,0-1 15,-22 0-15,22-21 0,0 1 0,0-1 16,22-21-16,-1 0 16,-21-21-16,21-1 0,0 1 15,0 0-15,-21-21 0,21-1 0,-21 1 16</inkml:trace>
  <inkml:trace contextRef="#ctx0" brushRef="#br0" timeOffset="24111.99">15388 6096 0,'0'-42'0,"0"84"16,0-127-16,0 43 0,0 21 0,21-21 16,-21 20-16,21 1 0,22 0 0,-22 0 15,21 0-15,1 21 0,-1-21 16,21-1-16,-20 22 0,-1 0 0,22 0 16,-1 0-16,1 0 0,-22 0 15,0 22-15,1-1 0,-22 0 16,0 0-16,-21 21 0,0 1 0,-42-1 15</inkml:trace>
  <inkml:trace contextRef="#ctx0" brushRef="#br0" timeOffset="24275.9">15388 6646 0,'0'0'16,"-21"22"-16,42-22 16,0 0-1,0 0-15,22-22 0,-1 22 0,0-21 16,1 0-16,-1 0 0,0 0 0,22 0 15,-22-1-15,22 1 0,-1 0 16,1 21-16,-1-21 0,-20 0 16,20 21-16,-21 0 0</inkml:trace>
  <inkml:trace contextRef="#ctx0" brushRef="#br0" timeOffset="24447.8">16383 6773 0,'0'0'0,"-21"43"0,0-1 16,-1 22-16,1-43 0,21 0 15,0 0-15,0 0 0,0 0 16,-21 1-16,42-22 31,-21-22-31,21 1 16,1 0-16,-1-21 0,0 21 16,-21-22-16,21 1 0</inkml:trace>
  <inkml:trace contextRef="#ctx0" brushRef="#br0" timeOffset="24604.71">16489 6287 0,'0'0'0,"0"-43"0,0 22 16,0 0-16,-21 21 16,-1 21-1,22 0 1,0 0-16,0 1 0,0-1 16,0 0-16,0 0 0,0 0 0,22 22 15,-1-22-15,-21 0 0,21-21 16,0 21-16,21 0 0</inkml:trace>
  <inkml:trace contextRef="#ctx0" brushRef="#br0" timeOffset="25387.26">16997 6604 0,'0'0'0,"0"21"0,0 0 0,0 1 16,0 20-16,0-21 0,0 0 15,-21 0-15,21 22 0,-22-22 16,1 0-16,21 0 0,0 0 15,-21-21-15,21 22 0,-21-22 0,42-22 47,0 1-47,0 0 0,22 0 0,-22-21 16,21 20-16,-21-20 0,22 21 0,-22-21 16,21 20-16,1 1 0,-22 0 15,0 0-15,21 21 0,-21 0 0,22 0 16,-22 21-16,0 0 0,21 0 15,-20 22-15,-1-22 0,21 0 0,-21 21 16,0-20-16,1-1 0,-1 0 16,21 0-16,-21 0 0,0-21 15,22 0-15,-22 0 0,21 0 0,1 0 16,-1 0-16,0 0 0,1 0 16,-1-21-16,0 0 0,22 0 0,-22 0 15,0-1-15,1-20 0,-22 21 0,21-21 16,-21-1-16,-21 1 0,0-22 15,0 22-15,0 0 0,-21-1 0,0 1 16,0 0-16,0 21 0,0 21 16,-22-22-16,22 22 0,-21 0 0,21 0 15,-22 22-15,1-1 0,21 0 0,0 21 16,-22 1-16,22-1 16,0 21-16,0-20 0,21-1 0,0 0 15,0 1-15,0-22 0,0 21 0,0-21 16,0 1-16,0-1 0,42-21 15,-21 21-15,0-21 0,22 0 0,-1 0 16,0 0-16,1-21 0,-1 21 16,0-21-16,1-22 0,20 22 0,-20-21 15,-1-1-15,0 1 0,-21 0 0,22-22 16,-22 1-16,0-1 0,0 1 16,0 20-16,-21-20 0,22-22 0,-22 22 15,0-22-15,0 22 0,0-22 16,0 0-16,0 22 0,0-1 15,0 22-15,0 0 0,0 20 16,0 1-16,0 42 0,0 1 16,0 20-16,0 21 0,0 1 0,0 21 15,-22-1-15,1 1 0,0-22 16,0 43-16,0-21 0,21 0 0,0-1 16,0-20-16,0-1 0,0 1 15,0-1-15,21-20 0,21-1 0,-21-21 16,22 0-16,-1 0 0,0-21 0,1 0 15,-1 0-15,0-21 0,1 0 16,-1 0-16,0 0 0</inkml:trace>
  <inkml:trace contextRef="#ctx0" brushRef="#br0" timeOffset="25906.48">19325 5969 0,'0'0'0,"0"-21"0,0 0 0,0 0 16,0-1-16,0 1 15,21 0 1,0 21-16,1 0 0,-1-21 0,21 21 16,-21-21-16,22 21 0,-1-21 0,-21 21 15,21-22-15,-20 1 0,20 21 16,-21-21-16,0 0 0,-21 0 16,-21 21-1,-21 0-15,-1 0 0,1 21 16,-21 0-16,-1 21 0,1 1 15,-1-22-15,1 21 0,-1 1 0,22-1 16,-1 0-16,1 1 0,0-22 0,21 21 16,-1-21-16,22 0 0,0 1 15,0-1-15,22 0 0,-1 0 0,0-21 16,21 0-16,1 0 0,-1 0 16,0 0-16,1 0 0,-1 0 0,0 0 15,1 0-15,-1-21 0,0 0 0,-21 21 16,1-21-16,-1-1 15,-42 22 1,-22 0-16,1 0 16,0 22-16,-1-1 0,1 0 0,0 0 15,-1 21-15,1 1 0,0-1 0,-1 0 16,22 1-16,0-1 0,0 0 16,0 1-16,21-1 0,0 0 0,0-20 15,0-1-15,0 21 0,0-21 16,21-21-16,0 21 0,0-21 0,21 0 15,1 0-15,-1 0 0,0 0 0,22-21 16,-22 0-16,22 0 16,-1-21-16,22-1 0,-22 1 0</inkml:trace>
  <inkml:trace contextRef="#ctx0" brushRef="#br0" timeOffset="27231.73">20087 5398 0,'0'0'0,"0"-22"0,0-20 15,0 21-15,0 42 16,0 21-16,0-20 16,0 41-16,0 1 0,0-1 0,0 22 15,-21-22-15,21 22 0,0-22 16,0 22-16,-21-21 0,21-1 16,-21 1-16,21-1 0,-22 1 15,22-22-15,0 21 0,0-20 0,0-1 16,0-21-16,0 0 0,0 1 0,0-1 15,22 0-15,-1-21 0,0 0 16,0 0-16,0-21 0,0 21 16,1-21-16,-1-22 0,0 22 15,0-21-15,0 21 0,0-22 0,1 1 16,-22 0-16,21 20 0,0 1 0,-21-21 16,0 21-16,21 21 15,0 0 1,0 0-1,1 0-15,-1 0 16,0 0-16,0 0 0,21 0 0,-20 0 16,83 0-1,-62 0-15,-1 0 0,-21-21 0,0-1 16,1 22-16,-1-21 0,-21 0 16,0 0-16,0 0 0,-21 21 0,-1-21 15,-20 21-15,21 0 0,-21 0 0,-1 0 16,1 0-16,0 21 0,-1-21 15,1 21-15,21 0 0,-22 21 0,22-20 16,0-1-16,0 0 0,21 0 16,0 0-16,0 0 0,0 1 15,0-1-15,21 0 0,0 0 0,22 0 16,-22-21-16,21 0 0,0 0 16,1 0-16,-1 0 0,0 0 0,22 0 15,-22-21-15,1 0 0,-1 21 16,21-21-16,-41 0 0,20-1 0,0 1 15,-21-21-15,1 21 0,-1 0 0,0 21 16,-21-22-16,0 44 31,0-1-31,-21-21 16,0 21-16,21 0 0,0 0 0,0 0 16,0 1-16,-22-1 0,22 0 15,0 0-15,0 0 16,22-21-16,-1 0 15,0 0-15,0 0 16,0-21-16,22 0 0,-22 0 16,0 0-16,0-1 0,0 1 0,0 0 15,1 0-15,-1 0 0,0 0 16,0 21-16,0-22 0,0 1 0,1 21 16,-22 21-1,0 1-15,0-1 16,0 0-16,0 0 15,0 0-15,0 0 0,0 1 16,21-22-16,-21 21 0,0 0 0,21-21 16,-21 21-16,21-21 0,0 0 0,0 0 15,1 0-15,-1 0 0,0 0 16,0 0-16,0 0 0,0-21 0,22 0 16,-22 21-16,0-21 0,0-1 15,0 1-15,1 0 0,-1 0 0,0 0 16,0 0-16,-21-1 0,21 1 15,0 21-15,-21 21 16,0 1 0,0-1-1,0 0-15,0 0 0,0 0 0,0 0 16,0 1-16,22-1 0,-22 0 16,21 0-16,0-21 0,0 21 15,21-21-15,-20 0 0,-1 0 0,0 0 16,21 0-16,-21 0 0,22 0 15,-22-21-15,0 21 0,21-21 0,-20 0 16,-1 0-16,0-1 0,0 1 0,-21 0 16,0 0-16,0 0 0,0-22 15,0 22-15,0 0 0,0 0 0,0 0 16,-21 21 0,0 0-16,0 0 0,-1 0 15,1 0-15,21 21 0,-21 0 0,21 0 16,-21 0-16,21 1 0,0-1 15,0 0-15,0 0 0,0 0 0,0 0 16,21 1-16,0-22 0,0 21 16,22-21-16,-22 0 0,21 21 0,1-21 15,-1 0-15,0 0 0,1 0 0,-1 0 16,0 0-16,1-21 0,-1 0 16,0 21-16,-21-22 0,22-20 0,-1 21 15,-21 0-15,22-22 0,-22 1 16,0 0-16,0-22 0</inkml:trace>
  <inkml:trace contextRef="#ctx0" brushRef="#br0" timeOffset="27666.48">23093 5249 0,'0'0'0,"0"-42"0,0 21 0,0 42 32,0 0-32,-21 22 0,-1-1 15,1 0-15,0 1 0,0-1 0,-21 21 16,20 1-16,1-1 0,0-20 15,0 20-15,0 1 0,0-1 16,21-20-16,-22-1 0,22 0 0,0 1 16,0-1-16,0-21 0,22 0 15,-1 22-15,0-22 0,0 0 0,21-21 16,1 21-16,-1-21 0,0 0 16,1 0-16,-22 0 0,21 0 0,1 0 15,-1 0-15,0-21 0,1 0 0,-1 0 16,-21-1-16,21 1 0,-20-21 15,20 21-15,-21 0 0,0-1 0,0 1 16,1 0-16,-1 21 16,-21 21-1,21 0-15,-21 1 0,0-1 16,21 21-16,-21-21 0,21 0 16,0 1-16,-21 20 0,22-21 0,-1 0 15,-21 0-15,21 1 0,-21-1 0,21-21 16,-21 21-16,0 0 0,21-21 15,-42 0 1,-21 0-16,21-21 16,-22 0-16,1 0 0,0-1 0,-1-20 15,-20 21-15</inkml:trace>
  <inkml:trace contextRef="#ctx0" brushRef="#br0" timeOffset="27839.38">22860 5630 0,'0'-42'16,"0"84"-16,0-105 0,21 42 0,0 0 15,22-1-15,-1 1 0,0 0 0,22 21 16,-1 0-16,22-21 0,-22 0 0,22 21 16,0 0-16,-1 0 0,1-21 15,0 21-15,-1 0 0,1 0 0,-21-22 16,-1 22-16,1 0 0,-1 0 16,-21-21-16,1 21 0,-1 0 0,-21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3:10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6837 656 0,'0'0'0,"42"0"16,-21 0-16,22-21 0,-1 0 0,-21 21 16,21-21-16,-20 0 0,20-1 15,-21 1-15,0 0 0,22 0 0,-22 0 16,0 0-16,-21-1 0,21 1 15,-21 0-15,21 0 0,-21 0 0,0 0 16,0-1-16,0 1 0,-21 0 16,0 0-16,-21 0 0,-1 0 0,22 21 15,-42 0-15,20-22 16,-20 22-16,-1 0 0,1 0 0,-1 0 16,-20 0-16,20 22 0,1-1 15,-1 0-15,1 0 0,20 0 0,1 22 16,0-22-16,-1 0 0,22 21 15,-21-21-15,42 22 0,0-22 16,0 21-16,0-21 0,0 22 0,21-22 16,0 21-16,0-21 0,22 22 15,-1-1-15,21-21 0,1 22 16,-22-1-16,22 0 0,-1 22 16,1-22-16,-1 0 0,-20 1 0,20-1 15,-42 0-15,22 22 0,-1-22 0,-21 1 16,-21-1-16,0 0 0,0 1 15,0-1-15,-21 0 0,0 1 0,0-22 16,-22 21-16,-20-21 0,-1 22 16,1-22-16,-1 0 0,1-21 0,-1 0 15,-20 0-15,20 0 0,1 0 16,-1-21-16,1 0 0,-1-1 0,1-20 16,20 21-16,-20-21 0,-1-1 15,22 1-15,-22 0 0,22-1 0,0 22 16,-1-21-16,1-1 15,21 22-15,21-21 0,0 21 0,0 0 16,0-1-16,42 1 0,1 21 16,-1-21-16,0 21 0,22 0 0,-1 0 15,-20 0-15,20 0 0,1 0 16,-1 0-16,1 21 0,-1-21 0,1 21 16</inkml:trace>
  <inkml:trace contextRef="#ctx0" brushRef="#br0" timeOffset="715.58">7408 1143 0,'0'0'0,"21"0"0,1-21 16,-44 42 15,1 0-31,21 0 16,-21 1-16,21-1 0,0 21 15,-21-21-15,21 22 0,-21-22 0,21 21 16,0-21-16,0 0 0,0 22 16,0-22-16,21 0 0,0 0 15,0-21-15,0 21 0,22-21 16,-1 0-16,-21 0 0,43 0 0,-22 0 0,0 0 16,1 0-16,20-21 15,-20 0-15,-1 21 0,0-21 0,1-21 16,-1 20-16,0 1 0,-21 0 0,1-21 15,-1 21-15,0-22 0,-21 22 16,21 0-16,-21 0 0,0 0 0,0-1 16,0 1-16,0 0 0,-21 21 15,0 0 1,0 21-16,21 0 16,0 1-16,0-1 0,-22 21 0,22 0 15,-21 1-15,21 20 0,-21 1 16,21-1-16,0 1 0,0 20 15,0-20-15,-21 21 0,21-22 16,0 22-16,0-1 0,0 1 0,0 0 16,0-1-16,0 1 0,0 0 0,0-1 15,0 1-15,0 0 0,0-22 16,0 1-16,0 20 0,0-20 0,0-1 16,0 1-16,0-22 0,-21 1 0,21-1 15,-21 0-15,-1-21 0,1 1 16,0-1-16,-21 0 0,21-21 0,-22 0 15,1 0-15,0-21 0,-1-22 0,-20 22 16,20-21-16,-20 0 0,-1-1 16,22 1-16,-21-22 0,-1 1 15,22-1-15,-22 1 0,22-1 16,0-20-16,20 20 0,-20 1 0,21-22 16,0 22-16,0-1 0,21 1 0,0 20 15,0-20-15,0 20 0,21 1 16,21 0-16,-21-1 0,22 1 0,-1 0 15,0-1-15,1 22 0,-1-21 16,21 21-16,1 0 0,-1-22 0,1 22 16,-1 0-16,1-21 0</inkml:trace>
  <inkml:trace contextRef="#ctx0" brushRef="#br0" timeOffset="1243.31">8636 1228 0,'0'0'16,"-21"-85"0,0 85-16,-1-21 0,1 0 0,0 21 15,0 0-15,0 0 16,21 21-16,-21-21 0,21 42 16,-22-21-16,22 22 0,0-22 15,0 21-15,-21 1 0,21-1 16,0 0-16,0 1 0,0-1 15,0 0-15,0 1 0,0-1 0,0-21 16,0 21-16,0-20 0,0-1 16,0 0-16,0-42 31,0 0-31,0-1 0,0-20 0,21 21 16,-21-21-16,0-1 0,22 1 15,-22 0-15,0-1 0,21 22 0,0-21 16,0-1-16,0 1 0,0 21 15,22-21-15,-1 20 0,0 1 16,1 0-16,-1 21 0,22 0 0,-22 0 16,0 0-16,22 21 0,-22 0 15,0 1-15,-20-1 0,20 21 0,-21-21 16,0 22-16,0-22 0,-21 21 16,22 0-16,-22 1 0,0-22 0,0 21 15,0-21-15,-22 22 0,22-22 16,-21 0-16,21 0 0,-21 0 0,21 1 15,-21-22-15,21-22 32,0 1-17,0 0-15,21 0 16,0 0-16,0 0 0,1-1 0</inkml:trace>
  <inkml:trace contextRef="#ctx0" brushRef="#br0" timeOffset="1539.15">10054 1122 0,'0'0'0,"-21"-21"16,0 21-16,-22-21 0,22 21 16,0 0-16,-21-22 0,21 22 0,-1 0 15,-20 0-15,21 0 0,-21 22 16,20-1-16,1 0 0,-21 0 15,21 21-15,0 1 0,-1-22 0,1 21 16,21 1-16,0-22 0,0 21 16,0 0-16,0-20 0,0-1 0,0 21 15,0-21-15,21 0 0,1 1 16,20-22-16,-21 21 0,21 0 0,1-21 16,-1 0-16,0 0 0,1 0 15,-1 0-15,22-21 0,-22 0 0,0 21 16,1-22-16,-1 1 0</inkml:trace>
  <inkml:trace contextRef="#ctx0" brushRef="#br0" timeOffset="2051.91">10520 572 0,'0'0'15,"0"-22"-15,-21 1 0,-1 0 0,1 21 16,0 0-1,21 21 1,0 22-16,0-22 0,0 21 0,0 0 16,0 22-16,0-22 0,0 22 15,0 20-15,0-20 0,-21-1 0,21 1 16,0-1-16,0 1 16,-21-1-16,21-20 0,0-1 0,-21 0 15,21-20-15,0 20 0,-22-21 0,22 0 16,0 0-16,0 1 0,-21-22 15,0 0 1,21-22 0,0 1-16,0 0 0,0 0 0,0-21 15,0 20-15,0-20 0,0 21 16,21-21-16,0 20 0,1-20 0,-1 21 16,21-21-16,0 20 0,-20 22 15,41-21-15,-21 21 0,1 0 0,-1 0 16,0 21-16,-20 1 0,20-1 15,-21 0-15,0 0 0,0 21 16,-21-20-16,0 20 0,0-21 0,0 21 16,0-20-16,0-1 0,-21 21 15,0-21-15,0 0 0,0 22 0,0-22 16,-1 0-16,1-21 0,21 21 0,-21 0 16,0-21-16,21-21 31,0 0-16,0 0-15</inkml:trace>
  <inkml:trace contextRef="#ctx0" brushRef="#br0" timeOffset="2579.61">11366 1249 0,'0'-21'0,"0"42"0,0-63 0,0 20 15,0 1-15,0 0 16,0 0-16,0 0 16,22 21-16,-1 0 15,0 0-15,0 0 0,0 21 16,0-21-16,1 21 0,-1 21 16,0-20-16,-21 20 0,0-21 0,21 21 15,-21 1-15,0-22 0,0 21 0,0 1 16,0-22-16,0 21 0,-21-21 15,0 0-15,21 1 0,-21-1 16,-1-21-16,1 0 16,0 0-16,21-21 15,0-1-15,0 1 16,0-21-16,0 21 0,0-22 0,0 22 16,0-21-16,0 0 0,0-1 0,21 22 15,0-21-15,1 21 0,-1-1 16,0 1-16,0 0 0,0 21 0,0 0 15,22-21-15,-22 21 0,21 0 16,-21 0-16,22 0 0,-22 0 0,21 0 16</inkml:trace>
  <inkml:trace contextRef="#ctx0" brushRef="#br0" timeOffset="3019.35">12319 1058 0,'0'0'0,"-21"-21"32,0 21-32,-1 0 0,1 0 0,0 21 15,0 1-15,0-1 16,0 0-16,-1 21 0,-20-21 16,21 22-16,0-1 0,-22-21 0,22 22 0,0-1 15,0-21-15,21 0 16,0 22-16,0-22 0,0 0 0,0 0 15,21-21-15,21 21 0,-20-21 0,-1 0 16,21 0-16,0 0 0,1 0 16,-1 0-16,0 0 0,1 0 0,-1-21 15,0 0-15,1 0 0,-1-22 16,0 22-16,-20-21 0,-1 21 0,-21-22 16,0 1-16,0 0 0,0-1 15,0 1-15,-21 21 0,-1-21 16,-20 20-16,21 22 0,-21 0 0,-1 0 15,1 0-15,0 0 0,-1 22 16,1-1-16,0 0 0,20 21 0,-20-21 16,21 22-16,0-22 0,21 0 15,0 21-15,0-20 0,0-1 0,0 0 16,0 0-16,21 0 0,0 0 16,0-21-16,0 0 0,22 0 0,-1 0 15,0 0-15</inkml:trace>
  <inkml:trace contextRef="#ctx0" brushRef="#br0" timeOffset="3491.12">12996 1080 0,'0'0'0,"0"-22"0,0 1 16,0 42 0,-21-21-1,0 22-15,21-1 0,-21 0 0,21 21 16,0-21-16,-21 22 0,21-22 15,-22 21-15,22-21 0,0 1 0,0 20 16,0-21-16,-21 0 0,21 0 16,0 1-16,0-1 0,0 0 0,0 0 15,-21-21 1,21-21 0,0 0-1,0 0-15,0-1 0,0-20 16,0 21-16,0-21 0,0-1 0,0 1 15,0 0-15,21 20 0,0-20 0,22 0 16,-22-1-16,21 22 0,1 0 16,-1 0-16,21 21 0,-20 0 0,20 0 15,-20 0-15,20 0 0,-21 0 16,1 42-16,-22-21 0,21 1 0,-21 20 16,1-21-16,-1 21 0,-21 1 15,0-22-15,0 21 0,0-21 16,0 22-16,-21-22 0,-1 0 0,22 0 15,-21 0-15,21 1 0,-21-1 16,21 0-16,0-42 31,21 21-31,0-21 16,1-1-16,-1 1 0</inkml:trace>
  <inkml:trace contextRef="#ctx0" brushRef="#br0" timeOffset="3711.99">14033 1016 0,'-21'106'16,"0"-85"-1,0 0-15,21 22 0,-21-22 16,0 0-16,21 21 0,-22-21 0,22 1 16,0 20-16,0-21 0,0 0 15,0 0-15,0 1 0,0-1 16,0-42 15,0-1-15,0-20-16,22 21 0</inkml:trace>
  <inkml:trace contextRef="#ctx0" brushRef="#br0" timeOffset="3879.9">14012 804 0,'0'0'0,"-21"0"0,42 22 78,0-22-62,1 21-16</inkml:trace>
  <inkml:trace contextRef="#ctx0" brushRef="#br0" timeOffset="4467.35">14457 974 0,'63'0'16,"-42"0"-16,1 0 15,-1 0-15,0 0 0,0 0 0,0 0 16,0 21-16,1 0 0,-1 0 15,0 0-15,-21 1 0,0 20 0,0-21 16,0 0-16,0 22 0,0-22 16,-21 21-16,-22 0 0,22-20 0,-21 20 15,21-21-15,-22 0 0,1 22 16,0-22-16,-1 0 0,22 0 16,0-21-16,-21 21 0,21-21 15,42 0 16,21 0-31,-21 0 0,0 0 16,22 0-16,-22 0 0,21 0 16,1 21-16,-1 1 0,-21-1 0,21 0 15,1 21-15,-22 1 0,0-1 0,0 0 16,0 1-16,1 20 16,-22-21-16,21 22 0,-21-1 0,0 1 15,0-1-15,0 22 0,0-21 0,0-1 16,-21 22-16,-1-22 0,1 1 15,0-1-15,0 1 0,0-22 0,-22 22 16,22-22-16,-21 0 0,0-21 0,-22 22 16,22-22-16,-22 0 0,-20 0 15,20-21-15,-21 0 0,1 0 0,-1-21 16,22 0-16,-22 0 0,21-22 0,-20 1 16,20 0-16,1-1 0,20 1 15,-20-21-15,21 20 0,20-20 16,-20-1-16,21 22 0,21 0 0,0-22 15,0 22-15,21-1 0,21 1 16,-20 21-16,20-21 0,0-1 0,22 1 16,-1 0-16,1-1 0,-1 1 0,22 0 15</inkml:trace>
  <inkml:trace contextRef="#ctx0" brushRef="#br0" timeOffset="5024.06">15536 1334 0,'0'0'0,"0"-22"0,-21 1 0,21 0 15,0 0 1,0 0-16,0 0 0,0-1 16,0 1-16,0 0 0,0 0 15,0 0-15,-21 0 0,0-1 0,21 1 16,-21 21-16,-1-21 0,1 21 15,0 0-15,-21 0 0,21 0 0,-22 21 16,1 0-16,0 1 0,-1-1 16,1 21-16,0 0 0,-1 1 0,1-1 15,21 0-15,-22 22 0,1-22 0,21 1 16,-21-1-16,20 0 16,1-21-16,0 22 0,21-22 0,0 0 15,0 0-15,0 0 0,21 1 16,0-22-16,1 0 0,20 0 0,-21 0 15,21 0-15,1-22 0,-1 1 0,0 0 16,22 0-16,-22-21 0,22 20 16,-22-20-16,22 0 0,-22-1 0,0 1 15,-21 0-15,22-1 0,-22 1 16,-21 0-16,0-1 0,0 1 0,0 21 16,0 0-16,0 42 15,0 0-15,-21 0 16,21 22-16,-21-1 0,21-21 15,0 21-15,0 1 0,0-1 16,0-21-16,0 22 0,0-22 0,21 21 16,0-21-16,0 0 0,0 1 15,0-1-15,22 0 0,-22-21 0,21 0 16,-21 0-16,22 0 0,-1 0 16,0 0-16,-20-21 0,20 0 0,0-1 15,1 1-15,-22-21 0</inkml:trace>
  <inkml:trace contextRef="#ctx0" brushRef="#br0" timeOffset="6216.41">16214 572 0,'0'0'0,"21"-43"0,-21-63 32,0 149-17,0-1-15,0 0 16,0 1-16,0 20 0,-21 1 0,21-1 15,-22 22-15,22-22 0,0 1 0,-21 21 16,21-22-16,0 1 0,0-22 16,0 21-16,-21-20 0,21-1 0,0 0 15,0 1-15,0-22 0,0 0 16,0 21-16,0-20 0,0-1 16,0 0-16,21-21 0,0 0 15,1 0-15,-1-21 16,21 0-16,-21-1 0,22 1 0,-22-21 15,21 0-15,0 20 0,1-20 16,-22-21-16,21 20 0,-21 1 0,22 0 16,-22-1-16,0 1 0,0 21 15,0 0-15,-21-1 0,0 44 16,0-1 0,0 21-16,0-21 0,0 22 0,0-1 15,0-21-15,0 21 0,0 1 16,0-22-16,0 0 0,0 21 15,22-20-15,-1-1 0,-21 0 0,21 0 16,0 0-16,0-21 0,0 21 16,1-21-16,-1 0 0,21 0 0,-21 0 15,0 0-15,22-21 0,-22 0 16,21 0-16,1 0 0,-22 0 0,0-1 16,0 1-16,0 0 0,0-21 15,1 21-15,-1-1 0,-21 1 0,0 0 16,21 0-16,-21 42 31,0 0-31,-21 0 0,0 1 0,-1 20 16,22-21-16,-21 0 15,21 0-15,0 1 0,0-1 0,0 0 16,0 0-16,0 0 0,0 0 16,21-21-16,-21 22 0,22-22 15,-1 0-15,0 0 0,0 0 0,21 0 16,-20-22-16,20 1 0,-21 21 15,0-21-15,0 0 0,1 0 0,-1-22 16,-21 22-16,21-21 0,-21 21 16,0-22-16,0 22 0,0-21 0,0 0 15,-21 20-15,0 1 0,-1 0 16,1 0-16,0 21 0,0 0 16,0 0-1,42 0 1,21 0-1,-21 0-15,22 0 0,-1 0 16,0-21-16,1 21 0,20 0 0,-20-21 16,20 21-16,1 0 0,-22 0 15,21 0-15,-20 21 0,-1 0 0,0 0 16,1 0-16,-22 0 0,0 22 16,0-22-16,-21 21 0,0 1 15,0-22-15,0 21 0,0-21 16,-21 22-16,0-22 0,0 21 0,21-21 0,-21 0 15,21 1-15,0-1 16,-22-21-16,22 21 0,-21-21 0,21-21 31,0 0-31,0-1 16,0 1-16,0-21 0,0 21 0,0-22 16,0 1-16,21 0 0,22-22 15,-22 22-15,21-22 0,1 22 0,-1-21 16,0 20-16,1 1 0,-1 21 15,0 0-15,1 21 0,-1 0 16,-21 0-16,21 21 0,-20 0 0,-1 0 16,-21 21-16,0 1 0,21-1 15,-21 0-15,0 1 0,21-1 16,-21 0-16,0 1 0,0-22 0,0 21 16,0-21-16,0 22 0,0-22 15,0 0-15,-21 0 0,0 0 16,0-21-1,-1 0-15,1-21 16,21 0-16,-21 0 0,0 0 0,0 0 16,0-22-16,-1 1 0</inkml:trace>
  <inkml:trace contextRef="#ctx0" brushRef="#br0" timeOffset="6411.55">17674 487 0,'0'0'0,"-21"0"0,0 0 16,0 0-16,42 0 31,0 0-31,0 0 16,0 0 0,-42 0-1,0 0 1</inkml:trace>
  <inkml:trace contextRef="#ctx0" brushRef="#br0" timeOffset="6631.42">16150 656 0,'0'0'16,"-63"0"-16,41 21 0,-20 1 0,42-1 15,42-21 1,-20 21-16,41-21 0,-21 0 0,22 0 15,-22 0-15,22 0 0,-1 21 16,1-21-16,20 0 0,-41 0 16,20 0-16,1 0 0,-22 0 0,0 0 15,-20 0-15,-1 0 0,0 0 16,-21 21-16,-21 0 16,0-21-16</inkml:trace>
  <inkml:trace contextRef="#ctx0" brushRef="#br0" timeOffset="7555.79">6202 2201 0,'0'0'15,"-43"22"-15,22-22 0,-21 0 0,21 0 0,0 0 16,42 0 15,0 21-31,0-21 16,21 0-16,1 0 0,-1 0 0,22 0 15,-1 0-15,1 0 0,20 0 0,1 0 16,0 0-16,20 0 0,1 0 16,0 0-16,21 0 0,0 0 0,21 0 15,0 0-15,22 0 0,-1 0 16,0 0-16,22 0 0,-1-21 16,1 21-16,21 0 0,-1 0 0,22-22 15,-21 22-15,21-21 0,21 21 16,-22 0-16,22 0 0,0-21 0,0 21 15,0 0-15,0 0 0,22-21 16,-22 21-16,0-21 0,21 21 0,-21 0 16,21-21-16,-21 21 0,21 0 0,-21-22 15,0 22-15,0 0 0,21 0 16,-21-21-16,-21 21 0,21 0 0,-21-21 16,0 21-16,-22-21 0,1 21 15,0 0-15,-22 0 0,1-21 0,-1 21 16,1-21-16,-22 21 0,0 0 15,-20 0-15,-1 0 0,0-22 16,0 22-16,-21 0 0,0 0 0,-21 0 16,0 0-16,-22 0 0,65 0 15,-44 0-15,-62 0 16,-1 0-16,-21 0 0,0 0 0,1 0 16,-22 22-16</inkml:trace>
  <inkml:trace contextRef="#ctx0" brushRef="#br0" timeOffset="7698.95">18965 1969 0,'0'0'16,"-21"21"-16,0-21 0,21 21 15,0 0 1</inkml:trace>
  <inkml:trace contextRef="#ctx0" brushRef="#br0" timeOffset="18697.43">3429 3937 0,'0'0'0,"21"-21"0,-21 0 0,21 0 15,-21-1-15,21 1 16,-21 0-16,0 0 0,0 0 0,0 0 16,0-1-16,0 1 15,0 42 17,0 1-32,0 20 15,0 0-15,0 1 0,0-1 0,0 21 16,0 1-16,0-1 0,0 1 15,0-1-15,0 1 0,0-1 16,0-20-16,0-1 0,0 0 16,0 1-16,0-1 0,0-21 0,-21 0 15,21 1-15,0-1 0,0 0 16,0-42 31,0 0-47,0-1 15,0 1-15,0 0 0,0 0 0,0 0 16,0 0-16,0-1 0</inkml:trace>
  <inkml:trace contextRef="#ctx0" brushRef="#br0" timeOffset="19060.22">3958 4445 0,'0'0'0,"42"21"31,-20-21-31,-1-21 16,0 0-16,-21 0 15,0 0-15,0-1 16,0 1-16,0 0 0,0 0 15,-21 21-15,0 0 16,-1 0-16,1 0 16,0 21-16,0 0 15,21 0-15,0 1 0,0-1 16,0 0 0,0 0-16,21-21 46,0 0-46</inkml:trace>
  <inkml:trace contextRef="#ctx0" brushRef="#br0" timeOffset="20775.66">5651 3852 0,'0'0'0,"-21"0"0,-21 43 31,42-22-31,0 0 0,21-21 16,0 21-16,0-21 16,1 0-16,20 0 15,-21 0-15,21 0 0,-20 0 0,20-21 16,0 0-16,1 0 0,-1 0 15,-21 21-15,21-43 0,1 22 16,-1 0-16,-21 0 0,0 0 0,22-22 16,-43 22-16,21-21 0,-21 21 15,21-22-15,-21-41 16,0 41-16,0 22 0,-21 0 16,0 0-16,0 21 0,-1 0 15,1 0-15,0 42 16,21-21-16,0 22 0,0-1 15,0 0-15,0 1 0,0 20 16,0-21-16,0 22 0,21-1 0,-21 1 16,21-1-16,-21 22 15,0-21-15,0-1 0,0 1 0,0-22 16,0 21-16,0-20 0,0-1 0,0 0 16,0-20-16,0 20 0,0-21 15,-21 0-15,0 0 0,0 1 0,0-22 16,0 0-16,-1 0 0,1 0 15,-21 0-15,21 0 0,-22 0 0,22-22 16,-21 1-16,0 0 0,-1 0 16,1-21-16,0 20 0,20-20 0,-20 21 15,0-21-15,21-1 0,-1 22 16,1 0-16,0 0 0,0 21 16,0 0-16,21 21 15,0 0-15,0 21 16,21-20-16,0-1 0,0 21 0,0-21 15,1 22-15,-1-22 0,21 0 16,-21 21-16,22-21 0,-22 1 0,21-1 16,0-21-16,1 21 0,-1-21 15,0 0-15,1 0 0,20 0 0,-20 0 16,-1 0-16,0-21 0,1 21 16,-1-21-16,-21-1 0,21 1 0,-20-21 15,20 21-15,-21 0 0,0-22 16,0 1-16,-21 21 0,0-22 0,0 1 15,0 0-15,0 21 0,0-1 16,0 1-16,0 0 0,0 0 16,0 42-1,0 0-15,0 22 0,0-22 16,0 21-16,0-21 0,0 22 0,0-22 16,22 21-16,-22-21 0,0 0 15,21 1-15,-21 20 0,0-21 0,21 0 16,-21 0-16,21-21 15,0 0 1,0-21 0,-21 0-16,22 0 15,-22 0-15,21-22 0,-21 22 0,21 0 16,-21-21-16,21 21 0,0-22 0,-21 22 16,21-21-16,-21 21 15,22-1-15,-1 22 0,0 0 16,-21 22-16,21-1 0,-21 0 15,21 0-15,0 0 0,-21 0 0,0 1 16,22-1-16,-22 0 0,21 0 16,0 0-16,-21 0 0,0 1 0,21-1 15,0-21-15,0 21 0,-21 0 16,22-21-16,-1 0 0,0 0 0,0 0 16,0 0-16,0 0 0,1 0 15,-1-21-15,0 0 0,0 0 16,0-1-16,0 1 0,1 0 0,-1-21 15,0-1-15,0 22 0,0-21 16,-21 0-16,21 20 0,-21-20 0,22 21 16,-22 0-16,0 42 15,0 0 1,0 0-16,0 22 0,0-22 16,0 21-16,0-21 0,0 22 15,0-22-15,0 21 0,21-21 16,-21 0-16,21 22 0,0-22 0,0 0 15,0 0-15,22-21 0,-22 21 16,21-21-16,1 0 0,-1 0 0,0 0 16,1 0-16,20 0 0,-21 0 15,1-21-15,-22 0 0,21 0 0,1 0 16,-22 0-16,0-22 0,0 1 16,0 21-16,-21-22 0,0 1 0,0 0 15,0-1-15,21 22 0,-21-21 16,0 21-16,0 0 0,0-1 0,0 44 31,0-1-31,0 21 16,0-21-16,0 22 0,0-1 15,0 0-15,0 22 0,-21-22 16,21 22-16,0-1 0,0 1 0,-21 20 16,0 1-16,0 0 0,21 20 0,0-20 15,-21 0-15,-1-1 0,22 1 16,-21 0-16,21-1 0,0-20 0,0 21 15,0-22-15,0 1 0,0-22 0,0 21 16,-21-20-16,21-22 0,0 21 16,0-21-16,0-42 15,0 0 1,0 0-16,0-21 0,0-1 16,0-20-16,0 20 0,0-20 15,0-1-15,0-20 0,0 20 0</inkml:trace>
  <inkml:trace contextRef="#ctx0" brushRef="#br0" timeOffset="21059.5">7810 4339 0,'0'0'15,"0"-42"-15,22 0 0,-1-1 0,0 22 16,0-21-16,0 21 0,22-1 0,-1 1 16,0 21-16,1 0 15,-1 0-15,0 0 0,1 0 0,-22 0 0,21 21 16,0 22-16,-20-22 0,-1 0 15,0 21-15,-21-20 0,0 20 16,0-21-16,0 21 0,-21-20 0,0-1 16,-1 21-16,-20-21 0,0 0 15,-1 1-15,1-22 0,0 21 0,-1 0 16,22-21-16,-21 0 0,21 0 16,0 0-16,63 0 15,-21-21 1,0 0-16,22 21 0,-22 0 15,21 0-15,-21 0 0,22 0 16</inkml:trace>
  <inkml:trace contextRef="#ctx0" brushRef="#br0" timeOffset="22881.51">8467 4572 0,'0'0'16,"21"0"-16,0 0 0,0 0 0,0 0 15,0-21-15,1 0 0,-1 0 16,0-1-16,0-20 0,0 21 0,0-43 15,1 22-15,20-21 0,-21-1 0,0 1 16,22-22-16,-22 21 0,0 1 16,21-1-16,-42 1 0,21 21 0,-21-1 15,0 1-15,0 0 16,0 20-16,0 1 0,0 0 0,-21 21 16,0 0-16,0 21 15,21 0-15,-42 1 0,20-1 0,1 21 16,0 0-16,0 1 0,0-1 0,0 0 15,-1 22-15,1-1 0,21-20 16,-21 20-16,21 1 0,0-1 0,0-20 16,0 20-16,0-21 0,42 1 15,-20-22-15,-1 21 0,0-21 0,21 1 16,-21-1-16,22 0 0,-1-21 0,0 0 16,1 0-16,-1 0 0,0 0 15,1 0-15,-1-21 0,-21 0 16,22-1-16,-22 1 0,21-21 15,-21 0-15,0 20 0,1-20 0,-22 0 16,0-1-16,21 1 0,-21 0 0,0 21 16,0-1-16,0 44 15,0-1 1,0 21-16,-21-21 0,21 22 16,-22-1-16,22 0 0,0 1 0,0-1 15,0-21-15,0 21 0,0-20 16,0-1-16,22 21 0,-1-42 0,0 21 15,0 0-15,0-21 0,22 0 0,-22 0 16,21 0-16,0 0 16,1-21-16,-22 0 0,21 21 0,1-42 15,-1 21-15,0-22 0,1 22 0,-1-42 16,0 20-16,-21 1 0,22 0 16,-22-22-16,0 43 0,0-21 0,0 20 15,1 1-15,-22 42 31,0 1-31,0-1 0,0 0 16,0 0-16,21 0 0,-21 0 0,0 1 16,21-22-16,-21 21 0,21-21 0,0 0 31,0 0-31,-21-21 16,0-1-16,0 1 15,0 0-15,0 0 0,0-21 0,0 20 16,0 1-16,0 0 0,0 0 0,0 0 15,0 0-15,-21 21 16,0 0-16,0 0 0,0 0 16,0 21-16,-1 0 15,22 0-15,-21 21 0,0-20 0,21 20 16,0-21-16,0 21 0,0 1 16,0-22-16,0 21 0,0 1 0,0-22 15,0 0-15,0 21 0,21-21 0,-21 1 16,43-1-16,-22-21 15,0 21-15,0 0 0,21-21 0,1 0 16,-1 0-16,-21 0 0,22 0 0,-1 0 16,-21-21-16,21 0 0,-20 0 15,20-1-15,-21 1 0,0 0 0,0-21 16,1-1-16,-22 22 0,21-21 16,-21 0-16,21-1 0,-21 22 0,0 0 15,21 0-15,-21 0 0,0 42 16,0 0-1,0 0-15,0 0 0,0 0 0,0 22 16,0-1-16,0-21 16,0 22-16,0-22 0,0 0 0,0 21 15,21-21-15,0 1 0,1-1 0,-1 0 16,0-21-16,0 0 0,0 21 16,0-21-16,1 0 0,-1 0 0,21 0 15,-21-21-15,0 0 0,22 21 0,-22-21 16,21-22-16,-21 22 0,1-21 15,20-1-15,-21 1 0,0-21 0,22-1 16,-22 1-16,0-22 0,0 21 16,0 1-16,0-22 0,1 22 0,-22-22 15,0 22-15,0-1 0,0 1 16,0 20-16,0 1 0,0 21 0,0 0 16,-22-1-16,1 22 0,0 0 15,0 22-15,0-1 0,0 21 16,-1-21-16,1 22 0,21 20 0,0-21 15,-21 22-15,21-1 0,0 1 16,-21-1-16,21 1 0,0 21 0,0-22 16,0 1-16,0-1 0,0-21 15,0 22-15,0-22 0,0 1 0,0-1 16,21-21-16,0 0 0,0 0 0,1 1 16,-1-22-16,0 0 15,0 0-15,21 0 0,-20 0 16,-1-22-16,0 1 0,0 0 0,21-21 15,-20 21-15,-1-22 0,0 22 16,-21-21-16,21 21 0,0-22 0,-21 22 16,21 0-16,-21 42 31,0 0-31,0 0 16,0 1-16,0 20 0,0-21 0,0 0 15,0 0-15,0 1 0,0-1 0,22 0 16,-1 0-16,0 0 0,0-21 15,0 21-15,0-21 0,1 0 16,-1 0-16,0 0 0,0 0 16,0-21-16,0 0 0,1 0 15,-1 0-15,0 0 0,21-22 0,-21 1 16,1 21-16,-22-22 0,21 1 16,0 0-16,0 21 0,-21-22 0,0 22 15,21 0-15,-21 42 16,0 0-1,0 0-15,0 22 0,-21-1 0,0 0 16,0 1-16,0 20 0,-1-20 16,1-1-16,0 21 0,0 1 0,0-1 15,21 22-15,0 0 0,0-22 16,0 22-16,0 0 0,0-1 0,0-20 16,0 20-16,0 1 0,0-21 15,0-1-15,21 22 0,-21-22 0,0 1 16,21-22-16,0 22 0,-21-22 15,21-21-15,-21 21 0,0-20 0,0-1 16,0-42 0,-21 21-16,0-43 15,0 22-15,0-21 0,0-22 0,-1 1 16,-20-1-16,21 1 0,0-22 0,-22 0 16,1-20-16</inkml:trace>
  <inkml:trace contextRef="#ctx0" brushRef="#br0" timeOffset="23099.39">11070 3958 0,'0'-21'15,"0"0"-15,21 21 16,0 0-16,22 0 0,-1 0 0,22 0 16,-22 0-16,21-21 0,-20 21 15,20 0-15,-20 0 0,-1-21 0,0 21 16,1 0-16,-22-22 0,21 22 15,-21 0-15,0-21 0,1 21 16,-22-21-16,0 0 16,0 0-16,-22 0 15,1-1-15,0 22 0</inkml:trace>
  <inkml:trace contextRef="#ctx0" brushRef="#br0" timeOffset="23263.34">10520 3641 0,'0'0'0,"-43"0"0,43 21 32,0-42-1,-21 0-15,0 21-16,-21-22 15</inkml:trace>
  <inkml:trace contextRef="#ctx0" brushRef="#br0" timeOffset="23407.18">9567 3620 0,'0'0'0,"0"21"15,21-21 1,-21 21 0,22-21-16,-1 0 0,0 0 15,0 0-15,0 0 16,0 0-16</inkml:trace>
  <inkml:trace contextRef="#ctx0" brushRef="#br0" timeOffset="24227.72">12827 3556 0,'0'42'15,"0"-20"-15,0-1 16,21 21-16,-21 0 16,21 1-16,-21-1 0,0 22 0,0-1 15,0 1-15,0-1 0,0 1 0,0-22 16,-21 21-16,0-20 0,0-1 15,0 0-15,21 1 0,0-22 0,-22 0 16,22 0-16,22-42 31,-1 0-31,0-21 0,0 20 16,0-20-16,0-21 0,1 20 16,-1-20-16,21-1 0,-21 22 0,0-22 15,22 22-15,-22 0 0,0-1 16,0 1-16,22 42 0,-22 0 15,0 0-15,0 0 0,0 42 16,-21-20-16,21 20 0,-21 0 16,0 22-16,0-22 0,22 0 0,-22 22 15,21-22-15,0 1 0,-21-1 16,21 0-16,21-21 0,-20 22 0,20-22 16,-21 0-16,21-21 0,1 0 15,-1 0-15,22 0 0,-22 0 0,0 0 16,22-21-16,-22 0 0,22 0 0,-22-22 15,21 1-15,-20 0 0,20-22 16,-20 1-16,-22-1 0,21 1 0,-21-1 16,-21 1-16,0-1 15,0 1-15,0-1 0,-42 22 0,21-1 16,-22 1-16,22 0 0,-21 42 16,0-21-16,-1 21 0,1 0 0,0 21 15,-1 0-15,1 0 0,21 0 0,-22 22 16,22-1-16,0-21 0,0 21 15,21 1-15,0-1 0,0-21 0,0 22 16,21-1-16,0 0 0,0 1 16,22-22-16,-1 21 0,0-21 0,22 0 15,-1 1-15,1-1 0</inkml:trace>
  <inkml:trace contextRef="#ctx0" brushRef="#br0" timeOffset="25139.34">14880 3852 0,'0'0'0,"0"-42"0,-21 21 0,0 21 0,0 0 16,-1 0-16,1 0 0,-21 21 15,21 0-15,0 22 0,-1-1 16,-20 0-16,21 22 0,0-22 0,-22 22 16,22-1-16,0-21 0,0 1 15,21-1-15,0 0 0,0-20 0,0 20 16,0-21-16,21 0 0,21-21 15,-20 21-15,-1-21 0,21 0 16,-21 0-16,0-21 0,22 21 0,-22-21 16,21 0-16,-21-21 0,1 20 15,20-20-15,-21 0 0,0-22 0,-21 22 16,21-22-16,-21 22 0,22 0 0,-22-1 16,0 22-16,0 0 0,0 0 15,0 42 1,0 0-16,0 22 0,0-1 15,0-21-15,0 21 0,-22 1 0,22-1 16,0 0-16,0 1 0,0-22 16,0 21-16,0-21 0,22 1 15,-1-1-15,0 0 0,0 0 0,0-21 16,22 0-16,-22 0 0,0 0 16,21 0-16,1 0 0,-22-21 0,21 0 15,0 0-15,-20-1 0,20-20 0,-21 21 16,21-43-16,-20 22 0,-1 0 15,0-22-15,0 22 0,0 0 0,0 20 16,1 1-16,-22 0 0,0 0 16,0 42-1,0 0-15,-22 0 16,1 22-16,0-22 0,21 21 0,0-21 16,-21 22-16,21-1 0,0-21 15,0 0-15,0 22 0,21-22 16,0 0-16,0 0 0,1 0 0,20 1 15,0-22-15,-21 0 0,22 0 16,-1 0-16,0 0 0,-20 0 0,20-22 16,0 1-16,-21-21 0,1 21 15,20-22-15,-21-20 0,0 21 0,0-22 16,1 1-16,20-1 0,-21 1 0,0-22 16,-21 21-16,21 1 0,-21-22 15,22 22-15,-22-1 0,0 1 16,0-1-16,0 22 0,0 0 15,0 20-15,0 1 0,0 0 0,-22 21 16,1 21 0,21 22-16,-21-1 0,0 0 0,0 22 15,0-1-15,21-20 0,-22 20 16,22 1-16,-21-1 0,21 1 0,0-1 16,0-21-16,0 22 0,0-1 15,0-20-15,0-1 0,0 0 0,21 1 16,1-1-16,-22 0 0,21-20 0,0-1 15,0 0-15,0 0 16,0 0-16,1-21 0,-1 0 0,0 0 16,0 0-16,0 0 0,0 0 15,1-21-15,-1 0 0,0 0 0,0 0 16,0-22-16,0 1 0,1 0 16,-1-1-16,0 1 0,-21 0 0,0-1 15</inkml:trace>
  <inkml:trace contextRef="#ctx0" brushRef="#br0" timeOffset="25348.23">16108 3725 0,'0'0'0,"-43"0"0,22 0 16,0 0-16,0 0 15,42 0 1,0-21-16,0 21 0,22-21 16,-22 21-16,21 0 0,1-21 0,20 21 15,1-21-15,-22 21 0,21-21 16,1 21-16,-1-22 0,-20 22 0,-1-21 15,0 21-15,-20-21 0,-1 21 16,0 0-16,-21-21 0,-21 0 16,0 21-16,-22-21 0,1 21 15</inkml:trace>
  <inkml:trace contextRef="#ctx0" brushRef="#br0" timeOffset="25521.13">15663 3323 0,'0'0'0,"0"-42"32,-21 42-1,0 21-15,0-21-16,0 21 15,-22 0-15</inkml:trace>
  <inkml:trace contextRef="#ctx0" brushRef="#br0" timeOffset="26463.72">3281 6244 0,'0'0'0,"0"-84"32,0 62-32,0 1 15,0 0-15,0 0 0,0 0 16,0 0-16,21 21 0,0 0 16,0 0-16,0 0 0,22 0 0,-1 21 15,0 0-15,1 21 0,-1 1 16,0-1-16,1 21 0,-22 1 0,0-1 15,0 22-15,-21-21 0,0 20 16,-21-20-16,0-1 0,-21 1 0,20-22 16,-20 22-16,0-22 0,-22 0 0,22-21 15,0 22-15,-1-22 0,1-21 16,21 0-16,-22 0 0,1 0 0,21-21 16,0 21-16,-22-43 15,22 22-15,0 0 0,0-21 0,21-1 16,0 1-16,0 0 0,0-22 15,0 22-15,0-22 0,0 22 0,0 0 16,21 21-16,-21-1 0,21 1 16,22 21-16,-22 0 0,0 21 0,21 1 15,-21-1-15,22 21 0,-22-21 16,21 22-16,1-1 0,-22 0 0,21 1 16,-21-1-16,0 0 0,22 1 15,-22-22-15,0 0 0,0 21 0,-21-21 16,21-21-16,1 22 0,-22-1 15,21-21-15,0 0 16,0 0-16,0-21 0,0-1 16,1 1-16,-1 0 0</inkml:trace>
  <inkml:trace contextRef="#ctx0" brushRef="#br0" timeOffset="26603.64">4085 6583 0,'0'0'0,"21"0"47,0 0-31,-21-21-1,22 21-15,20-21 0</inkml:trace>
  <inkml:trace contextRef="#ctx0" brushRef="#br0" timeOffset="27471.19">5927 6223 0,'0'0'0,"0"21"0,21-21 16,0-21-16,0 21 15,21-21-15,1 21 0,-1-21 0,0 0 16,1-1-16,-1-20 0,0 21 16,1-21-16,20 20 0,-20-20 0,-1-21 15,0 20-15,1 1 16,-1-22-16,-21 22 0,-21-21 0,0 20 15,0 1-15,-42 21 0,-1 0 16,1-1-16,0 22 0,-22 0 0,-20 0 16,20 22-16,-21 20 0,1 0 15,-1 1-15,22-1 0,-22 21 16,21 1-16,1-22 0,21 22 0,20-22 0,1 0 16,21 1-16,0-1 0,21 0 15,22-20-15,-22-1 0,42 0 0,-20 0 16,20 0-16,-20-21 0,20 0 15,1 21-15,-22-21 0,21 0 16,-20 0-16,-1 0 0,0 0 16,1 0-16,-1 0 0,-21 0 0,-63 0 31,21 0-31,-22 22 0,-20-1 16,21 0-16,-43 21 0,21-21 0,-20 22 15,20-1-15,-20 0 0,20 1 16,22-1-16,-1 0 0,1 1 0,21-22 15,21 21-15,0-21 0,0 1 16,42-1-16,-21 0 0,22 0 0,20-21 16,-20 0-16,20 21 0,1-21 0,-1 0 15,1 0-15,-1 0 16,1-21-16,-1 21 0,22-21 0,-22 0 16,1 0-16,-1-22 0,1 22 15,-22-21-15,22 21 0,-22-22 0,-21 1 16,0 21-16,0-22 0,-21 1 0,0 0 15,0-1-15,0 22 0,0 0 16,-21 0-16,21 0 0,0 0 0,-21 21 16,21 21-1,21 0-15,0 0 0,1 21 16,-1-20-16,0 20 0,0-21 16,21 21-16,-20 1 0,-1-22 0,21 21 15,-21-21-15,0 1 0,1-1 16,-1 0-16,21 0 0,-21-21 15,0 21-15,1-21 0,-1-21 16,-21 0-16,21 21 16,-21-42-16,0 20 0,21-20 15,-21 0-15</inkml:trace>
  <inkml:trace contextRef="#ctx0" brushRef="#br0" timeOffset="27663.8">7281 6223 0,'0'0'15,"0"-21"-15,-21 21 16,0 0-16,-21 21 15,20 21-15,1-20 0,-21 20 0,0 0 16,-1 1-16,1 20 16,0-21-16,-1 1 0,1 20 0,0-20 15,-1-1-15,22 0 0,0 1 0,0-1 16,21-21-16,0 0 0,0 0 16,0 1-16,21-22 0,21 0 0,1 0 15,-1-22-15,0 1 0,22 0 16,-22 0-16,0-21 0</inkml:trace>
  <inkml:trace contextRef="#ctx0" brushRef="#br0" timeOffset="27927.85">7578 6308 0,'0'0'0,"0"21"32,0 21-32,0-21 0,-22 22 15,22-1-15,0 0 0,0 22 16,0-22-16,0 22 0,0-1 0,0 22 15,0-22-15,0 43 0,0-21 0,0 21 16,0 0-16,0-1 0,0 22 16,0-21-16,0 21 0,0-21 0,0 0 15,0 0-15,0 0 0,0-43 0,0 22 16,0-22-16,0-20 0,0-1 0,0-21 16,0 0-16,0-42 15,0-21-15,0-1 16,22 1-16,-1-43 0,0 22 15,-21-22-15,0-21 0</inkml:trace>
  <inkml:trace contextRef="#ctx0" brushRef="#br0" timeOffset="28212.69">7620 6731 0,'0'0'16,"0"-85"-16,-21 1 0,21 20 16,0 1-16,0 20 0,0-20 0,42 21 0,-21 20 15,22-20-15,-1 21 0,21 0 16,-20 0-16,20-1 0,1 22 15,-1 0-15,-20 0 0,20 22 0,-21-22 0,1 21 16,-1 21-16,0-21 16,-20 22-16,-1-1 0,-21 0 0,0 22 15,0-22-15,0 0 0,-43 1 0,22-1 16,-21-21-16,-22 22 0,22-22 16,-21 21-16,-1-42 0,22 21 0,-22-21 15,22 21-15,0-21 0,20 0 16,1 0-16,0 0 0,21-21 0,0 0 15,0 0-15,21 21 0,0-21 0,22 0 16,-22 21-16,21-22 0,1 1 16,-1 21-16,0 0 0</inkml:trace>
  <inkml:trace contextRef="#ctx0" brushRef="#br0" timeOffset="29976.42">8361 6625 0,'0'0'0,"21"21"0,0-21 0,0 0 16,0 0-16,1 0 0,-1-21 15,0 0-15,0 0 0,21 0 0,1-22 16,-22 22-16,21-21 0,1 0 16,-1-22-16,21 22 0,-20-22 0,-1 22 15,0-22-15,1-20 0,-1 20 0,0 1 16,-20-1-16,-1 1 0,0-1 16,-21 22-16,0 0 0,0-1 0,0 22 15,0 0-15,-21 0 16,0 21-16,-1 0 0,1 0 0,0 21 0,0 21 15,0-21-15,0 22 16,-1-1-16,1 22 0,0-22 0,0 21 16,21-20-16,-21 20 0,21-20 0,0 20 15,0-21-15,0 1 0,0 20 16,21-20-16,0-1 0,0 0 0,22 1 16,-22-1-16,190 43 15,-168-85 1,-1 0-16,0 0 0,1-22 0,-1 1 15,-21 0-15,22-21 16,-22 21-16,21-22 0,-21 1 0,0 0 16,-21-1-16,22 22 0,-22-21 0,21-1 15,-21 22-15,0 0 0,0 0 16,0 0-16,0 42 16,0 0-16,0 0 15,0 0-15,0 22 0,0-22 16,0 0-16,0 21 0,0-20 0,21 20 15,-21-21-15,21 21 0,0-20 16,0-1-16,22 0 0,-22-21 0,21 21 16,-21-21-16,22 0 0,-22 0 0,21 0 15,1-21-15,-22 0 0,21 21 16,0-21-16,-20-22 0,20 22 16,0 0-16,-21-21 0,22 20 0,-22-20 15,21 0-15,-21-1 0,22 22 16,-22-21-16,0 21 0,21 0 0,-20-1 15,-22 1-15,21 21 0,0 0 16,-21 21 0,0 1-1,0-44 32,0 1-47,0 0 16,0 0-1,-21 21-15,0-21 16,-1 21-16,1 0 0,0 0 0,0 0 16,0 0-16,0 0 0,-1 21 15,1 0-15,0-21 0,21 42 0,0-20 16,-21-1-16,21 0 0,0 21 16,0-21-16,0 22 0,0-22 0,0 21 15,0-21-15,21 22 0,0-22 0,22 21 16,-22-21-16,0 1 0,21-1 15,-21 0-15,22 0 0,-1-21 0,-21 0 16,22 0-16,-1 0 0,-21 0 0,21-21 16,-20 0-16,20 0 15,-21-1-15,0-20 0,0 21 0,1-21 16,-1 20-16,0-20 0,0 0 16,0-1-16,-21 1 0,0 0 0,0 21 15,0-1-15,0 1 0,0 0 0,0 42 31,0 0-31,0 1 0,0 20 16,0-21-16,0 0 0,0 22 0,0-22 16,21 21-16,-21-21 0,22 22 15,-22-22-15,21 0 0,0 21 0,0-21 16,0-21-16,22 22 0,-22-22 16,0 0-16,0 0 0,21 0 15,-20-22-15,20 22 0,-21-21 0,21 0 16,-20-21-16,-1 21 0,21-22 15,-21 1-15,0 0 0,22-1 0,-22-20 16,0-1-16,0 1 0,-21-22 16,21 0-16,1 22 0,-1-22 0,-21-42 15,0 64-15,0-1 0,0 22 16,0 0-16,0-1 0,-21 22 16,-1 0-16,1 21 0,0 21 15,0 0-15,0 0 0,0 22 0,-1-1 16,22 22-16,-21-1 0,21 22 15,-21-1-15,21-20 0,0 21 16,0-1-16,0-20 0,0-1 0,21 1 16,0-1-16,1-20 0,-1-1 0,0 0 15,21 1-15,-21-22 0,22 21 16,-22-21-16,0 0 0,21-21 0,-20 0 16,20 0-16,-21 0 0,0-21 15,22 0-15,-22 0 0,0 0 0,0-22 16,21 22-16,-20 0 0,-1-21 0,0-1 15,-21 22-15,21 0 16,-21 0-16,21 0 0,-21 0 0,0 42 31,0 0-31,0 0 0,0 0 16,0 0-16,0 1 0,0 20 0,0-21 16,0 0-16,0 22 0,0-22 0,21 0 15,1 0-15,-1 0 0,0-21 16,0 21-16,0-21 0,0 0 0,22 0 15,-22 0-15,21 0 0,-21-21 16,22 0-16,-22 0 0,21 0 0,-21 0 16,1-22-16,-1 1 0,0 21 15,0-22-15,0 1 0,-21 0 16,21-1-16,-21 1 0,22 0 0,-22 21 16,0-1-16,0 1 0,0 42 15,-22 1 1,1-1-16,0 21 0,0-21 0,0 43 15,0-22-15,-22 22 0,1-1 16,21 1-16,-22-1 0,22 22 0,0-22 16,21 22-16,0 0 0,0-1 0,0-20 15,0 20-15,21 1 0,0 0 16,1-22-16,-22 22 0,21-22 0,0 1 16,0-1-16,0 1 0,0-22 0,1 1 15,-1-1-15,0-21 16,0 0-16,-21 0 0,0 1 0,0-44 15,0-20 1,-21 21-16,0-21 0,0-22 0,-22 22 16,22-43-16,-21 22 0,-1-22 15,1-21-15,0 21 0</inkml:trace>
  <inkml:trace contextRef="#ctx0" brushRef="#br0" timeOffset="30163.58">11536 5757 0,'0'0'0,"0"-21"15,0 0-15,0 0 16,21 21-16,0-21 0,0 21 16,0 0-16,22 0 0,-22-21 15,21-1-15,1 22 0,-1-21 0,0 21 16,1-21-16,-1 21 0,0-21 16,1 21-16,-1-21 0,-21 0 0,21 21 15,-20-22-15,-22 1 0,0 0 16,-22 21-16</inkml:trace>
  <inkml:trace contextRef="#ctx0" brushRef="#br0" timeOffset="30331.46">10753 5355 0,'0'0'0,"-22"0"0,1 0 0,0 21 15,0-21 1,0 0-1,0 0 1,-1 0-16,1 0 0,0 0 16,0 0-16</inkml:trace>
  <inkml:trace contextRef="#ctx0" brushRef="#br0" timeOffset="30492.37">9377 5440 0,'0'0'0,"21"0"31,0 0-31,0 0 16,0 0-16,1 0 0,-1 0 15,0 0-15,-21 21 16,0 0-16</inkml:trace>
  <inkml:trace contextRef="#ctx0" brushRef="#br0" timeOffset="32187.1">13822 5694 0,'0'0'0,"0"-21"0,0-22 0,0 1 16,0 21-16,-21-21 0,21 20 15,-22 22-15,1 0 16,21 43-16,-21-1 0,0 0 15,21 22-15,-21-1 0,21 1 16,-21-1-16,21 1 0,-22-1 0,1 1 16,21-1-16,-21 1 0,0-22 15,21 22-15,-21-22 0,21-21 0,0 22 16,0-22-16,0 0 0,0-42 31,21 0-31,0-1 0,-21 1 16,21-21-16,0 21 0,1-22 0,-1 22 15,0-21-15,-21 0 0,21-1 16,0-20-16,-21 20 0,21 1 0,1 21 16,-22-21-16,21 20 0,0 22 15,0 0-15,-21 22 16,21 20-16,-21-21 0,21 21 0,-21 1 16,22-22-16,-22 21 0,0 1 15,21-1-15,0 0 0,0-21 0,0 22 16,0-22-16,1 21 0,20-21 15,-21 1-15,21-22 0,1 0 0,-1 0 16,0 0-16,1 0 0,-1-22 16,0 1-16,1 0 0,-1 0 15,0 0-15,1-22 0,-1 1 0,0 21 16,1-21-16,-22-1 0,0 1 0,21-22 16,-42 1-16,22 21 0,-22-22 15,0 1-15,21 20 0,-21 1 0,0 0 16,0 20-16,0 1 0,0 42 15,0 1-15,0-1 16,-21 21-16,-1 0 0,1 1 16,21 20-16,0-20 0,0-1 0,0 21 15,0-20-15,0-1 0,0 0 0,0 1 16,0-1-16,21 0 16,-21-20-16,22 20 0,20-21 0,-21 0 15,0 0-15,22 1 0,-1-22 0,0 0 16,1 0-16,-1 0 0,21 0 15,-20-22-15,20 22 0,-20-21 0,20-21 16,1 21-16,-22 0 0,0-1 16,1-20-16,-22 21 0,21-21 0,-21-1 15,-21 1-15,0 0 0,0-1 0,0 1 16,0 21-16,-21-22 0,0 22 16,0 0-16,-22 21 0,1 0 0,21 0 15,-21 21-15,-1 0 0,1 1 16,0-1-16,-1 21 0,1 0 15,21 1-15,-22-1 0,22-21 0,21 22 16,0-1-16,0-21 0,0 21 16,0-20-16,0-1 0,43 0 0,-22 0 15,0 0-15,0-21 0,0 0 16,22 0-16,-22 0 0,0 0 0,21-21 16,-21 21-16,1-21 0,20 0 0,-21 0 15,0-1-15,0 1 0,1-21 16,-1 21-16,0-22 0,-21 22 0,0-21 15,0 21-15,0-22 0,0 22 16,21 0-16,-21 42 31,0 0-31,0 22 0,0-22 16,0 0-16,0 21 0,0-20 0,0 20 16,0-21-16,0 0 0,0 0 0,0 1 15,0-1-15,21 0 0,0 0 16,1-21-16,-1 0 0,0 0 0,0 0 15,0 0-15,0 0 0,22 0 16,-22-21-16,0 0 0,21 0 0,-20-1 16,-1 1-16,21 0 0,-21 0 0,0-21 15,1 20-15,-1-20 0,-21 0 16,21-1-16,0 22 0,-21-21 0,0 21 16,0 0-16,21-1 0,-21 44 31,0-1-31,0 0 0,0 0 0,0 21 15,0 1-15,-21-22 0,21 21 16,0 1-16,0-22 0,0 21 0,0-21 16,21 0-16,0 22 0,1-22 0,20 0 15,-21 0-15,21-21 0,1 0 16,-22 0-16,21 0 0,1 0 0,-1 0 16,0 0-16,1-21 0,-1 0 15,-21 0-15,21 0 0,-20-22 16,20 22-16,-21-21 0,0-1 0,0 1 15,1 0-15,-22-22 0,21 1 16,-21-1-16,21-20 0,-21 20 0,0-21 16,0 22-16,0-22 0,0 22 15,0 20-15,0 1 0,0 0 0,0 21 16,0-1-16,0 44 16,0-1-16,0 0 0,0 21 15,-21 1-15,21 20 0,-21 1 0,21-1 16,-22 1-16,22-1 0,0 1 15,0-1-15,0 1 0,0-1 0,0-21 16,22 22-16,-1-22 16,-21 1-16,21-22 0,0 21 0,0-21 0,0 0 15,1 1-15,-1-1 0,0-21 16,0 0-16,0 0 0,0 0 16,1 0-16,20 0 0,-21 0 0,0-21 15,22-1-15,-1 1 0,-21 0 0,21 0 16,-20 0-16,-1 0 0,0-22 15,0 22-15,0-21 0,-21-1 0,0 1 16</inkml:trace>
  <inkml:trace contextRef="#ctx0" brushRef="#br0" timeOffset="32403.98">16870 5694 0,'0'0'0,"-21"0"15,-1 21-15,44-21 16,-1 0-16,0 0 15,21 0-15,1 0 0,-22 0 16,42 0-16,-20 0 0,-1 0 0,21 0 16,1 0-16,-1-21 0,1 0 15,-1 21-15,-20-21 0,20 21 0,-20-22 16,-1 22-16,0 0 0,-21-21 16,1 0-16,-22 0 15,-22 21-15,-20 0 0,0-21 0</inkml:trace>
  <inkml:trace contextRef="#ctx0" brushRef="#br0" timeOffset="32611.93">15875 5334 0,'0'0'0,"-21"0"15,0 0-15,-1 0 0,22-21 31,22 21-31,-1 0 16,-64 0 15,22 0-15,-21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3:4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233 0,'0'0'16,"0"-42"-16,-21 20 0,21-20 0,0 21 0,-21 0 15,21 0-15,0-1 16,0 44 0,0-1-16,0 21 0,0 0 15,0 1-15,0-1 0,0 22 16,0-22-16,21 21 0,0-20 0,0-1 15,0 0-15,22 1 0,-1-22 16,-21 21-16,43-21 0,-22 1 0,0-22 16,22 0-16,-22 0 0,22 0 15,-22 0-15,22-22 0,-22 1 16,0 0-16,1-21 0,-1 21 0,0-22 16,-21 1-16,1-22 15,-1 22-15,0-21 0,-21-1 0,0 1 16,0-1-16,0-21 0,-21 43 15,0 42-15,-1 0 0,1 0 16,0 0-16,0 0 0,0 0 16,0 0-16,-1 0 0,1 0 15,21 64-15,-21-1 0,21 22 16,0-1-16,0 1 0,0 0 16,0-1-16,21 22 0,-21-21 0,21 0 15,1-1-15,-22 1 0,21 0 0,0-22 16,-21 1-16,21-22 0,-21 21 15,21-20-15,-21-1 0,0-21 16,0 22-16,0-22 0,0 0 16,0 0-16,-21-21 15,-21 0-15,21 0 0,-22 0 0,1 0 16,-22 0-16,22-21 0,-21 0 16,-1 0-16,1-1 0,-22 1 0,21 0 15,1-21-15,21 21 0,-22-1 16,22 1-16,-1 0 0,1 0 0,21 0 15,0 21-15,42 0 16,0 0 0,21 0-16,1 0 0,20 0 0,-20 0 15,20 0-15,22 0 0,-22 0 16,22 0-16,-22 0 0</inkml:trace>
  <inkml:trace contextRef="#ctx0" brushRef="#br0" timeOffset="855.13">2222 974 0,'0'0'0,"-21"0"0,0 0 0,21 21 15,0 0-15,0 0 0,-21 0 16,21 1-16,0-1 0,-21 21 0,21 0 16,0-20-16,0 20 0,0 0 15,-21-21-15,21 1 0,0-1 16,0 0-16,0 0 0,0 0 15,21-21 1,0 0-16,0-21 16,0 0-16,-21-21 15,21 20-15,-21 1 0,0-21 0,0 21 16,22-22-16,-22 1 0,0 0 16,0 21-16,0-1 0,0 1 0,0 0 15,21 21 1,0 0-16,-21 21 0,21 0 15,0 1-15,0-1 0,-21 21 16,22-21-16,-1 22 0,-21-22 0,21 21 16,0-21-16,0 0 0,-21 1 15,21-1-15,1 0 0,-1-21 0,0 0 16,21 0-16,-21 0 0,22 0 16,-22 0-16,0-21 0,21 0 0,-20-1 15,20 1-15,-21 0 0,0 0 16,0-21-16,1 20 0,-22-20 0,0 0 15,21 21-15,-21-22 0,0 22 16,0-21-16,0 21 16,21 21-16,-21 21 15,0 0 1,0 0-16,0 0 0,0 22 0,0-22 16,21 21-16,-21-21 0,0 22 15,21-22-15,-21 0 0,21 0 0,1 0 16,-1 0-16,0 1 0,0-1 15,0-21-15,0 0 0,22 0 0,-22 0 16,21 0-16,1-21 0,-1-1 16,-21 22-16,21-21 0,1-21 0,-22 21 15,0 0-15,21-22 0,-20 1 16,-22 21-16,0-22 0,0 1 0,0 21 16,0-21-16,0 20 0,0 1 15,0 0-15,0 0 0,0 42 16,0 0-1,0 0-15,0 22 0,-22-22 0,22 42 16,-21-20-16,21-1 0,-21 22 16,0-1-16,21 1 0,-21-1 0,0 1 15,21 20-15,0-20 0,-22 20 16,1 1-16,21 0 0,-21-1 0,21-20 16,0 21-16,0-22 0,0 1 15,0-22-15,0 21 0,0-20 0,0-22 16,0 21-16,0-21 0,21-21 0,0 0 15,-21-21 1,22 0-16,-1 0 0,-21 0 16,0-22-16,21 1 0,0-21 15,-21 20-15,21-20 0</inkml:trace>
  <inkml:trace contextRef="#ctx0" brushRef="#br0" timeOffset="1120.08">3514 1080 0,'0'0'0,"0"-43"0,0 1 15,0 0-15,0 20 0,0-20 16,0 21-16,21 0 0,0 0 16,0 21-16,21 0 0,-20 0 0,20 0 15,0 0-15,1 21 0,-1 0 16,0 0-16,1 0 0,-22 22 16,0-1-16,0 0 0,-21 1 0,0-1 15,-21 0-15,0 1 0,-22-1 16,1 0-16,0-21 0,-22 22 0,22-1 15,-22-21-15,22 0 0,0 1 16,-1-1-16,1-21 0,21 0 0,42-21 31,0-1-31,0 1 16,22 0-16</inkml:trace>
  <inkml:trace contextRef="#ctx0" brushRef="#br0" timeOffset="2131.66">4741 635 0,'0'0'0,"0"21"0,0 22 0,0-22 15,0 21-15,0 0 0,0 22 0,0-22 16,0 22-16,0-22 0,0 22 16,-21-22-16,21 0 0,-21 1 0,21-1 15,-21 0-15,21-21 0,0 1 0,0-1 16,0-42 0,21-1-1,0 1-15,0-21 16,0 21-16,1-22 0,-22 22 0,21-21 15,0 0-15,0 20 0,-21-20 16,21 21-16,0 0 0,-21 0 16,22 21-16,-1 0 15,-21 21-15,21 0 0,0 21 0,-21-21 16,21 22-16,0-1 0,-21 0 16,22 1-16,-1-1 0,0 0 0,0-20 15,21 20-15,-20-21 0,20 0 16,0 0-16,1-21 0,-1 0 0,0 0 15,1 0-15,20 0 0,1-21 0,-22 0 16,21 0-16,-20-21 0,20 20 16,-20-20-16,-1 0 0,0-1 0,1-20 15,-22-1-15,0 1 16,-21-1-16,0 1 0,0-1 0,0-20 0,-21 20 16,0 1-16,-22 20 15,1 1-15,0 0 0,-22 21 0,22-1 16,-1 22-16,1 0 0,-21 22 15,20-1-15,22 0 0,-21 21 0,21 1 16,-22-1-16,22 21 0,21-20 16,0 20-16,0 1 0,0-22 0,0 22 15,21-22-15,0 0 0,22-21 16,-1 22-16,22-22 0,-22 0 0,21-21 16</inkml:trace>
  <inkml:trace contextRef="#ctx0" brushRef="#br0" timeOffset="3003.28">6392 868 0,'0'0'15,"-21"-21"-15,21 0 0,-21-1 0,0 22 16,0 0-16,-1 0 0,1 0 0,0 22 16,0-1-16,0 0 0,0 21 15,-1 1-15,1-22 0,0 21 0,0 0 16,0 22-16,21-43 0,0 21 15,0 1-15,0-1 0,0-21 16,0 0-16,0 1 0,0-1 0,21 0 16,0-21-16,0 0 0,0 0 15,1 0-15,-1 0 0,0-21 0,0 0 16,0-1-16,0 1 0,1-21 16,-1 21-16,0-22 0,0 1 0,-21 21 15,0-21-15,21-1 0,-21 1 16,21 0-16,-21 20 0,0 1 0,0 0 15,0 42 1,0 0-16,0 1 0,0 20 16,0-21-16,0 21 0,0-20 15,0 20-15,0 0 0,0-21 0,0 22 16,22-22-16,-22 0 0,21 0 0,0-21 16,0 21-16,0-21 15,0 0-15,22 0 0,-22 0 0,21-21 16,1 21-16,-22-21 0,21 0 15,0 0-15,1-22 0,-22 22 0,21-21 16,-21 21-16,1-22 0,-1 1 16,0 0-16,0-1 0,-21 1 0,0 0 15,21 21-15,0-1 0,-21 1 0,0 42 32,0 1-32,0-1 0,0 0 0,0 21 15,0 1-15,0-22 16,0 21-16,0 0 0,0-20 0,0 20 15,0 0-15,0-21 0,22 1 16,-1-1-16,0 0 0,0 0 0,0 0 16,0-21-16,1 0 0,-1 0 0,0 0 15,0 0-15,21-21 0,-20 0 16,-1 0-16,21 0 0,-21-1 0,0-20 16,22 21-16,-22-21 0,21-22 15,-21 22-15,22-22 0,-22 1 0,21-1 16,-21 1-16,1-1 0,-1-20 15,0 20-15,-21 22 0,0-22 0,0 22 16,0 21-16,0 0 16,-21 21-16,0 0 0,-1 21 15,1 21-15,21 0 0,-21 1 16,0 20-16,0 1 0,0-1 0,-1 1 16,1-1-16,21 22 0,0-22 0,0 1 15,0-1-15,0-20 0,0-1 16,0 0-16,0 1 0,21-1 0,1-21 15,-1 0-15,0 1 0,0-22 16,21 0-16,-20 0 0,-1 0 0,21 0 16,-21 0-16,22-22 0,-22 22 0,21-21 15,-21 0-15,22-21 0,-22 21 16,0-22-16,0 22 0,-21-21 16</inkml:trace>
  <inkml:trace contextRef="#ctx0" brushRef="#br0" timeOffset="3187.86">7408 677 0,'64'-21'31,"-22"21"-31,0 0 0,1-21 16,-1 21-16,0 0 0,22-21 0,-22 21 15,1-21-15,-1 0 0,21 21 16,-41-22-16,20 1 0,-21 21 15,-21-21-15,0 0 0,0 0 0</inkml:trace>
  <inkml:trace contextRef="#ctx0" brushRef="#br0" timeOffset="3351.76">7048 296 0,'0'0'0,"-21"22"0,-85-1 31,106 0-31,0 0 0,-21-21 47,0 0-47</inkml:trace>
  <inkml:trace contextRef="#ctx0" brushRef="#br0" timeOffset="3811.97">2180 1778 0,'0'0'0,"-63"0"0,-86 0 16,171 0 0,-1 0-1,21 0-15,22 0 0,20 0 16,22 0-16,21 0 0,0 0 0,42 0 16,1 0-16,41 0 0,1 0 15,21 0-15,0 0 0,21 0 0,21 0 16,21-21-16,-21 0 15,22 21-15,20-21 0,1-1 0,-22 1 16,22 0-16,-1 0 0,1 0 16,-22 21-16,0-21 0,-21-1 0,1 22 15,-22 0-15,-22-21 0,-20 21 16,-43 0-16,1 0 0,-22 0 0,-21 0 16,-21 0-16,-22 0 0,-20 0 0,-22 0 15,-84 0 1,0 0-16,-22 21 0,1-21 15,-22 22-15,0-22 0</inkml:trace>
  <inkml:trace contextRef="#ctx0" brushRef="#br0" timeOffset="4524.31">2286 3006 0,'0'0'0,"21"0"32,0 0-32,0 0 0,1 0 0,-1-21 15,0-1-15,21 1 0,-21 21 16,22-42-16,-22 21 0,0 0 0,0-1 16,-21 1-16,0-21 0,0 21 15,0 0-15,-42-22 0,21 22 16,-43 0-16,22 0 0,-22 0 15,1 21-15,-1 0 0,-20 0 0,20 21 16,1 0-16,-1 21 0,1 1 16,20-1-16,-20 21 0,42 1 0,-22-1 15,22 1-15,0-1 0,21 1 16,0-1-16,0-20 0,21 20 0,0-20 16,1-22-16,20 0 0,-21 0 15,21-21-15,1 0 0,-1 0 16,22-21-16,-22 0 0,21 0 0,1-22 15,-1 1-15,1 0 0,-1-22 16,1 22-16,-1-22 0,1 22 16,-1-22-16,-20 1 0,-1-1 0,-21 22 15,0-21-15,-21-1 0,0 1 16,0-1-16,0 1 0,-21 20 0,0 22 16,-21-21-16,21 42 0,-1 0 15,1 0-15,0 0 0,-21 42 0,21 0 16,21 1-16,0 20 0,-22 1 15,22-1-15,0 1 0,0-1 16,22 22-16,-1-22 0,0-20 0,0 20 16,0-20-16,22 20 0,-22-42 0,21 22 15,-21-22-15,22 0 16,-1 0-16,0-21 0,-21 0 0,22 0 16,-22 0-16,21 0 0,-21-21 15,1 0-15</inkml:trace>
  <inkml:trace contextRef="#ctx0" brushRef="#br0" timeOffset="4679.22">3238 2963 0,'0'22'47,"22"-22"-16,-1 0-31,0 0 15</inkml:trace>
  <inkml:trace contextRef="#ctx0" brushRef="#br0" timeOffset="6595.98">3852 2858 0,'21'0'0,"-42"0"0,42 21 31,-21 0-31,0 0 0,0 0 15,0 0-15,0 1 0,-21 20 16,21-21-16,0 21 0,-21-20 16,21 20-16,0 0 0,0-21 0,0 1 15,0 20-15,0-21 0,0 0 16,0-42 15,0 0-31,21 0 0,-21 0 0,0-22 16,0 22-16,0-21 0,21-1 0,-21 22 15,0-21-15,22 0 0,-22 20 16,21-20-16,-21 21 0,0 0 0,21 21 16,0 0-16,0 0 0,0 21 15,1-21-15,-22 42 0,21-21 16,-21 1-16,21-1 0,-21 21 16,0-21-16,0 0 0,21 1 15,0 20-15,-21-21 0,21 0 0,1 0 16,-1-21-16,0 0 15,0 0-15,0-21 0,0 21 16,-21-21-16,22 0 0,-1 0 0,0 0 16,0-1-16,-21 1 0,0-21 15,21 21-15,0 0 0,-21-1 0,0-20 16,0 21-16,0 0 0,22 0 16,-22-1-16,21 22 0,-21 22 15,21-1 1,-21 0-16,21 0 0,-21 21 15,21-20-15,-21-1 0,21 21 0,1-21 16,-1 0-16,-21 22 0,42-22 16,-21 0-16,0 0 0,1 0 0,20-21 15,-21 0-15,21 0 0,-20 0 0,20 0 16,0 0-16,1 0 0,-22-21 16,21 0-16,0 0 0,-20 21 0,20-42 15,-21 20-15,21 1 0,-20 0 16,-1 0-16,-21 0 0,0 0 15,0-22-15,0 22 0,0 0 0,-21 0 0,-1-22 16,1 22-16,-21 0 0,21 0 16,-22 0-16,1 21 0,21 0 15,-21 0-15,20 0 0,-20 21 16,21 0-16,0 0 0,-22 0 0,22 22 16,0-22-16,21 21 0,-21 1 0,21-1 15,0-21-15,0 21 0,0 1 16,0-22-16,0 21 0,21-21 0,0-21 15,0 22-15,1-22 0,20 0 16,-21 0-16,21 0 0,-20-22 0,20 1 16,-21 0-16,21 0 0,-20 0 0,20 0 15,-21-1-15,0-20 0,0 21 16,1-21-16,-1 20 0,-21-20 16,0 21-16,0 0 0,0 0 15,0-1-15,0 1 0,0 42 16,0 1-1,0-1-15,0 0 0,0 21 16,0-21-16,0 1 0,0-1 0,21 21 16,-21-21-16,21 0 0,0-21 15,-21 22-15,21-1 0,1-21 0,-1 0 16,0 0-16,0 0 0,21 0 0,-20 0 16,-1-21-16,21-1 0,-21 22 15,22-21-15,-22 0 0,0 0 0,0 0 16,0 0-16,0-1 0,1 1 15,-22 0-15,0 0 16,21 21-16,-21 21 31,0 0-31,0 0 0,0 1 16,0-1-16,0 0 0,0 0 0,0 0 16,0 0-16,0 1 15,21-22 1,0 0-16,0-22 15,0 1-15,1 21 16,-1-21-16,0 0 0,0 0 0,0 0 0,-21-1 16,21 1-16,1 0 15,-22 0-15,21 21 0,-21-21 0,21 21 16,0 0-16,-21 21 16,21 0-1,-21 0-15,0 0 0,0 1 0,21-1 16,1 0-16,-1 0 0,-21 0 0,21 0 15,0-21-15,21 22 0,-20-22 16,20 0-16,0 0 0,1 0 0,-1 0 16,0 0-16,22-22 0,-22 1 15,22 21-15,-1-21 0,-21 0 16,22 0-16,-22 0 0,1-1 0,-22 1 0,21 0 16,-21 0-16,0 0 15,-21 0-15,0-1 0,0 1 0,-42 0 16,21 0-16,-21 0 0,-1 0 0,1-1 15,0 22-15,-22 0 0,22 0 16,-1 0-16,-20 22 0,42-1 0,-22 0 16,1 0-16,21 0 0,0 22 15,21-22-15,0 0 0,0 0 0,0 0 16,0 0-16,42 1 0,-21-1 0,0-21 16,22 0-16,-1 0 0,-21 0 15,22 0-15,-1 0 0,0 0 16,1 0-16,-1 0 0,-21 0 0,21 0 15,-20 0-15,20 0 0,-21 0 16,0 0-16,0 0 0,1 0 31,-22 21-31,21-21 16,0 0-16,0 0 16,0 0-16,0 0 0,1-21 15,-1 21-15,0-21 0,0 21 0,21-22 16,-20 1-16,-1 21 0,21-21 0,-21 0 15,0 0-15,22 0 0,-22 21 16,21-22-16,-21 1 0,1 0 16,-22 0-16,0 0 0,0 0 0,-22 21 15,1 0-15,-21-22 0,21 22 16,-22 0-16,1 0 0,0 22 0,-1-1 16,22-21-16,-21 21 0,21 0 0,0 0 15,-1 0-15,22 1 0,0 20 16,0-21-16,0 0 0,0 0 0,0 1 15,0-1-15,22 21 0,-1-21 16,0 0-16,0 22 0,0-22 0,0 21 16,22 1-16,-22 20 0,0-21 15,21 1-15,-20 20 0,-1-20 0,0 20 16,0-21-16,-21 22 0,0-22 16,21 1-16,-21-1 0,0 0 0,0 1 15,0-22-15,0 21 0,0-21 16,0 0-16,0-42 31,0 0-31,0 0 0,0-21 16,0-1-16,0 1 0,0 0 0</inkml:trace>
  <inkml:trace contextRef="#ctx0" brushRef="#br0" timeOffset="6904.12">7535 2879 0,'0'0'15,"21"-21"-15,1 21 0,-1-22 0,0 22 16,0 0-16,0-21 0,0 0 0,22 21 16,-22-21-16,21 0 0,-21 0 15,22-1-15,-22 1 0,21 0 0,-21-21 16,1 21-16,-1-1 0,-21-20 16,0 21-16,0 0 0,0 0 15,-21 21-15,-1 0 0,1 0 0,-21 0 0,0 21 16,20 21-16,-20-21 0,0 22 15,-1-1-15,22 21 0,-21-20 16,21 20-16,21-20 0,0-1 0,0 0 16,0 1-16,21-22 0,0 21 15,0-21-15,0 0 0,22-21 0,-1 22 16,0-22-16,22 0 0,-22 0 16,1 0-16,20-22 0,-21 1 0,1 0 15,20 0-15,-20-21 0</inkml:trace>
  <inkml:trace contextRef="#ctx0" brushRef="#br0" timeOffset="7116">8699 2265 0,'0'0'0,"-84"0"32,63 21-32,-1 21 0,1-20 0,0 20 15,0 21-15,0-20 0,0 20 0,-1-20 16,22 20-16,-21-21 0,21 1 15,0 20-15,0-20 0,0-22 0,0 21 16,0-21-16,21 22 0,1-43 0,-1 21 16,21 0-16,-21-21 0,22 0 15,-1 0-15,0-21 0,1 0 0,-1-1 16</inkml:trace>
  <inkml:trace contextRef="#ctx0" brushRef="#br0" timeOffset="7343.87">9207 2223 0,'0'0'0,"0"-22"0,22-20 0,-1 21 0,0 21 16,0 0-16,0 0 0,0 0 15,22 21-15,-22 0 0,0 22 0,0-22 16,0 42-16,1-20 0,-1 20 0,-21 1 16,0-22-16,0 21 0,0 1 15,-21-1-15,-1-20 0,1 20 0,-21-20 16,21-1-16,0-21 0,-22 21 0,22-20 15,0-1-15,0 0 16,0-21-16,21-21 16,21 0-16</inkml:trace>
  <inkml:trace contextRef="#ctx0" brushRef="#br0" timeOffset="7492.04">9737 2709 0</inkml:trace>
  <inkml:trace contextRef="#ctx0" brushRef="#br0" timeOffset="8039.76">11261 2074 0,'0'0'0,"0"-21"15,0 0-15,0 0 0,0-21 0,0 20 16,-22-20-16,22 21 0,-21 0 15,0-22-15,0 43 0,0 0 16,0 0-16,-22 22 0,22-1 16,0 21-16,0 22 0,0-22 15,-1 21-15,1 1 0,-21-1 0,21 22 16,0 0-16,-1-1 0,1-20 0,0 21 16,-21-22-16,21 1 0,-1-22 15,1 21-15,0-20 0,21-1 0,0-21 16,0 22-16,0-22 0,21 0 15,0-21-15,22 0 0,-1 0 16,0 0-16,1-21 0,-1 0 0,22-1 16,-22 1-16,21 0 0,-20-21 15,20 21-15,-20-22 0,-1 1 16,-21 21-16,0-22 0,0 1 0,1 21 16,-22-21-16,0 20 0,0 44 31,0-1-31,-22 0 0,22 21 0,-21-21 15,21 22-15,-21-1 0,21-21 0,0 22 16,0-22-16,0 0 0,0 0 16,0 0-16,0 0 15,21-21-15,0 0 0,1 0 16,-1-21-16,0 0 16,0 0-16,-21 0 0,21 0 0,0-1 15,-21-20-15,22 0 0,-22 21 0,0-22 16</inkml:trace>
  <inkml:trace contextRef="#ctx0" brushRef="#br0" timeOffset="8159.69">11515 2455 0,'0'-21'16,"0"42"-16,0-63 0,0 63 31,0 0-31,0 1 16,-22-22-16,22 21 0,0 0 16,-21-21-16,21 21 0,-21-21 15,0 0-15,0 0 0</inkml:trace>
  <inkml:trace contextRef="#ctx0" brushRef="#br0" timeOffset="8315.6">10647 2455 0,'0'0'0,"-43"0"0,22 0 0,-21 0 16,21 0-16,63 0 31,-21 0-31,22 0 0,-1 0 16,21 0-16,-20 0 0,20 0 0,22 0 0,-22 0 15,1-21-15,21 21 16</inkml:trace>
  <inkml:trace contextRef="#ctx0" brushRef="#br0" timeOffset="8996.94">11769 2519 0,'0'0'0,"0"42"0,-22-21 15,1 22-15,21-1 0,-21-21 0,0 22 16,0-22-16,0 21 0,-1-21 15,1 0-15,21 22 0,-21-43 0,21 21 16,-21 0-16,42-42 47,0 0-47,0 0 0,-21-1 0,22-20 16,-1 21-16,0-21 0,0 20 15,0-20-15,0 21 0,1 0 0,-22 0 16,21-1-16,0 22 0,0 22 15,-21-1 1,0 0-16,0 0 0,0 0 0,0 22 16,0-22-16,0 0 0,21 0 0,-21 0 15,0 0-15,0 1 0,21-1 16,1-21-16,-1 0 16,0 0-16,0 0 0,0-21 15,22 21-15,-22-22 16,0 1-16,21 0 0,-21 0 0,1 0 15,-1 0-15,21-22 0,-21 22 0,0 0 16,1 0-16,-22-22 0,0 22 16,21 0-16,-21 42 31,0 0-31,-21 1 0,-1-1 0,22 21 16,-21-21-16,21 22 0,0-22 0,0 21 15,0-21-15,0 0 0,0 1 16,21-1-16,22-21 0,-22 21 0,0-21 15,21 0-15,1 0 0,-1 0 0,-21 0 16,22 0-16,-1-21 16,-21 0-16,21 21 0,-20-22 0,-1 1 15,21-21-15,-21 21 0,-21 0 0,0-22 16,0 22-16,0-21 0,0-1 16,0 22-16,0 0 0,-21 0 0,21 0 15,-21 21-15,0 0 0,-22 0 0,22 0 16,0 21-16,0-21 0,0 42 15,0-21-15,-1 1 0,1-1 0,0 21 16,21-21-16,0 0 0,0 1 16,0-1-16,0 0 0,21 0 0,0-21 15,22 0-15,-1 0 0,-21 0 0,43-21 16,-22 0-16</inkml:trace>
  <inkml:trace contextRef="#ctx0" brushRef="#br0" timeOffset="9440.68">13631 1715 0,'-21'-22'0,"42"44"0,-63-65 0,21 43 0,0 0 16,-22 21-16,1 1 0,-22 20 0,22 0 16,-21 22-16,-1-1 0,22 1 15,-22-1-15,1 22 0,-1-22 0,22 22 16,0-21-16,-1 20 0,22-20 15,0-1-15,21 1 0,0-1 16,0-20-16,0-1 0,21 0 0,21-21 16,1 22-16,-1-43 0,22 21 0,-1-21 15,1 0-15,-1 0 0,1 0 16,-1-21-16,1 0 0,-1-1 0,1 1 16,-22-21-16,21 0 0,-20-1 15,-22-20-15,21 20 0,-21-20 0,-21-1 16,0-20-16,0 20 0,0-20 0,0 20 15,-21-21-15,0 22 16,0-1-16,-21 1 0,20 21 0,-20 20 0,0 1 16,-1 21-16,1 0 0,0 21 15,-22 22-15,22-1 0,0 0 16,-22 1-16,22 20 0,-1 1 0,1-22 16,21 22-16,0-1 0,0 1 15,21-22-15,0 21 0,21-20 0,0-1 16,21 0-16,1-20 0,20-1 0,-21 0 15,22 0-15,-22-21 0</inkml:trace>
  <inkml:trace contextRef="#ctx0" brushRef="#br0" timeOffset="10183.86">13864 2455 0,'0'0'0,"0"-21"16,0 0-16,0 0 0,0 0 0,-21 21 15,0 0 1,0 21-16,21 0 0,-22 0 0,22 0 15,-21 22-15,0-22 0,21 21 0,0 1 16,0-22-16,0 21 0,0 0 16,0-20-16,0-1 0,21 0 0,0 0 15,1-21-15,-1 0 0,21 0 16,-21 0-16,22 0 0,-22 0 0,21 0 16,-21-21-16,22 0 0,-1 0 15,0-22-15,1 22 0,-22-21 0,21-1 16,-21 1-16,0 0 0,1-1 15,-1 1-15,0 21 0,-21 0 0,0 0 16,0-1-16,0 44 16,-21 20-1,21-21-15,0 21 0,-21-20 0,21 20 16,-22-21-16,22 21 0,0 1 16,0-22-16,0 0 0,0 0 0,22 0 15,-1 1-15,0-22 0,21 0 16,-21 0-16,22 0 0,-22 0 0,21 0 15,-21-22-15,22 1 0,-22 0 16,21 0-16,-21-21 0,22-1 0,-22 1 16,21 0-16,-21-1 0,1-20 15,-1-1-15,0 1 0,-21-1 0,21 1 16,-21-22-16,21 22 0,-21-22 16,0 43-16,0-22 0,0 22 0,0 21 15,0-1-15,-21 22 0,-21 22 16,21 20-16,-1 0 0,1 1 15,0 20-15,-21 1 0,21-1 0,-1 1 16,1-1-16,0 1 0,21-1 16,0 1-16,0-1 0,0 1 0,0-22 15,0 0-15,21 1 0,0-1 16,1-21-16,-1 0 0,0 0 16,0 1-16,21-22 0,-20 0 0,20 0 15,0-22-15,-21 1 0,22 0 0,-1 0 16,0-21-16,1 20 0,-1-20 15,0 21-15,-20-21 0,20 20 0,-21-20 16,0 42-16,0-21 0,-21 42 31,0 0-31,0 0 0,-21 1 0,0 20 16,0-21-16,21 21 0,0-20 16,0-1-16,0 0 0,0 21 0,0-21 15,0 1-15,21-22 31</inkml:trace>
  <inkml:trace contextRef="#ctx0" brushRef="#br0" timeOffset="10331.77">14795 2201 0,'0'0'0,"-42"-21"0,42 0 0,-21 0 15,21 0-15,0 0 0,21 21 31,0 21-31,22-21 0,-22 21 16,21 0-16,0-21 0,1 21 0,-1-21 0</inkml:trace>
  <inkml:trace contextRef="#ctx0" brushRef="#br0" timeOffset="10551.65">15769 2350 0,'0'21'16,"-21"-21"15,21 21-31,-21-21 16,21 21 0,21-21-1,0 0 1,0-21-16,0 21 0,1-21 15</inkml:trace>
  <inkml:trace contextRef="#ctx0" brushRef="#br0" timeOffset="10735.54">15917 2244 0,'-127'-21'31,"106"21"-31,-21 0 0,21 0 0,-22 21 16,22 0-16,0 0 15,-21 21-15,20 1 0,1-1 0,-21 0 16,21 1-16,0 20 0,-1-20 0,1-1 15,21 0-15,0 1 0,0-1 16,0-21-16,0 21 0,0-20 0,21-1 16,22-21-16,-22 0 0,21 0 15,-21 0-15,22 0 0,-1 0 0</inkml:trace>
  <inkml:trace contextRef="#ctx0" brushRef="#br0" timeOffset="10955.41">16129 2265 0,'0'0'0,"0"-21"16,21 21 0,-21 21-16,0 0 15,0 0-15,0 22 0,0-1 0,0 0 16,0 1-16,0-1 0,0 0 16,0 22-16,0-22 0,0 0 0,0-20 15,0 20-15,0-21 0,0 21 0,0-20 16,0-1-16,0 0 15,-21-21-15,0 0 16,0 0-16,-1 0 0</inkml:trace>
  <inkml:trace contextRef="#ctx0" brushRef="#br0" timeOffset="11135.31">16616 2582 0,'0'0'0,"21"0"0,-42 0 62,21 22-62,-21-22 16,-1 0-16,1 0 0</inkml:trace>
  <inkml:trace contextRef="#ctx0" brushRef="#br0" timeOffset="11443.8">17272 2540 0,'0'0'0,"-21"-21"0,0 21 16,21-21-16,-22 0 0,22-1 15,0 1-15,0 0 0,22 21 32,-1 21-17,0 0-15,-21 1 0,0 20 0,21 0 16,-21-21-16,0 22 0,0-1 16,0-21-16,0 22 0,0-22 0,0 0 15,0 0-15,0 0 0,-21-21 31,0-21-31,21 0 0,0 0 16</inkml:trace>
  <inkml:trace contextRef="#ctx0" brushRef="#br0" timeOffset="11596.71">17293 2244 0,'0'0'0,"0"-43"0,0 1 0,0 21 15,0 0-15,-21 0 0,21-1 16,0 44-1,0-1-15,0 0 0,0 0 16,0 0-16,21 0 0,0 22 0,0-22 16,1 0-16,-1 21 0,0-20 0</inkml:trace>
  <inkml:trace contextRef="#ctx0" brushRef="#br0" timeOffset="12335.73">17632 2455 0,'21'0'16,"-21"22"-16,0-1 15,0 0-15,0 0 16,-21 21-16,0-20 0,21-1 0,-22 0 16,22 0-16,0 0 0,0 0 15,0 1-15,0-1 0,22-21 0,-1 0 16,0 0-16,0 0 0,0-21 16,0-1-16,1 22 0,-1-21 15,0 0-15,0 0 0,0 0 0,0-22 16,1 22-16,-1 0 0,0 0 15,-21 0-15,21 0 0,-21-1 16,21 22-16,-21 22 16,0-1-16,0 0 0,0 0 15,0 21-15,0-20 0,0-1 16,0 0-16,21 0 0,-21 0 16,22 0-16,-22 1 0,21-1 0,0-21 15,0 0-15,0 0 0,0 0 16,1 0-16,20-21 0,-21 21 15,21-22-15,-20 1 0,20 0 0,-21 0 16,0-21-16,22 20 0,-22 1 16,0-21-16,0 0 0,0 20 0,0 1 15,-21 0-15,0 0 0,0 42 32,0 0-32,0 0 0,0 1 0,0-1 15,0 21-15,0-21 0,0 0 16,0 22-16,0-22 0,0 0 0,22 0 15,-1 0-15,21 1 0,-21-1 0,22 0 16,-1-21-16,0 0 0,1 0 16,-1 0-16,0 0 0,1 0 0,-1-21 15,-21 0-15,21-1 0,-20 1 16,-1 0-16,-21-21 0,0 21 0,0-22 16,21 22-16,-21-21 0,0-1 15,0 22-15,0 0 0,0 0 16,0 0-16,-21 42 15,0 0-15,21 21 0,-22 1 16,1-1-16,-21 22 0,21-1 0,-22 1 16,1 20-16,0-20 0,21 20 0,-22 1 15,1 0-15,21-1 0,0-20 16,-1 21-16,22-22 0,0 1 0,0-1 16,0-21-16,0 22 0,0-22 0,0-21 15,0 22-15,22-22 0,-1 0 16,-21 0-16,0-42 31,0-21-31,0 21 0,0-22 16</inkml:trace>
  <inkml:trace contextRef="#ctx0" brushRef="#br0" timeOffset="12567.6">18732 2646 0,'0'0'0,"43"-64"0,-22 1 0,85-106 31,-64 126-31,0 43 0,-20-21 0,20 21 16,-21 0-16,0 0 0,22 0 0,-22 21 16,0 22-16,0-22 0,0 21 15,-21 22-15,0-22 0,0 0 16,0 1-16,-21-1 0,0 0 0,-21 1 16,-1-1-16,1-21 0,0 0 15,-1 0-15,1 1 0,0-22 0,-1 0 16,1 0-16,21 0 0,-22 0 15,22 0-15,0-22 0,21 1 16</inkml:trace>
  <inkml:trace contextRef="#ctx0" brushRef="#br0" timeOffset="12887.11">19939 1334 0,'0'0'0,"0"-22"0,0 1 0,0 0 16,-21 21 0,0 0-16,21 21 0,-22 0 0,1 22 15,0 20-15,-21 22 0,21 0 16,-22-1-16,22 22 0,-21-21 0,-1 21 15,1-1-15,0 1 0,21 0 16,-22 0-16,22-21 0,21 20 16,0-41-16,0 21 0,42-22 0,-20 1 15,20-22-15,21 0 0,-20 1 16,20-22-16,1 0 0,-22 0 0,22-21 16,-1 0-16,1 0 0</inkml:trace>
  <inkml:trace contextRef="#ctx0" brushRef="#br0" timeOffset="16680.68">20108 1926 0,'0'-21'15,"0"0"1,0 0 0,21 21-16,-21-21 0,22 21 15,-1 0-15,0 0 0,0-22 16,0 22-16,0 0 0,1 0 15,-1 0-15,0 0 0,0 0 0,0 0 16,0 22-16,-21-1 0,0 0 0,0 0 16,0 0-16,0 0 15,-21 1-15,0-1 0,0 0 0,-21 21 16,-1-21-16,22 1 0,-21-1 0,21 0 16,-22-21-16,22 21 0,-21 0 15,21-21-15,-1 0 0,22-21 31,22 0-15,-1 21-16,21-21 0,-21 21 16,22 0-16,-22-21 0,21 21 0,0 0 15,22 0-15,-22 21 16,-21-21-16,1 21 0,20 0 0,-21 21 16,-21-20-16,0 20 0,0-21 15,0 21-15,0 1 0,-21-1 16,0 0-16,-22-20 0,22 20 0,-21-21 15,0 0-15,-1-21 0,1 0 16,0 0-16,20 0 0,-20 0 0,0 0 16,21-21-16,-22 0 0,22 0 15,0 0-15,0-1 0,21 1 0,0 0 16,0 0-16,0 0 0,0 0 0,0-1 16,21 22-1,0 0-15,0 0 0,0 0 0,22 0 16,-22 0-16,21 0 0,1 22 0,20-22 15</inkml:trace>
  <inkml:trace contextRef="#ctx0" brushRef="#br0" timeOffset="16887.57">20786 2604 0,'0'0'0,"0"21"15,0 0 1,0 0-16,-22 21 0,1-20 15,21-1-15,-21 21 0,0 0 16,0-20-16,0 20 0,-1 0 16,1-21-16,-21 22 0,21-22 0,0 0 15,-1 0-15,1 0 0,0-21 16,42-21 0,0 0-16</inkml:trace>
  <inkml:trace contextRef="#ctx0" brushRef="#br0" timeOffset="17155.63">21421 1736 0,'0'0'0,"0"-21"0,42-1 16,-21 22-1,0 0-15,22 0 0,-1 0 0,21 0 16,1 0-16,-1 0 0,22 0 16,-21 0-16,20 0 0,-20 0 15,20 0-15,1 0 0,0 0 0,-22 0 16,22 0-16,-22 0 0,-20 0 16,-22 0-16,0 0 0,-42 0 15,0 0-15</inkml:trace>
  <inkml:trace contextRef="#ctx0" brushRef="#br0" timeOffset="17399.81">21929 1693 0,'0'0'0,"-43"0"0,22 0 0,0 0 15,0 22 1,21 20-16,0-21 0,-21 21 16,21 1-16,0-1 0,-22 0 15,22 22-15,0-1 0,-21 1 0,21-1 16,-21 22-16,0-21 0,21-1 15,-21 22-15,0-22 0,21-20 0,0 20 16,0-21-16,0 1 0,0-22 0,0 21 16,0-21-16,0 1 15,21-22-15,0 0 16,0 0-16,0-22 0,0 1 16,22 0-16,-1 0 0,-21-21 0,22 20 15,-1-20-15</inkml:trace>
  <inkml:trace contextRef="#ctx0" brushRef="#br0" timeOffset="17571.71">22183 2434 0,'0'106'32,"-22"-85"-32,22 22 15,-21-22-15,21 0 0,-21 21 16,0-21-16,21 1 0,0-1 0,0 0 16,0 0-16,0-42 46,0 0-46,21-22 16,0 22-16</inkml:trace>
  <inkml:trace contextRef="#ctx0" brushRef="#br0" timeOffset="17696.64">22225 2350 0,'0'0'0,"21"-43"0,-21 1 16,0 21-16,21 0 0,-21-1 16,-21 44 15,21-1-31,0 0 0,0 0 0,0 0 15,0 0-15,0 1 0,0-1 16,0 0-16</inkml:trace>
  <inkml:trace contextRef="#ctx0" brushRef="#br0" timeOffset="19384.22">22606 2477 0,'0'0'0,"0"21"31,0 0-31,-21 0 0,0 0 15,21 0-15,-22 1 0,1 20 16,21-21-16,0 0 0,-21 22 16,21-22-16,-21 0 0,21 0 0,0 0 15,0 0-15,0-42 32,0 0-32,21 0 15,0-21-15,0 20 16,1-20-16,-1 21 0,0-21 0,0 20 15,21-20-15,-20 21 0,-1 0 16,-21 0-16,21-1 0,0 22 16,-21 22-16,0-1 0,0 0 15,0 21-15,0-21 16,0 1-16,0 20 0,0-21 0,0 0 16,0 22-16,0-22 0,21 0 15,0 0-15,1-21 0,-1 21 0,0-21 16,0 0-16,21 0 0,-20 0 0,20 0 15,0 0-15,1 0 0,-22 0 16,21-21-16,0 0 0,1 0 0,-22 0 16,21-1-16,1 1 0,-22-21 15,0 21-15,0 0 0,0-22 0,0 22 16,-21 0-16,0 0 0,0 42 31,-21 0-31,0 0 16,0 0-16,21 1 0,0-1 0,-21 21 15,21-21-15,0 0 0,0 1 16,0-1-16,0 0 0,0 0 16,21 0-16,0 0 0,21-21 0,-20 0 15,20 0-15,0 0 0,1 0 16,-1 0-16,0 0 0,1-21 0,-1 21 16,0-21-16,1 0 0,-22 0 15,21 0-15,-21-22 0,0 22 0,1-21 16,-22-1-16,0 1 0,0 21 0,0-21 15,0 20-15,0 1 0,-22 21 16,1 0-16,0 0 0,0 0 16,0 0-16,-22 21 0,22 1 15,0-1-15,0 0 0,21 21 0,0-21 16,-21 22-16,21-1 0,0-21 16,0 22-16,0-22 0,21 0 0,-21 0 15,21 0-15,0 0 0,22 1 0,-22-22 16,0 0-16,21 0 0,-21 0 15,22 0-15,-22 0 0,0 0 0,21-22 16,-20 22-16,-1-21 0,0 0 16,0 0-16,0-21 0,0 20 0,1 1 15,-22-21-15,21 21 0,-21-22 16,21 22-16,-21 0 0,21 21 16,-21 21-1,-21 0-15,21 1 16,-21-1-16,21 0 0,-21 0 0,21 0 15,0 0-15,0 1 0,0-1 16,0 0-16,0 0 0,21-21 16,0 21-16,0-21 0,0 0 15,0 0-15,1 0 0,-1 0 0,21 0 16,-21-21-16,0 21 0,1-21 0,-1 0 16,-21 0-16,21-1 15,0-20-15,0 21 0,-21 0 0,0-22 16,21 22-16,1 0 0,-22 42 31,-22 0-31,1 1 16,21-1-16,0 0 0,0 0 15,-21 0-15,21 0 0,0 1 0,0-1 16,0 0-16,21-21 31,0 0-31,1 0 16,-1 0-16,0 0 0,-21-21 0,21 0 15,0-1-15,0 1 0,-21 0 16,0 0-16,22 0 0,-1 0 16,-21-1-16,0 1 0,0 0 0,21 21 15,-21 21 1,-21 0 0,21 1-16,0-1 0,-21 0 15,21 0-15,0 0 0,0 0 0,0 1 16,0-1-16,0 0 0,21-21 15,0 0-15,0 21 0,21-21 16,-20 0-16,20 0 0,-21 0 0,21 0 16,-20 0-16,20 0 0,-21-21 15,21 0-15,-20 21 0,-1-21 16,0-22-16,0 22 0,0-21 0,0-1 16,1 1-16,-1 0 0,-21-22 15,21 1-15,0 20 0,0-20 0,22-1 16,-22 1-16,0-1 0,0 22 15,0-21-15,-21 41 0,21-20 0,-21 21 16,0 0-16,0 0 0,-21 42 16,0 0-1,0 0-15,0 21 0,0-20 16,-1 20-16,1 0 0,0 1 0,0-1 16,0 0-16,21 22 0,-21-22 15,-1 0-15,1 22 0,0-22 16,21 1-16,0-1 0,0 0 15,0 1-15,0-1 0,0-21 0,0 21 16,0-20-16,21-1 0,0-21 16,1 0-16,-1 0 0,0 0 0,0 0 15,0 0-15,0 0 0,1-21 0,-1-1 16,0 1-16,0 0 0,-21 0 16,21 0-16,0 21 0,-21-21 0,0 42 31,0 0-31,0 0 15,0 0-15,0 0 0,0 1 16,0-1-16,-21 0 0,21 0 16,0 0-16,0 0 0,0 1 15,21-44 17,-21 1-32</inkml:trace>
  <inkml:trace contextRef="#ctx0" brushRef="#br0" timeOffset="19587.45">24850 2117 0,'0'0'0,"63"-43"32,-21 22-32,1 21 0,-1 0 15,0 0-15,22 0 0,-22 0 0,22 0 16,-22 0-16,0 0 0,1 0 15,-1 0-15,-21 0 0,22 21 0,-22-21 16,0 0-16</inkml:trace>
  <inkml:trace contextRef="#ctx0" brushRef="#br0" timeOffset="19756.2">24913 2032 0,'0'0'16,"-21"0"-16,-21 0 0,20 0 0,-20 0 15,21 0-15,0 0 16,21 21 0,0 0-1,21-21-15,0 0 16,0 22-16,22-22 0,-22 21 0,21-21 16</inkml:trace>
  <inkml:trace contextRef="#ctx0" brushRef="#br0" timeOffset="20003.06">25654 2625 0,'0'0'0,"0"-43"31,0 22-15,21 21 31,21 0-31</inkml:trace>
  <inkml:trace contextRef="#ctx0" brushRef="#br0" timeOffset="20351.86">26395 2350 0,'0'0'16,"-21"-22"-16,-1 22 0,1 0 16,0 0-16,-21 0 0,21 0 15,-1 0-15,-20 0 0,21 0 0,-21 22 16,20-1-16,1 0 0,0 0 15,21 0-15,0 0 0,0 1 16,0-1-16,0 0 0,21 0 0,0 0 16,22 0-16,-1 1 0,-21-1 15,22 0-15,-1 0 0,-21 0 0,0 0 16,0 1-16,1-1 0,-22 0 16,0 0-16,0 0 0,-22-21 15,1 0-15,0 0 0,0 0 16,-21 0-16,-1 0 0,1 0 0,21 0 15,-22 0-15,1 0 0,21 0 16,0 0-16,21-21 16,21 0-1</inkml:trace>
  <inkml:trace contextRef="#ctx0" brushRef="#br0" timeOffset="20584">26564 2350 0,'0'21'16,"0"21"-16,-21-21 0,0 0 0,0 22 15,21-22-15,0 0 0,-22 21 16,22-20-16,0-1 0,-21 21 16,21-21-16,0 0 0,0 1 0,0-1 15,0 0-15,21-21 16,1 0-16,-1 0 0,0 0 15,0 0-15,0 0 16,-21-21-16,21 21 0,-21-21 0,22-1 16</inkml:trace>
  <inkml:trace contextRef="#ctx0" brushRef="#br0" timeOffset="20755.41">26564 2604 0,'0'21'16,"21"-21"0,0 0-16,1 0 0,-1 0 15,0 0-15,-21-21 16,21-1-16,0 22 0</inkml:trace>
  <inkml:trace contextRef="#ctx0" brushRef="#br0" timeOffset="21215.16">26606 1884 0,'0'0'0,"-21"-21"0,21 0 16,21 21-1,1 21 1,-1 0-16,0 0 0,0 0 15,0 22-15,0-22 0,1 21 16,-1-21-16,0 22 0,-21-1 0,21 0 16,-21 22-16,0-22 0,0 22 15,0-22-15,-21 21 0,0-20 0,0 20 16,-1-20-16,1-1 0,0 0 0,0 1 16,21-1-16,-21 0 0,0-21 15,21 1-15,0-1 0,0 0 0,-22 0 16,22 0-1,0-42 1,22 0 0,-22 0-16</inkml:trace>
  <inkml:trace contextRef="#ctx0" brushRef="#br0" timeOffset="21391.06">27051 2625 0,'0'0'0,"-21"-21"0,0 21 0,-1 0 15,22 21 48,0 0-63,-21-21 16,21 21-16</inkml:trace>
  <inkml:trace contextRef="#ctx0" brushRef="#br0" timeOffset="21591.94">26818 2879 0,'0'0'0,"-21"42"31,21-21-31,0 0 16,0 1-16,0-1 0,-21-21 15,21 21-15,-21 0 0,-1 0 16,22 0-16,-21 1 0,0 20 0,0-21 15,0 0-15,-22 22 0,1-22 0,0 0 16,-1 21-16,1-21 0,-21 1 16,-1-1-16,1 21 0</inkml:trace>
  <inkml:trace contextRef="#ctx0" brushRef="#br0" timeOffset="27507.55">9610 4466 0,'0'0'0,"0"-21"0,0 0 16,0-21-16,0 20 0,0 1 16,0 0-16,21 0 15,-21 42 16,0 0-31,21 0 0,-21 22 16,0-1-16,21 0 0,-21 22 16,21-1-16,-21 22 0,0 0 0,0-1 15,0 22-15,0-21 0,0 21 16,0 0-16,0-1 0,0-20 0,0 21 16,-21 0-16,21 0 0,-21-22 15,0 1-15,21-22 0,0 22 0,0-21 16,0-1-16,0 1 0,0-1 0,0-21 15,0 1-15,0-22 0,0 0 16,0 0-16,0 0 0,21-42 16,0 0-16,0 0 15,0-21-15,1 20 0,-1-20 16,0 0-16,0-1 0,-21 1 0,21 0 16,0-22-16</inkml:trace>
  <inkml:trace contextRef="#ctx0" brushRef="#br0" timeOffset="28460.32">9885 4360 0,'0'0'0,"-21"-21"0,-1 21 31,44 0-15,-1 0-16,21 0 15,0 0-15,1 0 0,20 0 0,1 0 16,-1 0-16,22-21 0,0 21 16,20 0-16,1 0 0,21 0 0,21 0 15,1-21-15,20 21 0,0 0 16,22 0-16,-1 0 0,22 0 0,0 0 15,-1 0-15,22 0 0,21 0 16,-21 0-16,0 0 0,0 0 16,21 21-16,-43-21 0,1 0 15,0 21-15,-22-21 0,1 0 0,-22 0 16,0 0-16,-21 21 0,-21-21 16,-21 0-16,-21 0 0,0 0 15,-22 0-15,1 0 0,-22 0 0,-21 0 16,21 22-16,-20-22 0,-1 0 15,0 0-15,0 21 0,0 0 0,-21 0 16,0 0-16,0 0 0,0 1 16,0-1-16,0 0 0,0 21 15,0 1-15,0 20 0,0 1 0,0 20 16,-21-20-16,0 20 16,0 1-16,0-21 0,-1 20 0,1 1 15,0 0-15,0-1 0,21 1 16,0 0-16,0-1 0,0 1 0,0 0 15,0-22-15,0 22 0,0-22 16,0 1-16,21 20 0,0-20 0,-21 21 16,21-22-16,1 1 0,-22-1 0,0 1 15,0-22-15,0 0 0,0 1 16,0-1-16,0-21 0,0 21 0,0-20 16,0-1-16,-22-21 0,22 21 15,-21-21-15,0 0 0,0 0 16,0 0-16,0 0 0,-22 0 15,22-21-15,-21 21 0,-1-21 16,-20-1-16,21 1 0,-43 0 0,21 0 16,-20 0-16,-22 0 0,0-1 0,0 1 15,-21-21-15,-21 21 0,0 0 16,-21-1-16,-22 1 0,1 0 0,-22 0 16,0 21-16,-21-21 0,1 21 15,-22 0-15,0 0 0,-22 0 0,22 0 16,-21 0-16,21 0 0,-21 0 15,42 0-15,-21 0 0,21 0 0,1 0 16,20 0-16,0 0 0,43 0 16,-22 0-16,22 0 0,21 0 15,0 0-15,21 0 0,0-21 0,21 21 16,21-22-16,22 22 0,-1-21 16,43 21-16,-21-21 0,21 21 0,21-21 15,0 0-15,0 0 16,21 21-16,0 0 0,0-22 15,0 22-15,0-21 0,1 21 16,-1-21-16,0 21 0,0-21 16</inkml:trace>
  <inkml:trace contextRef="#ctx0" brushRef="#br0" timeOffset="29099.32">10837 4678 0,'0'0'0,"0"-21"16,0 0-16,21 21 15,-21 21 1,0 0-16,0 21 0,22 22 16,-22-1-16,0 1 0,0-1 0,0 1 15,0 20-15,0-20 0,-22-1 16,1 1-16,21-22 0,-21 22 16,21-22-16,-21 0 0,21-20 0,0 20 15,0-21-15,0 0 0,0 0 16,0-42 15,0 0-31,0 0 0,0-21 16,0-1-16,0 22 15</inkml:trace>
  <inkml:trace contextRef="#ctx0" brushRef="#br0" timeOffset="30344.21">6244 5334 0,'0'0'0,"-42"0"0,-1 0 0,22 0 16,0 0-16,0 0 0,0 0 0,21-21 15,21 21 1,21 0-1,-21 0-15,22 0 0,20 0 16,1 0-16,20 0 0,22 21 0,21-21 16,0 21-16,0-21 0,21 0 15,1 21-15,20-21 0,0 0 0,1 0 16,-1 22-16,0-22 0,1 0 16,-1 0-16,0 0 0,-21 0 0,1 0 15,-44 21-15,1-21 0,-21 0 16,-22 0-16,1 0 0,-22 0 0,-21 0 15,1 0-15,-22 21 0,-22-21 16,-20 0-16,21 0 16,-21-21-16,-1 21 0,1-21 0</inkml:trace>
  <inkml:trace contextRef="#ctx0" brushRef="#br0" timeOffset="30616.45">8382 5165 0,'0'0'0,"-21"-21"16,42 21 0,0 0-16,21 0 15,1 0-15,-1 0 0,22 21 0,20-21 16,-20 21-16,20-21 0,1 21 16,-21 0-16,-1 0 0,1 1 15,-22-1-15,0 21 0,-21-21 0,-21 22 16,0 20-16,0-21 0,-42 22 15,-21-22-15,-1 22 0,1-22 0,-22 22 16,0-22-16,1 0 0,-1-21 16,0 22-16,1-22 0,-1-21 0,0 21 15,22-21-15,-22 0 0,0 0 16</inkml:trace>
  <inkml:trace contextRef="#ctx0" brushRef="#br0" timeOffset="30975.69">6921 4382 0,'0'0'0,"0"-22"0,22 1 16,-1 0-16,0 21 16,-21 21-1,21 0-15,-21 22 16,0-22-16,0 21 0,0 1 0,0 20 16,0-21-16,0 22 0,0-1 15,0 1-15,0-1 0,-21 1 0,21-22 16,-21 22-16,21-43 0,0 21 15,0-21-15,0 1 0,0-1 0,21-21 16,0-21 0,0-1-16,0-20 15</inkml:trace>
  <inkml:trace contextRef="#ctx0" brushRef="#br0" timeOffset="31183.57">7048 4360 0,'0'0'0,"0"-21"0,0 0 16,22 21-16,-1 0 0,0-21 15,0 0-15,0 21 0,0 0 16,1 0-16,41-21 16,-21 21-16,-20 0 15,-1 0-15,0 0 0,0 0 0,-21 21 0,0 0 16,0 0-1,-21 0-15,0 0 0</inkml:trace>
  <inkml:trace contextRef="#ctx0" brushRef="#br0" timeOffset="31339.84">6900 4636 0,'0'0'0,"-21"0"0,42 0 16,22 0-1,-22 0-15,0 0 0,0 0 16,21 0-16,1-22 0,-22 1 15,21 21-15,-21 0 0,22-21 0,-1 21 16,-21 0-16,22-21 0,-22 0 16,21 21-16</inkml:trace>
  <inkml:trace contextRef="#ctx0" brushRef="#br0" timeOffset="31644.66">7874 4255 0,'-21'0'16,"21"21"-16,0 0 0,-21 21 15,-1-21-15,1 22 0,21-1 16,-21 0-16,0 1 0,0-1 0,21 22 16,-21-22-16,-1 21 0,22 1 15,0-22-15,0 22 0,0-22 16,0 0-16,0 1 0,0-22 0,0 21 15,22-21-15,-1-21 0,0 22 16,21-22-16,-21 0 0,1 0 0,20 0 16,0 0-16,-21-22 0,22 1 15,-22 0-15,21 0 0,-21 0 0,1 0 16,-1-1-16,0-20 0,-21 21 16,0-21-16,0 20 0,0-20 15</inkml:trace>
  <inkml:trace contextRef="#ctx0" brushRef="#br0" timeOffset="31816.57">7832 4720 0,'0'0'0,"21"-21"31,0 21-31,21-21 0,-21 21 0,1 0 16,20-21-16,-21 21 0,21-21 15,-20-1-15,20 22 0,0-21 0,-21 0 16,1 21-16,20-21 0,-21 0 15,-21 0-15,0-1 0,0 1 16</inkml:trace>
  <inkml:trace contextRef="#ctx0" brushRef="#br0" timeOffset="32009.04">7832 4339 0,'0'0'0,"0"-21"0,21 0 0,21 0 16,-21 0-16,22-1 0,-22 1 15,21 0-15,0 21 0,1-21 0,20 0 16,-20 0-16,-1-1 0,0 1 16,1 0-16,-1 21 0,0 0 15,1 0-15,-22 0 0,0 0 0,0 21 16,-21 0-16,0 1 16,0-1-16</inkml:trace>
  <inkml:trace contextRef="#ctx0" brushRef="#br0" timeOffset="32419.18">6456 6265 0,'0'0'0,"-43"-42"0,-41-85 32,84 106-32,0 0 0,-21 0 0,-1 21 15,22 21 1,0 0-16,0 21 0,0 1 0,0-1 15,0 0-15,0 22 0,0-1 16,0 1-16,0 20 0,0-20 0,0-1 16,0-20-16,0 20 0,0-20 15,0-1-15,0 0 0,0-21 16,0 1-16,0-1 0,0 0 0,22-21 31,-1-21-31,-21 0 0,0-1 16,21 1-16,0-21 0</inkml:trace>
  <inkml:trace contextRef="#ctx0" brushRef="#br0" timeOffset="32632.09">6371 6096 0,'0'0'0,"-21"0"0,21-21 0,0 0 15,0 0 1,21 21-1,0 0-15,0 0 0,1-22 16,20 22-16,-21 0 0,21 0 16,1 0-16,-1 0 0,-21 0 0,22 0 15,-22 0-15,0 0 0,0 0 16,-21 22-16,0-1 0,-21 0 16</inkml:trace>
  <inkml:trace contextRef="#ctx0" brushRef="#br0" timeOffset="32807.99">6308 6371 0,'0'0'0,"-43"64"16,64-64 15,1 0-15,-1 0-16,0 0 0,0-21 16,21 21-16,1-22 0,-22 22 0,21-21 15,1 0-15,20 21 0,-21-21 16,1 0-16,-1 21 0,22-21 0,-22-1 15,0 1-15</inkml:trace>
  <inkml:trace contextRef="#ctx0" brushRef="#br0" timeOffset="33071.83">7218 6054 0,'-21'21'16,"-1"0"-1,1 0-15,21 0 0,0 1 16,-21-1-16,0 21 0,21-21 0,-21 22 15,21-1-15,-21 0 0,21 1 16,0-1-16,0 21 0,0-20 0,0-1 16,0-21-16,0 22 0,0-22 15,0 21-15,21-21 0,0 0 0,0-21 16,0 22-16,0-22 0,1 0 16,20 0-16,-21 0 0,0 0 15,0-22-15,1 1 0,20 0 0,-21 21 16,0-21-16,0 0 0,1-22 15,-1 22-15,-21 0 0,0 0 0,0-21 16</inkml:trace>
  <inkml:trace contextRef="#ctx0" brushRef="#br0" timeOffset="33235.74">7260 6456 0,'0'0'0,"-21"0"0,0 0 16,0 0-16,-1 0 15,22-21-15,0 0 16,22-1-1,-1 22-15,0-21 16,0 21-16,0-21 0,0 0 0,22 21 16,-22-21-16,0 21 0,0-21 15,0-1-15,1 1 0</inkml:trace>
  <inkml:trace contextRef="#ctx0" brushRef="#br0" timeOffset="33431.12">7239 6033 0,'0'0'0,"0"-22"0,0 1 15,0 0 1,21 21-16,0 0 16,0 0-16,1 0 15,-1 0-15,0-21 0,0 21 16,-21-21-16,21 21 0,0 0 15,22 0-15</inkml:trace>
  <inkml:trace contextRef="#ctx0" brushRef="#br0" timeOffset="33636">8043 5800 0,'0'0'0,"-21"21"31,0 0-15,0 0-16,0 0 16,21 1-16,0-1 0,0 0 0,0 0 15,0 0-15,0 0 0,0 1 16,0-1 0</inkml:trace>
  <inkml:trace contextRef="#ctx0" brushRef="#br0" timeOffset="33999.83">8318 6096 0,'0'21'31,"0"0"-31,-21-21 16,0 22-16,0-1 15,21 0-15,-21-21 0,21 21 16,0 0-16,0 0 0,0 1 16,21-22-1,0 21-15,0-21 16,0 0-16,22 0 0,-22 0 16,0 21-16,21-21 0,-20 21 0,-1-21 15,0 21-15,-21 0 16,0 1-16,0-1 0,0 0 0,-21 0 15,0 0-15,-22 0 0,22 1 0,-21-1 16,-1 0-16,1-21 0,-21 21 16,20 0-16,22-21 0,-21 0 0,21 0 15,21-21-15,0 0 16,0 0-16,0-22 0</inkml:trace>
  <inkml:trace contextRef="#ctx0" brushRef="#br0" timeOffset="35315.39">11070 4974 0,'0'-21'0,"0"0"16,21 0-16,0 0 0,1-1 16,-1-20-16,0 21 0,0 0 15,0 0-15,0-22 0,1 22 16,-22 0-16,0 0 0,0 0 15,-43 21 1,22 0-16,-21 0 0,-1 0 16,-20 21-16,-1 0 0,1 0 0,21 0 15,-22 22-15,22-1 0,21-21 16,-1 21-16,22 1 0,0-22 0,0 21 16,0-21-16,43 1 0,-22 20 15,21-21-15,22 0 0,-22 22 0,22-22 16,-22 0-16,21 0 0,-20 21 15,-1-20-15,0-1 0,1 21 0,-22-21 16,-21 0-16,0 22 0,0-22 16,0 21-16,-21-21 0,-22 1 15,1 20-15,0-21 0,-1 0 0,1-21 16,-21 0-16,20 0 0,-20 0 16,20 0-16,1 0 0,0-21 0,-1 0 15,1 0-15,21 0 0,0-1 16,0 1-16,-1-21 0,22 21 0,-21-22 15,21 1-15,0 21 0,0 0 16,0-22-16,0 22 0,0 0 16,21 21-16,1 0 0,-1 0 15,0 21-15,0 0 0,0 1 16,0-1-16,22 21 0,-22-21 16,0 0-16,21 22 0,-20-22 0,20 0 15,-21 0-15,0 22 0,22-22 16,-22 0-16,0 0 0,21-21 0,-21 21 15,22-21-15,-1 0 0,-21 0 16,22 0-16,-22 0 0,21-21 0,0 21 16,-20-21-16,20 0 0,0 0 15,-21-1-15,22 1 0,-1 0 0,-21-21 16,0 21-16,22-1 0,-22-20 16,0 21-16,-21-21 0,0 20 0,0-20 15,0 21-15,0 0 16,0 0-16,-21 21 0,0 0 15,0 0-15,-1 21 0,1 0 16,0 21-16,21-21 0,-21 1 16,21 41-16,0-42 15,0 0-15,0 22 0,0-22 0,0 0 16,21 0-16,0 0 0,0 1 0,1-1 16,20-21-16,-21 21 0,21-21 15,-20 0-15,20 0 0,0 0 16,1 0-16,-1 0 0,0-21 0,1 0 15,-1 21-15,0-22 0,1 1 0</inkml:trace>
  <inkml:trace contextRef="#ctx0" brushRef="#br0" timeOffset="36019.87">12382 5144 0,'0'0'16,"0"-22"-16,-21 22 0,0-21 0,0 21 15,0 0-15,0 0 0,-1 0 16,1 21-16,21 1 0,-21-1 15,0 0-15,0 21 0,0-21 0,-1 22 16,22-22-16,0 21 0,-21-21 16,0 1-16,21 20 0,0-21 0,0 0 15,0 0-15,0 1 0,0-1 0,0 0 16,21-21 0,0 0-16,1 0 0,-1-21 15,0 0-15,0-1 0,0 22 16,0-21-16,1-21 0,-1 21 0,0 0 15,-21-22-15,0 22 0,21-21 16,-21 21-16,0-22 0,0 22 0,0 0 16,0 0-16,21 21 15,-21 21-15,0 0 16,0 0-16,0 0 0,21 22 16,-21-22-16,22 21 0,-1-21 0,-21 22 15,0-22-15,21 21 0,0-21 16,0 1-16,0-1 0,-21 0 15,22 0-15,-1 0 0,0-21 0,0 0 16,0 0-16,0-21 16,-21 0-16,22 0 15,-22 0-15,0-1 0,0 1 16,0-21-16,0 21 0,21 0 0,-21-22 16,21 22-16,-21-21 0,21-1 15,0 22-15,-21 0 0,21 0 0,1 0 16,20 21-16,-21 0 0,0 0 0,22 21 15,-22 0-15,0 0 0,21 0 16,-21 1-16,1 20 0,-1-21 0,0 0 16,0 22-16,-21-22 15,0 21-15,0-21 0,0 0 0,0 1 16,0-1-16,0 0 0,-21 0 16,0-21-16,0 0 15,-1-21 1,22 0-16,0-22 0,0 22 15,0 0-15,0 0 0,0-21 16,0 20-16,0 1 0,22-21 0,-1 21 16,-21 0-16,21-1 0,0 1 0,0 0 15,0 0-15,1 0 0,20 21 16,-21-21-16,0 21 16,0 0-16,1 0 15</inkml:trace>
  <inkml:trace contextRef="#ctx0" brushRef="#br0" timeOffset="36263.6">13568 5144 0,'-21'0'0,"42"0"0,-64 21 0,22 0 16,0 0-16,0 0 0,21 0 0,-21 1 16,0 20-16,21-21 0,-22 0 15,22 22-15,0-22 0,0 21 0,0-21 16,0 0-16,0 1 0,22 20 0,-1-21 15,0-21-15,0 21 16,0 0-16,0-21 0,22 0 0,-22 0 16,21 0-16,-21 0 0,22-21 15,-1 0-15,0 0 0,1 0 0,-1 0 16,0-22-16,1 1 0,-1 21 16,-21-22-16,22 1 0</inkml:trace>
  <inkml:trace contextRef="#ctx0" brushRef="#br0" timeOffset="36652.37">14224 4784 0,'0'0'0,"0"-64"0,0 22 0,0 21 16,0-22-16,0 65 16,0-1-1,0 21-15,-21 0 0,0 22 16,-1-1-16,22 1 0,-21-1 0,0 1 16,0-1-16,0 1 0,0-22 15,21 22-15,0-22 0,-22 0 0,22 1 16,0-1-16,-21-21 0,21 0 15,0 1-15,0-1 0,0-42 32,0-22-32,21 22 15,1 0-15,-22 0 0,21-22 16,0 1-16,0 0 0,0 21 16,-21-22-16,21 1 0,1 21 0,-1-22 15,0 43-15,0 0 0,0 0 16,0 0-16,1 0 0,-1 22 0,0 20 15,-21-21-15,21 0 0,0 22 16,-21-22-16,21 0 0,1 21 0,-22-21 16,21-21-16,0 22 0,0-22 15,21 0-15,1 0 0,-22 0 0,21 0 16,1 0-16,20-22 0,-21 1 0,22 0 16,-22 0-16,22 0 0,-22 0 15,0-1-15</inkml:trace>
  <inkml:trace contextRef="#ctx0" brushRef="#br0" timeOffset="38255.06">10626 6414 0,'0'0'0,"42"0"32,-21 0-32,0-22 0,0 1 15,1 0-15,-1 0 0,0 0 16,-21 0-16,21-1 0,-21 1 15,0 0-15,0 0 0,-21 0 16,0 0-16,0-1 0,-1 1 0,-20 0 16,21 21-16,-21 0 0,20 0 15,-20 0-15,21 0 0,0 0 0,-22 0 16,22 21-16,21 0 0,-21 22 0,21-22 16,-21 21-16,21 1 15,0-1-15,0 0 0,0 1 0,0-1 0,0 0 16,21 1-16,0-22 15,0 0-15,-21 0 0,22-21 0,20 0 16,-21 0-16,0 0 0,22 0 16,-22 0-16,21-21 0,0 0 0,1 0 15,-22-22-15,21 22 0,1-21 16,-22-1-16,0 22 0,0-21 0,0 0 16,-21 20-16,0-20 0,0 21 0,0-21 15,0 20-15,0 1 16,0 42-1,0 1-15,0 20 16,0-21-16,0 0 0,21 22 0,1-1 16,-1-21-16,-21 21 15,21-20-15,21 20 0,-21-21 0,1 0 16,20 0-16,-21-21 0,21 22 0,1-22 16,-22 0-16,21 0 0,1 0 15,-1 0-15,0-22 0,-21 1 0,22 0 16,-1 0-16,-21 0 0,0 0 15,1-1-15,-1-20 0,0 21 0,-21 0 16,0 0-16,0-1 0,0 1 16,0 0-16,-21 0 0,0 0 0,-1 21 15,1 0-15,0 0 0,0 0 16,0 0-16,-22 21 0,22 0 0,0 0 16,0 0-16,0 1 0,21 20 15,0 0-15,-21 1 0,21-22 16,0 21-16,0 0 0,0-20 0,0-1 15,0 0-15,0 0 0,21 0 16,0-21-16,0 0 0,0 0 16,22 0-16,-22 0 0,0 0 15,0-21-15,21 0 0,-20-21 0,-1 20 16,0 1-16,0-21 0,0 0 16,0 20-16,-21-20 0,22 0 0,-22 21 15,0-22-15,0 1 0,0 0 16,0-1-16,0 1 0,0 21 15,0-22-15,0 22 0,0 0 0,0 0 16,0 42 0,0 0-16,0 0 0,0 22 15,0-22-15,0 21 0,0 1 16,0-1-16,0 0 0,0 1 0,0-1 16,0 0-16,21 1 0,0-22 15,-21 21-15,21-21 0,0 0 0,22 1 16,-22-1-16,0-21 0,21 0 15,-21 0-15,22 0 0,-1 0 0,-21 0 16,22-21-16,-22 21 0,21-22 16,-21 1-16,0 0 0,1 0 15,-1 0-15,0-22 0,-21 22 0,0 0 16,21 0-16,-21 0 0,0 0 16,0-1-16,0 1 0,0 0 0,-21 0 15,0 21 1,0 0-16,21 21 0,-22-21 15,1 21-15,0 0 0,0 22 0,0-22 16,0 21-16,21-21 0,0 22 16,0-22-16,0 21 0,0-21 0,0 1 15,0-1-15,0 0 0,0 0 16,21-21-16,0 0 0,0 0 16,0 0-16,0 0 0,1 0 15,20 0-15,-21-21 0,0-21 0,0 20 16,1 1-16,-22-21 0,0 0 0,21 20 15,-21-20-15,0 0 0,0-1 16,0 1-16,0 0 0,0-1 0,0 1 16,0 0-16,0-1 0,-21 1 15,21 21-15,0 0 0,0 0 0,0 42 16,0 0 0,0 0-16,0 21 0,0-20 0,0 20 15,0 0-15,0 1 0,0-22 16,0 21-16,0 0 0,21 1 15,0-1-15,-21 0 0,21-20 0,0 20 16,-21-21-16,21 21 0,1-20 16,-1-22-16,0 21 0,0 0 0,0-21 15,0 0-15,1 0 0,-1 0 0,0-21 16,0 0-16,0-1 0,0 1 16</inkml:trace>
  <inkml:trace contextRef="#ctx0" brushRef="#br0" timeOffset="39436.01">12827 6308 0,'0'-21'0,"0"42"0,0-64 15,0 22-15,0 0 16,0 0-16,0 0 16,21 21-16,0-21 0,0 21 15,1 0-15,-1 0 0,0 0 16,21 0-16,-21 0 0,1 0 0,20 21 16,-21 0-16,0 0 0,0 0 15,-21 0-15,0 1 0,0 20 0,0-21 16,0 21-16,0-20 0,-21 20 15,0-21-15,21 0 0,-21 0 0,0-21 16,21 22-16,-21-22 0,21-22 16,0 1-1,0-21-15,0 21 0,0 0 16,21-22-16,0 22 16,0-21-16,-21 21 0,21-22 0,0 22 15,1 0-15,-1 0 0,0 0 16,0-1-16,0 1 0,0 21 0,1 0 15,-1 0-15,0 0 0,0 0 0,0 0 16,0 0-16,1 0 0,-1 0 16,-21 21-16,0 1 0,0-1 0,0 0 15,0 0-15,0 0 0,0 0 16,0 1-16,0-1 0,21 0 16,-21 0-16,0 0 0,21 0 0,0-21 15,-21 22-15,21-22 0,1 0 0,-1 0 16,0 0-16,0 0 0,21-22 15,-20 22-15,20-21 0,-21 0 16,21 0-16,1 0 0,-22 0 0,0-1 16,21 1-16,-20 0 0,-22 0 15,0 0-15,0 0 0,-22 21 32,1 0-32,0 0 0,0 0 0,0 21 15,0 0-15,-22 21 0,22-21 0,21 22 16,-21-22-16,21 21 0,0 1 15,0-22-15,0 21 0,0-21 0,0 0 16,21 1-16,0-1 16,22-21-16,-22 0 0,0 0 15,21 0-15,1-21 0,-1-1 16,-21 1-16,21 0 0,1 0 0,-22-21 16,21 20-16,-21 1 0,1-21 0,-1 21 15,0-22-15,0 22 0,0-21 16,0 21-16,1-22 0,-1 22 0,0 0 15,0 0-15,0 21 0,0 0 16,1 0-16,-1 0 0,0 21 16,-21 0-16,21 0 0,-21 1 15,21-1-15,-21 0 0,0 21 0,0-21 16,0 1-16,0 20 0,0-21 16,0 0-16,0 0 0,-21-21 15,21 22-15,21-22 16,0-22-1,1 1-15,-1 0 0,0 0 16,0 0-16,-21 0 0,21-1 16,-21 1-16,21-21 0,-21 21 0,0 0 15,0-1-15,0-20 0,0 21 0,0 0 16,0 42 0,0 0-1,0 0-15,0 0 16,0 22-16,0-22 0,0 0 0,0 0 0,0 22 15,0-22-15,0 0 0,0 0 16,22-21-16,-22 21 0,21-21 16,21 0-16,0 0 0,-20 0 15,20-21-15,0 21 0,-21-21 16,22 0-16,-1 0 0,0 21 0,1-22 16,-1 1-16,-21 0 0,22-21 15,-1 21-15,0-1 0,-21 1 0,22 0 16,-1-21-16,0 21 0,-20-1 15,-1 22-15,0 0 0,-21 22 16,-21-1 0,0 0-16,-1 21 0,1-21 15,0 22-15,0-22 0,0 21 0,-22-21 16,22 22-16,0-22 0,21 21 16,0-21-16,-21 1 0,21-1 0,0 0 15,0 0-15,21-21 31</inkml:trace>
  <inkml:trace contextRef="#ctx0" brushRef="#br0" timeOffset="40012.11">11620 7049 0,'0'0'0,"43"-22"0,-22 22 15,0-21-15,0 21 0,0 0 0,-21 21 31,0 1-31,-21-1 16,0 21-16,0 0 0,-21 22 16,-22-1-16,1 1 0,-1 21 15,-42-22-15,22 22 0,-43-1 0,21 22 16,-21 0-16,0-21 0,21 21 0,-21-1 16,-21-20-16,21 0 0,21-1 15,-21 1-15,21-21 0,0 20 0,22-20 16,-1-1-16,21-20 0,1 20 15,-1-21-15,22-20 0,0 20 0,-1-21 16,22 0-16,-21 0 0,21-21 0,0-21 16,21 0-1,0 0-15,0 0 0,0 0 0,0-22 16,21 1-16,-21 0 0,21-1 16,0 1-16</inkml:trace>
  <inkml:trace contextRef="#ctx0" brushRef="#br0" timeOffset="40255.98">9440 8403 0,'0'0'0,"21"-21"0,1 0 0,-1 21 16,-21 21 0,0 0-16,0 0 0,0 22 0,0-22 15,-21 21-15,-1 1 0,1-1 0,0 0 16,-21 1-16,21-1 0,-1 21 16,1-20-16,0-1 0,0-21 15,21 22-15,0-22 0,0 0 0,0 0 0,21-21 16,0 0-16,22 0 15,-1 0-15,0 0 0,22 0 0,20-21 16,1 0-16,0 0 0,-1-1 16,22 1-16,0 0 0,-21-21 0,21 21 15,-22-1-15,1 1 0,-22 0 0,1 0 16,-22 21-16,1-21 0,-22 21 16</inkml:trace>
  <inkml:trace contextRef="#ctx0" brushRef="#br0" timeOffset="41116.03">6371 9017 0,'0'0'0,"-21"-21"0,0 0 16,-22 0-16,22-22 0,0 22 15,0 0-15,0-21 0,0 20 0,-1 1 16,1 0-16,0 0 0,0 21 15,0 21 1,21 0-16,0 22 0,0 20 0,0 1 16,0 20-16,0-20 0,0 42 15,0-22-15,0 43 0,-21-21 0,21 0 16,-22 0-16,22 21 16,-21-21-16,0-1 0,0 1 0,21-21 15,-21 21-15,0-22 0,21-20 0,-22-1 16,22 1-16,0-22 0,-21 1 15,21-22-15,0 0 0,0 0 0,0-42 16,0 0 0,0-22-16,0 1 0,0 0 15,0-22-15,0 1 0,0-1 0,0 1 16</inkml:trace>
  <inkml:trace contextRef="#ctx0" brushRef="#br0" timeOffset="41927.58">5948 9102 0,'0'0'0,"0"-21"0,0-1 16,21 22-16,0 0 15,0 0-15,0 0 16,22 22-16,-1-22 0,22 0 0,-1 21 16,22-21-16,21 0 0,21 0 15,0 21-15,0-21 0,21 0 0,0 0 16,21 0-16,1 0 0,20 21 0,-21-21 15,22 0-15,-1 0 0,1 0 16,21 21-16,-22-21 0,1 0 0,20 0 16,-20 0-16,20 0 15,1 0-15,-21 0 0,-1 0 0,22 0 16,-22 0-16,1 0 0,-1 0 0,-20 0 16,-22 0-16,0 0 0,-21-21 15,0 21-15,-21 0 0,-22 0 0,1 0 16,-21 0-16,-22 0 0,0 0 15,1 0-15,-22 0 0,0 0 0,0 0 32,-21 21-32,0 0 0,0 1 15,0-1-15,0 0 0,0 21 0,-21-21 16,21 22-16,0-1 0,0 0 16,-21 1-16,21-1 0,0 22 15,-21-22-15,21 21 0,0 1 0,0-22 16,0 22-16,0-1 0,0 1 15,0-22-15,0 22 0,0-1 0,0-21 16,21 22-16,0-22 0,-21 22 0,21-22 16,-21 22-16,21-22 0,-21 0 15,0 1-15,0-1 0,0 0 0,0 1 16,0-1-16,0-21 0,0 0 0,0 22 16,-21-22-16,0 0 0,-21 0 15,20-21-15,-20 21 0,21-21 0,-21 0 16,-1 21-16,1-21 0,-22 0 15,22 0-15,-21 0 0,-1 0 0,1 0 16,-1 0-16,1-21 0,-22 21 16,-21 0-16,21 0 0,-20-21 0,-22 21 15,0 0-15,0 0 0,-22 0 0,1 0 16,-21 0-16,0 0 0,-22 0 16,-21 0-16,1 0 0,-1 0 0,-21 0 15,0 0-15,-21 0 0,0 21 0,22-21 16,-22 21-16,21-21 0,-21 0 15,21 22-15,21-22 0,1 0 0,20 21 16,22-21-16,-1 0 0,22 0 0,21 0 16,43 0-16,-22 0 15,42 0-15,22 0 0,0 0 0,20 0 16,1-21-16,21-1 31,21 22-15,1 0-16</inkml:trace>
  <inkml:trace contextRef="#ctx0" brushRef="#br0" timeOffset="43188.17">7091 9800 0,'-21'127'16,"21"-106"-16,0 22 16,0-1-16,0 0 0,0-20 0,0 20 15,0-21-15,0 21 0,0-20 16,0 20-16,0-21 0,0 0 0,0 0 15,0 1-15,0-44 32,0 1-32,0 0 15,0 0-15,0 0 16,0 42 109,0-42-47,0 0-62,0-1-1,0 1 79,-22 0-78,1 21-16,0-21 15,0 21-15,0-21 0,0 21 16,-1-21-16,1-1 0,0 1 0,-21 0 16,21 0-16,-1 0 0,-20 0 15,21-1-15,0 1 0,0-21 0,21 21 16,0 0-16,21 21 15,0 0-15,21 21 16,1 0-16,20 0 0,-21 21 0,22-20 16,-1 20-16,-20 21 0,-1-20 15,22-1-15,-43 22 0,21-22 0,0 21 16,-20-20-16,-22 20 16,0-20-16,0-1 0,0 0 0,0 1 15,0-1-15,0-21 0,0 0 0,0 0 16,0-42-1,-22-21-15,22 21 16,0-22-16,-21 1 0,21 0 0,0-1 16,0-20-16,0 21 0,0-22 15,0 22-15,0-22 0,0 22 0,0-22 16,0 22-16,0-21 0,0 20 16,21 1-16,1 0 0,-1-1 0,0 22 15,21 0-15,-21 0 0,22 0 0,-22 21 16,21 0-16,1 0 15,-22 21-15,0 0 0,21 0 0</inkml:trace>
  <inkml:trace contextRef="#ctx0" brushRef="#br0" timeOffset="44639.34">7789 10287 0,'0'0'0,"0"21"0,0 22 15,21-43 16,1-22-31,-22 1 0,21 21 16,0-21-16,0 0 16,-21 0-16,21 0 0,-21-1 0,21-20 15,-21 21-15,0 0 0,0 0 16,0-1-16,-21 22 0,0-21 0,0 21 16,-21 0-16,20 0 0,1 21 0,-21-21 15,21 22-15,0 20 0,-1-21 16,1 21-16,0-20 0,0 20 0,21 0 15,0 1-15,0-1 0,0 0 0,0 1 16,0-1-16,0-21 0,0 21 16,21-20-16,0-1 0,0-21 0,1 0 15,-1 0-15,0 0 0,21 0 0,1 0 16,-22-21-16,21-1 16,0 1-16,1 0 0,-1-21 0,22 21 15,-22-22-15,0 1 0,1-22 0,-22 22 16,21 0-16,0-22 0,-20 22 15,-1-22-15,0 22 0,0-21 0,0-1 16,-21 1-16,0-1 0,0 22 16,0-22-16,0 22 0,0 21 0,0 0 15,0-1-15,-21 44 16,21-1-16,-21 0 0,21 21 16,-21 1-16,21 20 0,0-21 0,0 22 15,0-22-15,0 22 0,-21-22 16,21 22-16,0-22 0,0 0 15,0 22-15,0-22 0,0 0 0,0 1 16,0-22-16,0 21 0,21-21 16,-21 1-16,21-22 0,0 0 0,0 0 15,0 0-15,1 0 0,-1 0 16,0-22-16,21 1 0,-21 0 16,1-21-16,-1 21 0,0-1 0,0-20 15,0 21-15,0-21 0,1 20 16,-22 1-16,0 0 0,0 0 0,21 21 15,-21 21 1,0 0 0,0 0-16,0 1 0,0-1 15,-21 21-15,21-21 0,0 22 0,0-22 16,0 0-16,0 21 0,0-21 16,0 1-16,21-1 0,0-21 15,0 0-15,0 0 0,0 0 16,1-21-16,-1-1 0,21 1 15,-21 0-15,0 0 0,1 0 0,-1 0 16,21-22-16,-21 22 0,-21-21 0,21 21 16,1-1-16,-22-20 15,21 21-15,-21 0 0,0 0 0,0 42 32,0 0-17,0 0-15,0 0 0,0 0 0,0 1 16,0-1-16,0 21 0,0-21 15,0 0-15,0 1 0,0-1 0,21 0 16,0-21-16,0 0 0,0 0 16,1 0-16,-1 0 0,0 0 0,0 0 15,0 0-15,0-21 0,1 0 0,-1-1 16,0 1-16,0 21 0,0-21 0,-21 0 16,0 0-16,21 0 15,-21-1-15,0 1 0,0 0 0,0 0 16,22 21-16,-22-21 0,0 42 31,0 0-31,0 0 0,0 0 16,0 1-16,0-1 0,0 0 0,0 0 15,0 0-15,0 0 0,0 1 16,0-1-16,0 0 0,0 0 16,21-21-1,-21-21 1,21 21-16,0-21 0,-21 0 0,0-1 15,21 1-15,-21 0 0,21-21 16,-21 21-16,0-1 0,0 1 16,22 0-16,-22 0 0,21 0 0,-21 0 15,21 21 1,0 0-16,-21 21 16,0 0-16,0 0 0,0 0 0,0 0 15,0 1-15,0-1 16,21 0-16,-21 0 0,21-21 15,1 0-15,-1 0 16,0 0-16,0 0 16,0-21-16,0 21 0,1-21 0,20 0 15,-21-1-15,0 1 0,0 0 16,1-21-16,-1 21 16,0 21-16,-21-22 0,0 1 0,21 21 15,-21 21 1,0 1-16,0-1 15,0 0-15,0 0 0,-21 0 16,21 0-16,0 1 0,0-1 0,0 0 16,21-21-1,0 0 1,0 0-16,1 0 0,-1 0 0,-21-21 16</inkml:trace>
  <inkml:trace contextRef="#ctx0" brushRef="#br0" timeOffset="44847.22">8467 9885 0,'0'0'0,"-64"0"0,22 0 0,-1 0 16,1 0-16,21 0 0,42 0 31,0 0-31,0 0 0,22 0 0,-1 0 15,22 0-15,-1 0 0,1 0 16,20 0-16,1 0 0,0 0 16,-1 0-16,1-21 0,0 21 0,-1 0 15</inkml:trace>
  <inkml:trace contextRef="#ctx0" brushRef="#br0" timeOffset="46055.38">10943 10266 0,'0'0'0,"-21"-21"31,21 0-15,-21-1-16,0 22 0,-1-21 16,-20 0-16,21 0 0,0 21 15,0 0-15,-1 0 0,1 0 0,0 0 16,0 0-16,0 0 0,0 21 0,-1 0 15,1 0-15,0 1 0,0-1 16,0 0-16,21 0 0,0 21 0,-21-20 16,21-1-16,0 0 0,0 0 0,0 0 15,0 0 1,21-21-16,0 0 0,0 0 16,0-21-16,0 0 0,1 0 15,-1 0-15,0 0 0,0-1 0,0 1 16,0 0-16,1 0 0,-22 0 15,0 0-15,21-1 0,-21 1 0,0 42 47,0 1-47,21-1 0,-21 0 0,21 0 16,-21 0-16,21 0 0,-21 1 16,21-1-16,1-21 0,-22 21 0,21 0 15,0-21-15,0 0 0,0 0 16,22 0-16,-22 0 0,21 0 0,-21 0 15,22-21-15,-1 21 0,0-21 0,1 0 16,-1-1-16,-21 1 0,21 0 16,-20 21-16,-1-21 0,0 0 15,-21 0-15,0-1 0,0 1 0,0 0 16,0 0-16,-21 21 16,0 0-16,-1 0 0,1 0 0,0 0 15,0 0-15,0 0 0,-22 0 0,22 21 16,0 0-16,0 0 0,21 1 15,0-1-15,-21 0 0,21 0 0,0 0 16,0 0-16,21-21 16,0 0-16,0 0 0,0 0 15,1 0-15,20 0 0,-21-21 0,0 0 16,22 21-16,-22-21 0,0 0 16,0-22-16,0 22 0,0 0 15,1-21-15,-1 21 0,0-22 0,-21 1 16,21 0-16,-21-1 0,0 1 0,0-22 15,0 22-15,0 0 0,0-1 16,0 22-16,0 0 0,0 0 0,0 42 16,-21 0-1,0 0-15,21 1 0,0 20 0,0 0 16,-21 1-16,21-1 0,0 0 0,0-21 16,0 22-16,0-1 0,0-21 15,0 0-15,21 1 0,0 20 16,0-42-16,-21 21 0,21 0 0,0-21 0,1 0 15,-1 0-15,0 0 16,0 0-16,0 0 0,0 0 0,1 0 16,-1 0-16,0 0 0,0-21 0,0 0 15,-21 0-15,0 0 0,0-1 16,0 1-16,0-21 0,0 21 16,0 0-16,0-1 0,-21 22 15,0 0 1,0 22-16,21-1 0,0 0 15,0 0-15,-21 0 0,21 0 16,0 1-16,0-1 16,21-21 15,-21-21-31,21-1 16,0 22-16,-21-21 0,0 0 0,21 0 15,0-21-15,1 20 0,-22-20 0,0 21 16,21-21-16,0-1 0,-21 22 15,0 0-15,0 0 0,21 0 0,-21 42 32,0 0-32,0 0 0,0 21 0,0-20 15,0 20-15,0 0 0,0 1 16,0-22-16,0 21 0,0 0 0,0-20 16,0-1-16,0 0 0,0 0 15,0 0-15,21-21 31,-21-21-31</inkml:trace>
  <inkml:trace contextRef="#ctx0" brushRef="#br0" timeOffset="46715.56">14097 6879 0,'0'0'0,"-21"0"0,21-21 15,0 0-15,0 0 16,21 21-16,0 0 0,0 0 16,22 0-16,-22 21 0,21 21 15,22-21-15,-22 22 0,21-1 0,22 22 16,0-1-16,-1 22 0,1-1 15,21 1-15,-21 21 0,42-21 0,-22 20 16,1 1-16,0 0 0,0 21 16,-21-21-16,-1-21 0,1 20 0,0 1 15,-1-21-15,1 0 0,0-1 16,-22 1-16,22-22 0,-22 22 0,22-43 16,-43 22-16,22-22 0,-22 1 15,0-22-15,1 0 0,-22 0 16,0 0-16,-21 0 0,0-42 15,-21 0 1,0 0-16,21 0 0,-43 0 16,22-22-16,0 22 0</inkml:trace>
  <inkml:trace contextRef="#ctx0" brushRef="#br0" timeOffset="46983.41">16404 8615 0,'21'0'31,"0"21"-31,1 0 0,-1-21 16,0 21-16,21 22 0,-21-22 16,22 0-16,-22 21 0,21-20 0,-21 20 15,22-21-15,-22 21 0,0-20 0,-21 20 16,0-21-16,0 21 0,0-20 16,0 20-16,0-21 0,-21 0 0,0 0 15,-22 22-15,1-22 0,0 0 16,-1-21-16,-20 21 0,21 0 0,-22-21 15,1 0-15,-1 0 0,1 0 0,20 0 16,-20 0-16,20 0 0,1-21 16,0 0-16,21 0 0,-1 0 0,22 0 15,0-22-15,0 1 0</inkml:trace>
  <inkml:trace contextRef="#ctx0" brushRef="#br0" timeOffset="47595.48">16912 7535 0,'0'0'0,"0"-21"0,0 0 31,-21 21-31,0 21 0,0 0 0,21 1 16,-22 20-16,22 0 15,0 1-15,-21 20 0,21-21 0,0 22 16,0-1-16,0 1 0,-21-1 16,21 1-16,0-22 0,0 1 0,0-1 15,0 0-15,0-21 0,0 1 0,0-1 16,0 0-16,-21-21 16,21-21-1,0 0-15,0-1 0,0-20 16,0 21-16,0-21 0,0-22 0,0 22 15,0-22-15,0 1 0,0 20 16,0-20-16,21-1 0,0 22 16,0-21-16,-21 20 0,22 22 0,-1-21 0,0 21 15,21 21-15,-21 0 16,1 21-16,-1 0 0,0 21 0,21 1 16,-21-1-16,22 0 0,-22 22 15,0-22-15,21 22 0,-20-1 0,-1-21 16,21 1-16,-21-1 0,0 0 15,1 1-15,-1-22 0,0 0 0,0 0 16,0 0-16,0 1 0,1-22 16,-1-22-16,-21 1 15,0 0-15,21 0 0,-21-21 16,21-1-16,-21 1 0,21 0 16,-21-22-16,0 1 0,0 20 0,21-20 15,1-1-15,-22 1 0,21-1 16,-21 22-16,21-22 0,-21 22 0,21 21 15,-21-21-15,0 20 0,21 44 32,-21-1-32,0 0 0</inkml:trace>
  <inkml:trace contextRef="#ctx0" brushRef="#br0" timeOffset="47912.04">18013 7853 0,'0'0'0,"0"21"0,-21 21 0,-22-20 0,22-1 16,0 21-16,0 0 0,0-20 16,-1 20-16,1 0 0,0 1 0,0-22 15,21 21-15,-21-21 0,21 22 0,0-22 16,0 0-16,21-21 0,0 21 16,21-21-16,-20 0 0,20 0 0,0 0 15,1 0-15,-1-21 0,0 21 16,1-21-16,-1 0 0,-21-22 0,21 22 15,1-21-15,-22-1 0,0 1 16,-21 0-16,0-22 0,0 22 0,0 0 16,-21 20-16,0 1 0,-22 0 15,22 0-15,-21 21 0,21 0 16,-22 0-16,1 0 0,0 21 0,-1 0 16,1 0-16,21 1 0,-21 20 15,-1 0-15,1 1 0,21-1 0,-22 0 16</inkml:trace>
  <inkml:trace contextRef="#ctx0" brushRef="#br0" timeOffset="48379.59">14753 9737 0,'0'0'0,"0"-43"0,0 1 0,-21-21 16,21 41-16,0 1 16,-21 0-16,21 42 15,0 22-15,0-1 0,0 21 0,0 1 16,0-1-16,0 22 0,0 0 16,0-1-16,0 1 0,0 0 0,0-1 15,0 1-15,0 0 0,0-1 16,-21-20-16,21-1 0,0 1 0,-22-22 15,22 1-15,0-1 0,0 0 16,0-21-16,0 1 0,0-1 0,0 0 16,0-42-1,0 0-15,0-22 16,0 22-16,0-21 0,0-1 16</inkml:trace>
  <inkml:trace contextRef="#ctx0" brushRef="#br0" timeOffset="49387.32">14711 9716 0,'0'0'0,"84"0"31,-62 0-31,-1 0 0,21 0 16,22 0-16,-1 21 0,1-21 0,20 21 15,1-21-15,21 0 0,0 21 16,-1-21-16,1 0 0,21 0 0,0 21 15,21-21-15,1 0 0,-1 0 16,0 0-16,21 0 0,-21 0 0,22 0 16,20 0-16,-20 0 0,-1 0 15,21 0-15,22 0 0,0 0 0,-1 0 16,43 0-16,0 0 0,0 0 16,22 0-16,20 0 0,0 0 0,1 0 15,-1 21-15,21 1 16,-20-22-16,-22 21 0,0 0 0,0-21 15,-21 21-15,0-21 0,-42 0 16,-22 0-16,-20 0 0,-1 0 0,-42 0 16,-21 0-16,0 0 0,-22 0 15,-20 0-15,-1-21 0,-20 21 0,-22-21 16,21 21-16,-21-21 0,1 21 0,20-22 16,-21 22-16,21-21 0,-20 21 15,-1-21-15,0 21 0,0-21 0,0 0 16,-21 42 15,0 0-15,0 0-16,-21 0 0,0 22 0,0-1 15,21 0-15,-21 1 0,21 20 16,-22-20-16,22 20 0,0 1 0,0 20 16,0-20-16,-21 20 0,21-20 15,0-1-15,-21 22 0,21-21 0,0-1 16,0-21-16,0 22 0,0-1 0,0 1 15,0-22-15,0 22 0,0-1 16,0-20-16,0-1 0,0 0 0,0 1 16,-21-1-16,21-21 0,0 0 15,-21 0-15,21 1 0,-21-1 0,-1-21 16,1 0 0,0 0-16,-21 0 0,21 0 15,-22 0-15,1 0 0,-22 0 0,22-21 16,-21 21-16,-1-22 0,1 1 15,-22 21-15,0 0 0,1-21 0,-22 21 16,0 0-16,-21 0 0,21 0 0,-21 0 16,-21-21-16,21 21 0,-42 0 15,-1 0-15,1 0 0,-22 0 0,-20 0 16,-1-21-16,-21 21 0,22-21 0,-43-1 16,21 22-16,-21-21 0,21 0 15,0 21-15,-21-21 0,21 0 16,0 0-16,22 21 0,-22-22 0,42 1 15,-20 21-15,-1-21 0,22 21 16,20 0-16,-20 0 0,20 0 0,1 0 16,0 0-16,-1 0 0,1 0 15,21 0-15,21 0 0,0 21 0,0-21 16,0 0-16,21 21 0,21-21 0,1 0 16,20 0-16,1 22 0,-1-22 15,22 0-15,21 0 0,0 0 0,-1 0 16,22-22 78</inkml:trace>
  <inkml:trace contextRef="#ctx0" brushRef="#br0" timeOffset="50056.12">14626 10901 0,'0'21'0,"0"-42"0,-21 42 0,21 0 0,0 0 0,0 1 16,0-1 0,21-21-16,0 0 0,0 21 15,1-21-15,-1 0 0,21 0 0,-21 0 16,22 0-16,-22 0 0,21 0 0,-21 0 15</inkml:trace>
  <inkml:trace contextRef="#ctx0" brushRef="#br0" timeOffset="50767.87">14584 10986 0,'0'0'0,"21"21"0,0-21 16,0 21-16,22-21 0,-22 21 0,21-21 15,0 0-15,1 21 0,20-21 0,1 0 16,-1 21-16,1-21 0,-1 0 16,22 0-16,-22 0 0,22 0 0</inkml:trace>
  <inkml:trace contextRef="#ctx0" brushRef="#br0" timeOffset="52355">16404 10393 0,'0'0'0,"-42"-21"0,-1 0 15,1-1-15,0 22 0,-1 0 0,22 0 16,0 0-16,0 0 0,0 22 15,21-1-15,0 0 0,0 21 0,0-21 16,21 1-16,0 20 0,0-21 16,22 0-16,-1 0 0,21-21 0,-20 22 15,20-22-15,1 0 0,-1 0 0,22 0 16,-22-22-16,-20 1 0,20 0 16,1 0-16,-22 0 0,0 0 15,-20-1-15,-1 1 0,0 0 16,-21 0-16,0-21 0,0 20 0,0 1 15,-21 0-15,0 0 0,-1 0 0,-20 21 16,21 0-16,0 0 0,-22 0 16,22 0-16,0 42 0,0-21 0,0 22 15,0-1-15,21 21 0,0-20 16,0 20-16,0 1 0,0-22 0,0 22 16,0-22-16,0 0 0,0 22 15,0-22-15,0 0 0,0-20 0,0 20 16,0 0-16,0-21 0,0 1 15,0-1-15,-22 0 0,1-21 16,0 0-16,0 0 16,0-21-16,0 21 0,-22-21 0,1-1 15,0-20-15,-1 21 0,-20 0 16,20 0-16,-20-22 0,-1 22 0,22 0 16,0 0-16,-1 0 0,22-1 0,-21 22 15,42 22 1,0-1-16,0 0 0,21 0 0,0 21 15,0-20-15,22 20 0,-22 0 0,21-21 16,22 22-16,-22-22 0,22 0 16,-22 0-16,21 0 0,1 1 15,-22-22-15,22 0 0,-1 0 0,-20 0 16,20-22-16,-21 1 0,1 0 16,20 0-16,-20 0 0,-1 0 0,0-22 15,-21 22-15,22-21 0,-22 21 16,0-22-16,0 22 0,0-21 15,1-1-15,-22 22 0,0 0 0,0 0 0,0 0 16,0 42 0,0 0-16,0 0 15,0 0-15,0 22 0,0-22 16,0 0-16,0 21 0,0-20 0,0-1 16,0 0-16,0 0 0,21 0 15,0 0-15,0 1 0,0-22 16,0 0-16,1 0 0,20 0 15,-21 0-15,0-22 0,0 22 0,22-21 16,-22 0-16,0 0 0,0 0 16,0 0-16,1-1 0,-1 1 0,0 0 15,0-21-15,-21 21 0,0-1 16,21 1-16,0 21 0,1 0 16,-22 21-1,0 1-15,0-1 0,0 0 16,0 0-16,0 0 0,0 22 0,0-22 15,0 0-15,0 0 0,0 0 16,0 0-16,0 1 16,21-22-1,0 0-15,0-22 16,-21 1-16,21 21 0,0-21 16,1 0-16,-1 0 0,-21 0 0,21-22 15,0 22-15,0 0 0,-21 0 0,21-22 16,1 22-16,-1 0 0,-21 0 15,21 21-15,0 0 0,0 0 16,0 0-16,-21 21 16,0 0-16,0 0 0,0 1 0,0-1 15,0 0-15,0 0 0,0 0 16,0 0-16,22 1 0,-22-1 16,21 0-16,0-21 15,0 21-15,0-21 0,0 0 16,1 0-16,-1 0 0,0 0 0,21-21 15,-21 0-15,22 0 0,-22 21 16,21-22-16,-21 1 0,22 0 0,-22 0 16,0-21-16,21 20 0,-20 1 15,-1-21-15,-21 21 0,21 0 0,-21-1 16,21 1-16,-21 0 0,0 0 16,0 42-1,0 0-15,0 0 0,-21 1 16,0 20-16,0-21 0,21 21 0,0-20 15,0-1-15,-22 21 0,22-21 16,0 0-16,0 1 0,0-1 0,0 0 16,22 0-16,-1 0 0,0-21 0,0 0 15,21 0-15,-20 0 0,20 0 16,0 0-16,1 0 0,-1 0 0,0 0 16,1-21-16,-1 21 0,-21-21 15,21 0-15,-20 0 0,-1-1 0,0 1 16,0-21-16,-21 21 0,0 0 15,0-22-15,0 22 0,0 0 16,0 0-16,0 0 0,-21 21 16,0 0-16,0 21 0,-1 0 15,22 0-15,-21 0 0,0 22 16,21-22-16,0 0 0,0 21 0,0-21 16,0 1-16,0-1 0,0 0 0,0 0 15,0 0-15,0 0 16,21-21-16,0 0 0,1 0 15,-1 0-15,0 0 0,0 0 0,0-21 16,0 0-16,1 21 0,-22-21 16,21 0-16,-21 0 0,0-1 15,0 1-15,0 0 0</inkml:trace>
  <inkml:trace contextRef="#ctx0" brushRef="#br0" timeOffset="52531.9">18076 10202 0,'0'0'16,"-21"0"-16,0 0 0,0 0 0,0 0 15,21 22 1,21-1 0,0-21-16,21 0 15,-21 0-15,22 21 0,-1-21 0</inkml:trace>
  <inkml:trace contextRef="#ctx0" brushRef="#br0" timeOffset="53876.13">20256 10414 0,'0'-21'15,"0"42"-15,0-63 0,-21 21 0,21-1 16,-21 22-16,0 0 0,0-21 16,0 21-16,-22 0 0,22 0 0,-21 0 15,-1 21-15,22 1 0,-21-1 16,-22 21-16,22 0 0,-127 149 16,148-128-16,-22 1 15,22-22-15,21 22 0,0-22 16,0 22-16,0-22 0,0 0 0,42 1 15,-20-1-15,20-21 0,0 21 16,1-20-16,20-22 0,-21 21 0,22-21 16,-1 0-16,1 0 0,-1 0 15,1 0-15,-1-21 0,1 21 0,-1-43 16,1 22-16,-1 0 0,1-21 16,-22-1-16,1 22 0,-1-21 0,0-1 15,-21-20-15,1 21 0,-22-22 16,0 1-16,0-1 0,-22 1 0,1-1 15,-21 1-15,0-1 0,-1 22 0,1-1 16,-22 1-16,22 21 0,-21 0 16,20 21-16,-20 0 0,20 21 0,1 0 15,0 0-15,-1 22 0,22 20 16,-21-21-16,21 22 0,0-1 16,-1 1-16,22-1 0,0-20 0,0 20 15,0-20-15,22-1 0,20 0 16,-21 1-16,21-22 0,1 21 0,-1-21 15,0 0-15,22 1 0,-1-22 0,-20 0 16,20 0-16,1 0 0,-22 0 16,22 0-16,-1-22 0,-21 1 0,1 0 15,-1 0-15,0 0 0,1 0 16,-22-1-16,21-20 0,-21 21 0,1 0 16,-22-22-16,21 22 0,-21 0 15,0 0-15,21 21 0,-21 21 16,0 0-1,-21 22-15,21-22 0,-21 0 16,21 21-16,0-21 0,-22 22 16,22-22-16,0 0 0,0 21 0,0-20 15,0-1-15,0 0 0,22-21 16,-1 21-16,0-21 0,0 0 0,0 0 16,0 0-16,1 0 0,-1 0 0,0-21 15,0 0-15,21 21 0,-20-21 16,-1-1-16,0 1 0,0 0 0,0-21 15,22 21-15,-22-1 0,0 1 16,-21 0-16,21 0 0,0 0 16,0 21-16,-21-21 0,0 42 15,0 0 1,0 0-16,0 0 16,-21 0-16,21 1 0,-21-1 0,21 0 15,0 21-15,0-21 16,0 1-16,0-1 0,0 0 0,21-21 15,0 0-15,1 0 0,-1 0 16,21 0-16,-21-21 16,0 21-16,22-21 0,-22-1 0,21 1 15,1 21-15,-22-21 0,0-21 16,21 21-16,-21-1 0,1 1 16,-1 0-16,0-21 0,-21 21 0,0-1 15,0 1-15,0 0 0,0 0 16,-21 21-1,0 0-15,-22 0 0,22 0 16,0 21-16,0 0 0,-22 22 16,22-22-16,0 0 0,0 21 0,21-21 15,0 22-15,0-22 0,0 0 0,0 21 16,0-20-16,0-1 0,21 0 16,0 0-16,0 0 0,22-21 0,-22 0 15,21 0-15,-21 0 16,22 0-16,-1 0 0,0 0 0,-20-21 15,20 21-15,-21-21 0,21 0 0,-20 0 16,20-22-16,-21 22 0,0 0 16,0-21-16,-21 20 0,0-20 0,22 21 15,-22-21-15,21 20 0,-21 1 0,0 42 32,0 1-17,0-1-15,0 0 0,0 0 16,0 0-16,0 0 0,0 1 0,0-1 15,0 0-15,0 0 0,0 0 0,0 0 16,0 1 0,0-1-16,0-42 31,21-1-31</inkml:trace>
  <inkml:trace contextRef="#ctx0" brushRef="#br0" timeOffset="54599.42">17970 11599 0,'0'-21'0,"0"42"0,0-84 0,0 42 16,0 0-16,0-1 0,0 44 31,0-1-31,0 21 0,-21 0 0,0 22 16,21 21-16,-21-1 0,21 1 15,0 0-15,0 20 0,0-20 16,-21 21-16,21-21 0,-21-1 16,21 1-16,-22-22 0,22 22 0,-21-21 15,0-1-15,21 1 0,-21-1 0,21-21 16,-21 1-16,0-1 0,21 0 15,-22 1-15,22-22 0,0 0 0,-21 0 16,0-21-16,0 0 0,0 0 16,0 0-16,-1 0 15</inkml:trace>
  <inkml:trace contextRef="#ctx0" brushRef="#br0" timeOffset="54883.26">17166 12637 0,'0'0'0,"-21"-22"0,21 44 32,0-1-32,0 21 0,21 0 0,0 1 15,22-1-15,-22 0 0,0 22 0,0-22 16,0 1-16,0-1 0,1 0 16,-1-21-16,0 22 0,0-22 0,0 0 15,0-21-15,1 0 0,-1 0 16,0 0-16,0 0 0,21 0 0,-20-21 15,20 0-15,0 0 0,1-1 0,-1-20 16,0 21-16,1-21 16,-22-1-16,21 1 0,0 0 0,-20 20 15,-1-20-15,0 21 0,21-21 0,-21 20 16,1 1-16,-1 21 0,0-21 16,0 21-16</inkml:trace>
  <inkml:trace contextRef="#ctx0" brushRef="#br0" timeOffset="55379.21">18859 12361 0,'0'0'0,"0"-21"0,0 0 0,22 21 31,-1 0-31,-21 21 0,0 0 16,21 1-16,-21-1 0,21 21 16,-21 0-16,21-20 0,-21 20 0,0 0 15,0 1-15,0-22 0,0 21 0,0-21 16,0 0-16,0 1 0,0-1 16,0 0-16,21-21 15,1 0 1,-1-21-16,0 21 0,0-21 0,21-1 15,-20-20-15,20 21 0,0 0 0,1-22 16,-22 22-16,21-21 0,-21 0 16,22-1-16,-22 22 0,21-21 0,-21 21 15,-21-1-15,21 22 0,-21 22 32,0 20-32,0-21 0,0 21 0,0 1 15,0-1-15,-21 0 0,21 1 16,-21 20-16,0-20 0,21-1 0,-21 0 15,0 22-15,21-22 0,0 0 0,-22 1 16,22-22-16,-21 21 16,21 1-16,-21-22 0,21 0 0,0 0 15,0 0-15,21-42 16,0 0 0</inkml:trace>
  <inkml:trace contextRef="#ctx0" brushRef="#br0" timeOffset="55876.98">19791 12700 0,'0'0'0,"0"-21"0,21 0 0,0 0 16,0 21-16,0-22 15,1 22-15,-1 0 16,0-21-16,0 21 0,21 0 16,-20-21-16,-1 0 0,21 21 15,-21-21-15,0 21 0,1-21 0,-1 21 16,-21-22-16,21 22 0,-21-21 0,-21 21 15,0 0 1,-1 0-16,1 0 0,-21 21 0,21 1 16,-22-1-16,22 0 0,-21 0 0,21 21 15,0 1-15,-1-22 0,1 21 16,0 1-16,21-1 0,0-21 16,0 21-16,0-20 0,0 20 0,21-42 0,0 21 15,1 0-15,-1-21 0,0 0 16,0 0-16,21 0 0,-20 0 15,20 0-15,0-21 0,1 0 16,-1 0-16,0 0 0,1-1 0,-1-20 16,0 0-16,1-1 0,-1 1 0,0 21 15,1-21-15,-1-1 0,0 22 16,1-21-16,-22 21 0,0 21 0,0 0 16,0 0-16,-21 21 15,0 0-15,0 0 16,-21 21-16,0-20 0,0 20 0,0 0 15,-1-21-15,-20 22 0,21-1 16,0-21-16,-22 22 0,22-22 0,-21 0 16,21 21-16,-22-21 0,22 1 15,-21-1-15,0 0 0,20 0 16,-20 0-16,0-21 0,-1 21 0</inkml:trace>
  <inkml:trace contextRef="#ctx0" brushRef="#br0" timeOffset="56315.83">14901 13568 0,'0'0'0,"0"21"15,0 21 1,0 1-16,0-1 0,0 22 15,21-1-15,1 1 0,-22-1 0,0 22 16,0-1-16,0 1 0,21 0 16,-21-1-16,0 1 0,0-21 0,0 20 15,-21-20-15,-1-1 0,1-20 0,0 20 16,0-21-16,0 1 0,0-1 16,-1-21-16,22 22 0,0-22 0,-21-21 15,21-21 1,0-1-16,21-20 15,-21 0-15,22-1 0,-1 1 0</inkml:trace>
  <inkml:trace contextRef="#ctx0" brushRef="#br0" timeOffset="57087.49">14944 14055 0,'21'-43'0,"-42"86"0,42-128 0,0 43 16,-21 21-16,21-1 0,0 1 15,0 21-15,1 0 0,-1 0 16,21 21-16,-21-21 0,22 22 15,-1-1-15,21 0 0,-20 0 0,20-21 16,22 21-16,-22 0 0,22-21 0,21 22 16,0-22-16,21 0 0,21 0 15,0 0-15,0 21 0,43-21 0,-1 0 16,22 0-16,0 0 0,-1 0 16,22 0-16,0 0 0,0 0 15,21 0-15,0 0 0,0 0 0,0 21 16,0-21-16,-21 0 0,21 0 15,0 0-15,-22 0 0,-20 0 0,21 0 16,-21 0-16,-1 0 0,-20 0 16,-22 0-16,0 0 0,1 0 0,-43 0 15,21 0-15,-42 0 0,0 0 0,-1 0 16,-20 0-16,0 0 0,-22 0 16,1 0-16,-22 0 0,0 0 15,1 0-15,-22 21 0,0 0 16,-21 0-16,0 1 0,0-1 15,0 21-15,0-21 16,0 22-16,0-22 0,0 21 16,0 22-16,0-22 0,0 0 0,0 22 15,0-1-15,0-20 0,0 20 16,0-21-16,0 22 0,0-22 0,0 22 16,-21-1-16,21-20 0,-21-1 0,21 21 15,0-20-15,-21-1 0,-1 0 16,1 1-16,0-1 0,0 0 0,-21-20 15,20 20-15,-20-21 0,0 0 16,-1 0-16,1 1 0,0-1 0,-22-21 16,-20 0-16,20 21 0,-21-21 0,-20 0 15,-1 0-15,-21 0 0,0 0 16,-21 0-16,-1 0 0,-20 0 0,-21-21 16,-1 21-16,1-21 0,-43 21 15,21-22-15,-21 1 0,-21 21 0,21-21 16,-21 21-16,-21 0 0,21 0 0,0 0 15,-21 0-15,21 0 0,0 0 16,-21 0-16,21 0 0,0 0 0,21 21 16,-21-21-16,42 0 0,-20 0 0,41 0 15,-21 0-15,22 0 0,21 0 16,20 0-16,1 0 0,0 0 16,21 0-16,0 0 0,21 0 0,0 0 15,22 0-15,-1 0 0,22 0 0,-1 0 16,22 0-16,-1 0 0,22-21 15,-21 21-15,42-21 16,42 0-16,-21 0 16,22 21-16</inkml:trace>
  <inkml:trace contextRef="#ctx0" brushRef="#br0" timeOffset="57443.29">15579 14309 0,'-22'-21'0,"1"-1"15,21 1-15,-21 21 0,0 21 31,21 1-31,0 20 0,0-21 16,-21 43-16,21-22 0,0 21 16,0-20-16,0 20 0,0 1 0,0-22 15,0 22-15,0-22 0,-21 0 16,21 1-16,-22-1 0,22 0 0,-21-21 16,0 1-16,21 20 0,-21-21 0,0-21 15,21 21-15,-21-21 16,-1-21-16,22 0 0,0 0 15,0 0-15,0-22 0,0 1 0,0 0 16</inkml:trace>
  <inkml:trace contextRef="#ctx0" brushRef="#br0" timeOffset="57771.1">15494 14203 0,'0'0'0,"21"0"15,0 0-15,22 21 0,-22 0 0,21 22 16,-21-1-16,22 0 0,-1 22 0,0-22 15,1 22-15,20-22 0,-21 21 16,1-20-16,-1 20 0,0-20 0,1-1 16,-22 0-16,21-21 0,-21 22 0,1-22 15,-1 0-15,0 0 0,0 0 16,0-21-16,-21-21 16,21 21-16,-21-42 15,22 21-15,-22-22 0,0 22 16,0-42-16,21 20 0,-21-20 15,21 21-15,-21-22 0,0 1 0,21-1 16,-21 1-16,21-1 0,-21 22 16,0-1-16,21 1 0,-21 21 0,22 21 15,-1 0-15,0 0 16,0 0-16,0 21 0,0-21 16,-21 21-16,43 0 0,-22 1 0,0-1 15</inkml:trace>
  <inkml:trace contextRef="#ctx0" brushRef="#br0" timeOffset="58187.77">17230 14330 0,'0'0'0,"0"-21"0,0 0 0,0-1 15,-43 22 1,22 0-16,0 22 15,0-22-15,-22 21 0,22 21 0,-21-21 16,0 22-16,20-1 0,-20 0 0,21 1 16,-21-22-16,20 21 0,1 0 15,21 1-15,0-22 0,0 21 0,0-21 16,0 1-16,21-1 0,22-21 16,-22 21-16,21-21 0,-21 0 15,22 21-15,-1-21 0,0 0 0,1 21 16,-1 0-16,0-21 0,-20 22 0,20-22 15,-21 21-15,0 0 0,-21 0 16,0 0-16,0 0 0,-21 1 16,0-1-16,0 0 0,-22-21 0,1 21 15,0 0-15,-22 0 0,22 1 0,-22-22 16,22 21-16,-21-21 0,20 0 16,-20 0-16,20 0 0,22 0 0,-21 0 15,21-21-15,0-1 0,21 1 0,0 0 16,0-21-16,21 21 0,21-22 15,-21 22-15,22-21 0</inkml:trace>
  <inkml:trace contextRef="#ctx0" brushRef="#br0" timeOffset="58340.69">17843 14626 0,'0'0'0,"43"0"0,-22-21 15,-21 0-15,0 0 16,0 0 0</inkml:trace>
  <inkml:trace contextRef="#ctx0" brushRef="#br0" timeOffset="58763.44">17949 14478 0,'0'0'0,"0"-21"47,0 0-32,21 21-15,-21-21 16,0 42 15,0 0-31,0 21 0,0-21 16,-21 22-16,21-1 0,-21 22 15,21-22-15,-21 0 0,0 22 0,0-1 16,21-20-16,-22 20 0,1 1 0,0-1 16,0-21-16,21 22 0,0-22 0,-21 1 15,21-1-15,0-21 0,0 21 16,21-20-16,0-22 0,0 0 16,0 0-16,22-22 0,-1 1 0,0 0 15,1 0-15,-1-21 16,0 20-16,22-20 0,-22 21 0,1-21 15,-1-1-15,-21 22 0,21 0 0,-20-21 16,-1 20-16,0 1 0,0 0 16,-21 0-16,0 0 0,0 0 15,-21 21 1,0-22-16,0 22 0,-1 0 16,1 0-16,-21-21 0</inkml:trace>
  <inkml:trace contextRef="#ctx0" brushRef="#br0" timeOffset="58939.55">17992 14880 0,'0'0'16,"-22"0"-16,22-21 16,22 21-1,-1-21-15,0 21 16,0-21-16,0 21 0,0 0 0,1-21 16,20 21-16,-21-22 0,0 22 0,22-21 15,-22 0-15,0 21 0,0-21 16,0 21-16,-21-21 0,21 0 0,-21-1 15,0 1-15,-21 0 0</inkml:trace>
  <inkml:trace contextRef="#ctx0" brushRef="#br0" timeOffset="59085.47">17928 14457 0,'0'0'0,"21"-21"31,22 21-31,-22 0 0,21 0 16,0 0-16,-20 0 0,41-21 15,-21 21-15,1 0 0,20 0 0,-20 0 16,20 0-16,-21 0 0,1 0 0,-1 0 16</inkml:trace>
  <inkml:trace contextRef="#ctx0" brushRef="#br0" timeOffset="59844.04">18944 14542 0,'21'21'0,"-42"-42"0,63 42 0,-20-21 16,-1 0-16,0 0 0,0 0 16,-21 21-16,21-21 15,0 0-15,1 0 16,-1 0-16,0-21 0,0 21 16,0-21-16,-21-1 15,21 22-15,-21-21 0,0 0 16,0 0-1,-21 21-15,21-21 0,-21 21 16,-21 0-16,21 0 0,-1 0 16,-20 21-16,21 0 0,-21-21 0,-1 21 15,22 0-15,-21 1 0,21-1 16,-1 0-16,1 21 0,0-21 0,21 1 16,0-1-16,0 0 0,21 0 15,0-21 1,1 0-16,-1 0 0,0 0 0,21 0 15,-21 0-15,1 0 0,20 0 0,-21 0 16,0 0-16,0 0 16,-21 21-1,-21 0-15,0-21 0,0 22 16,0-22-16,-22 21 16,22 0-16,-21 0 0,21 0 0,-22 0 15,1 1-15,21-1 0,0 0 0,0 0 16,-1 21-16,1-20 0,21-1 15,0 0-15,0 0 0,0 0 16,21-21-16,1 0 0,-1 0 0,21 0 16,-21 0-16,22 0 0,-22 0 15,21 0-15,-21 0 0,22-21 0,-1 0 16,-21 0-16,21 0 0,1-1 0,-22 1 16,0 0-16,0-21 0,0 21 0,1-22 15,-22 22-15,0 0 0,0 0 16,0 0-16,0-1 0,0 1 15,21 21 1,0 21 0,0 1-16,0-1 0,0 0 0,1 0 15,-22 0-15,21 22 0,0-22 0,0 0 16,0 0-16,0 0 0,1 0 16,-1 1-16,0-22 0,0 21 0,-21 0 15,21-21-15,0 0 0,1 0 16,-1 0-16,-21-21 15,21 0-15,-21-1 0,21 1 0,-21 0 16,0 0-16,0 0 0,0-22 0,21 22 16,-21-21-16</inkml:trace>
  <inkml:trace contextRef="#ctx0" brushRef="#br0" timeOffset="60011.95">19748 14732 0,'0'-63'16,"0"147"-16,0-105 16,-42-21-1,21 63-15,0 0 0,-22 21 16,1-20-16,0 20 0,-1-21 0,1 21 15,0 1-15,-1-1 0,1-21 16,0 22-16,-1-1 0,22 0 0,-21-21 16,21 1-16,0-1 0,21 0 15,0 0-15,42-21 16,-21 0-16,21 0 0,-20-21 16,41 0-16,-21 0 0</inkml:trace>
  <inkml:trace contextRef="#ctx0" brushRef="#br0" timeOffset="60287.88">20002 14711 0,'0'0'0,"22"0"0,-1-21 0,0 21 16,-21 21-1,0 0-15,0 0 0,0 22 16,0-1-16,0 0 0,0 1 16,0 20-16,-21 1 0,21-1 0,-21 1 15,21-1-15,-22 1 0,22 20 0,0-20 16,0-1-16,0 22 0,0-22 15,0 1-15,0-1 0,0 22 16,0-21-16,0-1 0,-21-21 0,21 22 16,0-22-16,0 1 0,0-1 0,0-21 15,0 0-15,0 0 0,0 1 0,0-44 32,0 1-32,0 0 0,0 0 0,0-21 15,0-1-15,-21 1 0,21 0 0,0-22 16</inkml:trace>
  <inkml:trace contextRef="#ctx0" brushRef="#br0" timeOffset="60551.75">19897 15113 0,'0'0'0,"0"-42"0,0-22 0,0 22 16,0 0-16,0-1 0,0 1 0,21 0 16,0 20-16,0-20 0,0 21 0,0 0 15,22 0-15,-22-1 0,21 1 16,1 21-16,-22 0 0,21 0 0,0 21 15,1-21-15,-22 22 0,21-1 0,-21 21 16,1-21-16,-1 22 0,0-22 16,-21 0-16,0 21 0,0-21 0,0 1 15,-42 20-15,20-21 0,1 0 0,-21 0 16,0 1-16,-1-22 0,1 21 16,0 0-16,-1-21 0,1 0 15,0 0-15,-1 0 0,1 0 0,21 0 16,-22-21-16,1 0 0,21-1 15</inkml:trace>
  <inkml:trace contextRef="#ctx0" brushRef="#br0" timeOffset="61675.7">16002 5609 0,'0'0'15,"-21"0"-15,42 0 16,0 0 0,21 0-16,22 0 0,-1 0 0,1 0 15,21 0-15,-1 0 0,22 0 0,-21 0 16,21 0-16,-1 0 16,22 0-16,0 0 0,0 0 0,22 0 15,-1 0-15,0 0 0,21 0 16,1 0-16,20-21 0,1 21 0,-22 0 15,21 0-15,-20 0 0,20 0 16,-20 0-16,-1 0 0,-21 0 0,0 0 16,-21 0-16,0 0 0,-21 0 15,0 0-15,-21 0 0,-22 0 0,-21 0 16,1 0-16,-22 0 0,0 0 16,-42 0-1,0 0 1,0-21-16</inkml:trace>
  <inkml:trace contextRef="#ctx0" brushRef="#br0" timeOffset="62011.48">20383 5038 0,'0'0'16,"0"-21"-16,0-1 0,-21 1 0,21 0 15,-21 0-15,21 42 32,0 0-32,0 22 0,0 20 15,21-21-15,0 22 0,1-1 16,-1 22-16,0 0 0,0-22 0,0 22 16,-21 0-16,21-1 0,1 1 0,-1-22 15,0 1-15,-21 21 0,0-43 16,0 21-16,0 1 0,21-22 0,-21 1 15,0-1-15,0 0 0,21-21 16,-21 1-16,0-1 0,0 0 0,0-42 31,0 0-31,21-1 16,-21 1-16,0-21 0,0 0 0,0-1 16,0 1-16,0 0 0</inkml:trace>
  <inkml:trace contextRef="#ctx0" brushRef="#br0" timeOffset="62804.03">20447 5144 0,'0'0'0,"-21"-43"0,21 1 0,-21 21 15,21 0-15,0-1 0,0 1 16,21 21-16,0 0 16,21 0-16,1 0 0,-1 0 15,21 0-15,1 0 0,-1 0 16,22 0-16,0 0 0,-1 0 0,22 21 15,21-21-15,-21 0 0,42 0 16,-21 22-16,21-22 0,22 21 0,-22-21 16,42 0-16,1 21 0,-1-21 15,1 21-15,-1-21 0,22 21 0,21 0 16,-21 1-16,-1-1 0,22-21 16,-21 21-16,21 0 0,-22 0 0,-20 0 15,20 1-15,-41-1 0,20-21 16,-42 21-16,22-21 0,-43 0 0,-21 21 15,-1-21-15,-20 0 0,-21 0 16,-22 0-16,0 0 0,-21 0 16,1 0-16,-22 21 47,0 0-47,0 1 15,0-1-15,0 0 0,0 0 0,0 0 16,0 22-16,0 20 0,0-21 15,0 22-15,-22-22 0,22 22 0,-21-1 16,21 1-16,-21-22 0,0 22 0,0-1 16,0-21-16,-1 1 0,1 20 15,0-20-15,0-1 0,21 21 0,-21-20 16,21-1-16,-21-21 16,21 22-16,-22-22 0,22 21 0,0-21 15,0 0-15,-21 1 0,21-1 16,-21 0-16,0 0 0,0-21 15,0 0-15,-1 0 0,1 0 0,-21 21 16,0-21-16,-1 0 0,-20 0 16,-1 0-16,1 0 0,-1 0 0,-20-21 15,-22 0-15,0 21 0,0-21 16,-42 0-16,0-1 0,0 1 0,-22 0 16,1 0-16,-22 0 0,-20 0 0,-1-1 15,0-20-15,-20 21 0,-1 0 16,-21 0-16,21-1 0,-21 22 15,21-21-15,0 0 0,0 21 0,22 0 16,-1-21-16,43 21 0,-1 0 16,22 0-16,21-21 0,21 0 0,22 21 15,-1 0-15,43 0 0,-1-22 16,1 22-16,21 0 0,0 0 0,0 0 16,-1 0-16,22-21 15,22 21 1,-1-21-16,21 21 15</inkml:trace>
  <inkml:trace contextRef="#ctx0" brushRef="#br0" timeOffset="63127.74">22056 5419 0,'0'0'0,"0"21"31,0 0-31,-22 21 16,22 22-16,0-22 16,-21 22-16,21-1 0,0 22 0,0-22 15,0 1-15,0-1 0,0 1 16,0-1-16,0-20 0,0-1 0,0 22 15,0-22-15,0-21 0,0 21 0,0-20 16,0 20-16,0-21 16,21-21-1,1-21-15,-22 0 16,0 0-16,21-22 0,-21 22 0</inkml:trace>
  <inkml:trace contextRef="#ctx0" brushRef="#br0" timeOffset="63415.75">21950 5546 0,'0'0'0,"0"-43"0,21 22 15,0-21-15,0 21 0,0 0 0,22-1 16,-22 1-16,21 0 0,1 0 0,-1 0 16,0 21-16,22 0 0,-22-21 15,22 21-15,-1 0 0,1 0 0,-22 21 16,21 0-16,-20 0 0,-22 21 15,0-20-15,-21 41 0,0-21 0,0 22 16,-21-22-16,-21 22 0,-22-1 16,22-20-16,-43-1 0,22 21 15,-1-41-15,-21 20 0,1 0 0,20-21 16,-20 1-16,20-1 0,1-21 16,20 21-16,1-21 0,21 0 0,42-21 31</inkml:trace>
  <inkml:trace contextRef="#ctx0" brushRef="#br0" timeOffset="63931.91">23114 5546 0,'0'0'0,"0"-21"31,0-1-31,21 22 16,0 0-16,0 0 0,22 0 16,-22 0-16,21 0 0,1 0 15,-1 0-15,0 0 0,22 0 0,-22 0 16,0 0-16,22 0 0,-22 0 16,1 0-16,-1 0 0,-21 0 0,21 0 15,-20 0-15,-44 0 16,1 0-16,-21 0 15,0 0-15</inkml:trace>
  <inkml:trace contextRef="#ctx0" brushRef="#br0" timeOffset="64155.46">23283 5525 0,'0'0'15,"0"21"1,0 0-16,0 0 15,0 21-15,-21 1 0,0-1 0,0 22 16,21-1-16,-21 1 0,-1-22 16,22 21-16,0-20 0,-21 20 0,0-20 15,21-1-15,-21 0 0,21 1 16,0-1-16,0 0 0,0 1 0,0-22 16,0 0-16,0 0 0,21 0 0,0-21 15,22 0-15</inkml:trace>
  <inkml:trace contextRef="#ctx0" brushRef="#br0" timeOffset="65079.61">25421 6646 0,'21'0'31,"0"0"-31,1 0 0,20 0 0,0 22 0,1-22 16,20 21-16,1-21 15,-1 21-15,22-21 0,-1 21 0,1-21 16,0 21-16,-1-21 0,-20 21 15,21-21-15,-1 22 0,-20-22 0,20 0 16,-20 0-16,-1 0 0,1 21 0,-22-21 16,22 0-16,-43 0 0,21 21 15,-21-21-15,1 0 0,-22 21 16,0 0-16,0 0 16,0 1-16,0-1 0,0 21 0,0-21 15,0 22-15,0-1 16,-22 21-16,22-20 0,-21 20 0,21 1 15,-21 20-15,21-20 0,0-1 0,-21 1 16,21-1-16,-21 1 0,21-1 16,0 22-16,0-21 0,0 20 0,0 1 15,0 0-15,0-22 0,0 22 0,0-22 16,0 22-16,0 0 0,0-22 16,0 22-16,0-1 0,0 1 0,0-21 15,0 20-15,0-20 0,0-1 0,0 1 16,-21-1-16,21 1 0,-22-1 15,1-20-15,0 20 0,0 1 0,0-22 16,0 21-16,-1-20 0,1-1 16,0 0-16,0 22 0,0-43 15,21 21-15,0 1 0,-21-22 0,-1 21 16,22-21-16,-21 1 0,21-1 0,0 0 16,-21 0-16,21 0 0,-21 0 0,0-21 15,0 22-15,-1-1 0,1-21 16,0 0-16,0 0 0,-21 21 0,-1 0 15,1-21-15,-22 0 0,1 0 0,-1 21 16,1-21-16,-1 0 0,-20 0 16,-1 21-16,0-21 0,22 0 0,-43 0 15,21 22-15,1-22 0,-22 0 16,21 0-16,-21 21 0,1-21 0,20 0 16,-21 21-16,21-21 0,-20 0 15,41 21-15,-21-21 0,22 0 0,-1 0 16,22 21-16,0-21 0,-1 0 0,1 0 15,21 0-15,0 0 0,21-21 16</inkml:trace>
  <inkml:trace contextRef="#ctx0" brushRef="#br0" timeOffset="66052">16616 5461 0,'0'0'0,"42"-21"0,127-64 16,-126 85-1,-1-21-15,0 0 0,1 0 16,-22 21-16,0-21 0,0 21 16,-42 0-1,0 0-15,-21 0 16,20 21-16,-20-21 0,0 21 0,-1 0 16,1-21-16,0 21 0,-1 0 15,1-21-15,0 22 0,-1-22 0,22 21 16,-21-21-16,21 0 0,0 21 15,-1-21-15,22 21 0,22-21 16,-1 21 0,21-21-16,0 0 0,1 21 0,-1-21 15,0 22-15,1-22 0,20 21 16,-20 0-16,20 0 0,-21 0 16,1 0-16,-1 1 0,0-1 15,-20 0-15,-1 21 0,-21-21 0,0 1 16,0-1-16,-21 0 0,-1-21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5:0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9271 847 0,'0'0'0,"-85"0"16,1 0-16,-1 21 0,-21-21 16,0 21-16</inkml:trace>
  <inkml:trace contextRef="#ctx0" brushRef="#br0" timeOffset="1414.85">2688 614 0,'0'21'16,"0"0"-16,-21-21 15,21 21-15,0 1 0,-21-1 16,21 0-16,0 0 16,21 0-1,0-21 1,0 0-16,0 0 0,22 0 0,-22 0 16,0 0-16,21-21 0,-20 21 15,20-21-15,-21 21 0,0-21 16,0 0-16,1 21 0,-1-22 15,0 1-15,0 0 0,-21 0 16,0 0-16,0 0 0,0-1 0,0 1 16,0 0-16,0 0 0,-21 0 15,0 0-15,0 21 0,-1-22 0,-20 22 16,0 0-16,-1 0 0,22 0 16,-42 0-16,20 22 0,1-1 15,0 0-15,-1 0 0,1 0 0,0 22 16,-1-22-16,22 21 0,-21 0 15,21 1-15,21-1 0,0-21 0,0 22 16,0-1-16,0-21 16,21 21-16,21-20 0,-21-1 15,22 0-15,-1 0 0,22 0 0,-22 0 16,21-21-16,-20 0 0,20 0 16,-20 0-16,-1 0 0,0 0 0,1 0 15,-22 0-15,0 0 0,0 0 16,-42 0-1,0 0-15,-22 22 16,1-1-16,0-21 0,-22 21 16,1 0-16,-22 21 0,0-20 0,22 20 15,-22 0-15,1 1 0,20-1 16,1 0-16,-1 1 0,22 20 16,21-21-16,-1 22 0,1-22 15,21 1-15,0-1 0,0-21 16,21 0-16,1 0 0,20 1 0,0-22 15,22 0-15,-1 0 0,1 0 16,20 0-16,-20-22 0,21 1 0,-22 21 16,1-21-16,20-21 0,-20 21 15,-22-1-15,22 1 0,-1 0 0,-21-21 16,1 21-16,-1-1 0</inkml:trace>
  <inkml:trace contextRef="#ctx0" brushRef="#br0" timeOffset="1651.71">3450 1228 0,'0'0'0,"21"21"31,-21 0-15,21 0-16,-21 0 0,22 1 0,-1-1 16,-21 21-16,21-21 0,0 0 15,0 1-15,-21-1 0,21-21 0,1 21 16,-1 0-16,0 0 0,0 0 15,0 1-15,0-1 0,1-21 16,-1 0 0,0-21-1,-21-1-15,21 1 0,-21 0 16</inkml:trace>
  <inkml:trace contextRef="#ctx0" brushRef="#br0" timeOffset="1855.61">3937 1101 0,'0'0'0,"-106"84"32,64-41-32,-1-1 0,1 0 0,-21 1 15,20-1-15,-20 0 0,-1 22 16,1-22-16,20 22 0,-20-22 0,21 22 16,-1-22-16,22 0 0,0-21 15,0 22-15,21-22 0,0 0 16,21-21-1,21-21-15,-21 0 0,43-22 16</inkml:trace>
  <inkml:trace contextRef="#ctx0" brushRef="#br0" timeOffset="2223.48">4445 1080 0,'0'0'0,"-21"-22"0,21 1 16,-21 21-16,21-21 16,-22 21-16,22 21 15,0 22-15,0-22 0,0 21 16,0 22-16,-21-22 0,21 21 16,-21 1-16,0 21 0,21-22 0,0 22 15,0 21-15,-21-22 0,21 1 16,0 21-16,-21-22 0,21 1 0,0 21 15,0 0-15,0-22 0,-22 22 16,22-21-16,0 0 0,-21-1 16,21 1-16,0-22 0,0 22 0,0-21 15,-21-1-15,21 1 0,-21-22 16,21 0-16,0 1 0,0-1 0,0-21 16,0-42-1,0 0-15,0-22 16,0 1-16,0-21 0,0 20 0,0-20 15,0-1-15</inkml:trace>
  <inkml:trace contextRef="#ctx0" brushRef="#br0" timeOffset="2531.29">4254 1439 0,'0'0'0,"0"-63"0,0 21 16,0-22-16,0 22 0,0-1 15,0 22-15,0-21 0,22 21 0,-1 0 16,21-1-16,0 1 0,1 0 16,-1 21-16,0 0 0,22 0 0,-22 0 15,1 21-15,-1 0 0,0 1 16,-21-1-16,1 21 0,-22 0 16,0 1-16,0-1 0,-22 0 0,1 1 15,-21-1-15,-22 0 0,22 1 16,-21-1-16,-1 0 0,1-20 15,-1 20-15,1-21 0,20 0 16,1 0-16,0-21 0,20 0 0,1 0 16,42-21-1,22-21-15,-1 21 0,0-22 16,22 22-16</inkml:trace>
  <inkml:trace contextRef="#ctx0" brushRef="#br0" timeOffset="3099.1">5334 889 0,'-42'106'15,"42"-64"1,-22 1-16,22-1 0,0 21 16,-21-20-16,21-1 0,0 0 0,-21 1 15,21-1-15,0 0 0,0 1 16,0-1-16,0 0 0,0-20 0,0 20 15,0-21-15,0 0 16,0-42 0,0 0-16,0 0 0,21 0 0,-21-1 15,21-20-15,1 21 0,-1-21 16,0 20-16,0-20 0,-21 0 16,21 21-16,22-22 0,-22 22 0,0 21 15,0 0-15,0 0 16,0 21-16,1 0 0,-22 1 15,21 20-15,0-21 0,-21 21 16,21 1-16,0-1 0,0-21 0,1 22 16,-1-22-16,0 21 0,21-21 15,-21 0-15,22-21 0,-22 22 0,21-22 16,1 0-16,-1 0 0,-21-22 16,21 1-16,1 0 0,-1 0 0,0-21 15,1 20-15,-1-20 16,0 0-16,1-1 0,-1-20 0,0 21 15,1-22-15,-22 1 0,0-1 16,0 1-16,-21-1 0,0 1 0,0-1 16,-42 22-16,-85-85 15,106 127-15,-22 0 16,1 0-16,0 0 0,21 0 16,-22 0-16,22 21 0,0 0 0,0 0 15,21 0-15,0 22 0,0-22 16,0 21-16,21-21 0,0 22 15,0-22-15,0 21 0</inkml:trace>
  <inkml:trace contextRef="#ctx0" brushRef="#br0" timeOffset="4044.04">7197 1122 0,'0'0'0,"0"-21"0,0 0 0,0-1 0,-43 1 15,22 21-15,0-21 0,0 21 16,-22 0-16,22 0 0,-21 0 0,0 21 16,-1 22-16,1-22 0,0 21 15,-1 0-15,1 1 0,0-1 16,20 22-16,-20-22 0,21 0 16,0 1-16,21-22 0,0 21 0,0-21 15,0 0-15,0 1 0,0-1 16,21 0-16,21-21 0,-21 0 0,1 0 15,20 0-15,-21-21 0,21 0 16,1-1-16,-1 1 0,-21 0 0,22 0 16,-1-21-16,-21-1 0,21 22 15,-20-21-15,20-1 0,-21 1 0,0 0 16,0-1-16,-21 22 0,0-21 16,22 42-16,-22 42 15,0-21 1,0 1-16,0 20 0,-22 0 15,22-21-15,0 22 0,-21-1 16,21-21-16,0 22 0,0-22 0,0 0 16,0 0-16,0 0 0,0 0 15,21 1-15,1-22 0,-1 0 0,0 0 16,0 0-16,21 0 0,-20 0 16,20-22-16,0 1 0,1 0 0,-22 0 15,21 0-15,0 0 0,1-1 16,-1-20-16,0 0 0,-20 21 0,20-22 15,-21 22-15,-21-21 0,0 21 16,0-1-16,0 44 16,-21-1-1,21 0-15,-21 21 0,0-21 16,-1 22-16,1-22 0,21 21 0,0-21 16,0 22-16,0-22 0,0 21 15,0-21-15,0 1 0,21-1 0,1 0 16,-1 0-16,21-21 0,0 0 15,1 0-15,-1 0 0,22 0 16,-22 0-16,21-21 0,1 0 0,-22 0 16,22-1-16,-22-20 0,22 0 0,-22 21 15,21-22-15,-20-20 16,-1 20-16,0-20 0,1-1 0,-1 1 16,0-22-16,1 22 0,-22-22 15,0 22-15,0-1 0,0 1 0,-21-1 16,22 22-16,-22-1 0,0 1 15,0 21-15,0 0 0,0 0 0,-22 21 16,1 0-16,0 0 0,0 0 16,0 21-16,0 0 0,-1 0 0,1 21 15,0 22-15,0-1 0,0 1 16,0-1-16,-1 22 0,22 0 0,0-22 16,0 22-16,0-22 0,0 1 15,0-22-15,0 1 0,0-1 16,0 0-16,22 1 0,20-22 15,-21 0-15,21 0 0,1 0 0,-1-21 16,0 0-16,1 0 0,-1 0 16,0 0-16,1 0 0,-1-21 0,0 0 15,1 0-15,-1 0 0,-21-22 0,22 22 16,-22-21-16,21-1 0,-21 1 16</inkml:trace>
  <inkml:trace contextRef="#ctx0" brushRef="#br0" timeOffset="4254.92">8488 910 0,'0'0'0,"21"0"31,0 0-31,0 0 0,0 0 0,22 0 16,-1-21-16,-21 0 0,22 21 15,-1-21-15,0 0 0,1 21 0,-1-22 16,-21 1-16,21 21 0,1-21 16,-22 0-16,0 21 0</inkml:trace>
  <inkml:trace contextRef="#ctx0" brushRef="#br0" timeOffset="4490.78">7683 572 0,'0'0'0,"-42"0"0,21 0 0,0 0 16,42 0 0,0 0 15,-21 21-31,0 0 15,0 0 1,-21 0-16</inkml:trace>
  <inkml:trace contextRef="#ctx0" brushRef="#br0" timeOffset="5064.1">2053 2646 0,'-21'0'15,"42"0"-15,-63 0 0,21 0 16,21 21 0,21 0-1,0-21-15,21 0 16,1 0-16,-1 0 0,21 21 0,22-21 15,0 0-15,21 0 0,-1 0 16,22 0-16,22 0 0,-1 0 0,21 0 16,22 0-16,-1 0 0,1-21 15,41 21-15,1 0 0,0 0 0,21 0 16,0-21-16,0 21 0,21 0 16,-21 0-16,21 0 0,1 0 0,-22 0 15,0 0-15,21-21 0,-21 21 16,-21 0-16,-1 0 0,-20 0 15,0 0-15,-1 0 0,-20-21 0,-22 21 16,1 0-16,-22 0 0,0 0 16,-42 0-16,21 0 0,-43 0 0,1 0 15,0-21-15,-43 21 0,0 0 0,1 0 16,-64 0 0,-1 0-16,-20 0 15,0 0-15</inkml:trace>
  <inkml:trace contextRef="#ctx0" brushRef="#br0" timeOffset="7178.11">1291 4128 0,'0'0'0,"0"-22"0,0-20 15,0 21-15,0-21 0,0 20 16,0 1-16,0 0 0,21 0 16,0 0-16,-21 0 15,22 21-15,-1 21 16,-21 21-16,21 0 0,-21 22 16,21-1-16,-21 22 0,0 0 15,0-1-15,0 1 0,-21 0 0,0 21 16,0-22-16,-22 1 0,22 21 15,-21-43-15,-1 22 0,22-22 16,-21-20-16,21-1 0,0 0 16,-1-20-16,22-1 0,-21-21 0,21-21 31,0-1-31,0 1 0,0 0 16,21-21-16,1-22 0,-1 22 0,0-22 15,21 1-15,-21-1 0,22 1 16,-1-1-16,0 1 0,1 21 15,-1-22-15,0 22 0,1-1 0,-1 22 16,0 21-16,-20 0 0,20 0 16,0 21-16,-21 22 0,1-1 15,-1 0-15,21 22 0,-21-22 0,0 43 16,1-22-16,-1 1 0,0-1 16,0-20-16,0 20 0,0-20 0,1-1 15,20 0-15,0-21 16,-21 22-16,43-43 0,-22 0 0,1 0 15,20 0-15,-21 0 0,22-21 16,-1-1-16,-20-20 0,20 0 0,1-1 16,-22-20-16,0 21 0,1-22 15,-1-21-15,-21 22 0,0-1 16,-21 1-16,0-22 0,0 22 0,0-22 16,-21 0-16,0 1 0,0 20 15,-21-20-15,-1 20 0,1 1 0,0 20 16,-1 1-16,-20 0 0,20 20 15,1 1-15,-21 21 0,20 0 0,1 0 16,0 21-16,-1 1 16,22-1-16,0 0 0,0 21 15,21 1-15,0-1 0,0 0 0,0 1 16,21-1-16,21 0 0,1-21 16,-1 1-16,0-1 0</inkml:trace>
  <inkml:trace contextRef="#ctx0" brushRef="#br0" timeOffset="8563.19">3683 3958 0,'0'0'0,"0"21"31,0 22-31,0 20 0,0 1 0,0-1 16,0 1-16,0 20 0,0 1 15,0 0-15,0-1 0,-21 1 16,0 0-16,-1-22 0,22 22 15,-21-22-15,0 1 0,0-1 0,21-20 16,-21 20-16,21-42 0,-21 22 16,21-22-16,0 0 0,0 0 0,0 0 15,0-42 1,0 0-16,0 0 16,0-21-16,0 20 0,0-20 15,-22 0-15</inkml:trace>
  <inkml:trace contextRef="#ctx0" brushRef="#br0" timeOffset="8953.99">2984 4382 0,'0'0'0,"-21"-22"0,0 22 0,0-21 16,21 0-16,0 0 0,0 0 15,0-22-15,0 22 0,42 0 0,-21-21 16,22 21-16,-1-1 0,22-20 15,20 21-15,1 0 0,21 21 0,0-21 16,-22 21-16,43 0 0,-21 21 16,0 0-16,0 21 0,0-21 0,21 43 15,-22-22-15,-20 22 16,21-1-16,-43 1 0,1-1 0,-43 1 16,0 20-16,-21-20 0,0 21 15,-21-22-15,-42 22 0,20-1 0,-41-20 16,-1-1-16,0 1 0,1-22 15,-1 22-15,-21-22 0,0 0 0,0 1 16,1-1-16,20-21 0,-21 22 16,0-22-16,22-21 0,20 0 0,1 0 15,-1 0-15,22 0 0,-1-21 16,22-1-16,0 1 0,21 0 0,0-21 16,0-1-16,0 22 0,21-21 15,22 0-15,-22-22 0,42 22 16,-20-1-16</inkml:trace>
  <inkml:trace contextRef="#ctx0" brushRef="#br0" timeOffset="10099.34">5059 4255 0,'0'21'31,"0"0"-15,0 0-16,0 0 0,0 0 15,0 1-15,0-1 0,0 0 0,21 0 16,-21 0-16,0 0 16,0-42 31,0 0-32,0 0 1,0 0-16,0 0 78,21 21-78,-21-22 16,21 22-16,-21-21 0,0 0 15,0 0-15,0 0 16,0 0-1,-21 42 1,21 0 0,-21 0-16,21 21 0,0-20 0,0 20 15,0 21-15,0-20 0,0-1 16,0 22-16,0-1 0,0 1 0,0-22 16,0 21-16,-21 1 0,21-22 15,0 1-15,-21-1 0,21 0 0,0-21 16,0 22-16,0-22 0,0 0 15,0-42 1,21 0 0,0-22-16,-21 22 15,21-21-15,-21 0 0,21-1 16,0 1-16,-21 0 0,22-22 0,-1 43 16,0-21-16,0 20 0,0 1 15,0 21-15,1 0 0,-1 0 0,0 0 16,-21 43-16,21-22 0,0 21 15,0 0-15,1 1 0,-22-1 0,21-21 16,0 22-16,0-1 0,0-21 16,0 21-16,1-20 0,-1-1 0,21-21 15,-21 21-15,22-21 0,-1 0 16,0 0-16,-21 0 0,22-21 0,-1 0 16,0-1-16,-20 1 15,20 0-15,0-21 0,-21-1 0,1 1 0,20 0 16,-21-1-16,0-20 0,-21 21 0,0-22 15,0 22-15,0-22 16,0 1-16,0-1 0,-21 22 0,-21-22 16,21 1-16,-22-1 0,1 1 15,0 21-15,-1-1 0,1 22 0,-22 0 16,22 21-16,21 0 0,-21 21 16,-1 21-16,22 1 0,0-1 0,0 22 15,21-1-15,0-21 0,0 22 16,21-1-16,0-20 0,21-1 0,1 0 15,-1 1-15,0-1 0</inkml:trace>
  <inkml:trace contextRef="#ctx0" brushRef="#br0" timeOffset="11015.2">6837 4445 0,'0'0'0,"-106"-42"15,64 42-15,-1 0 16,-20 0-16,20 21 0,1 0 0,-21 0 16,20 0-16,22 22 0,-21-1 15,-1-21-15,22 22 0,0 20 16,0-21-16,21 1 0,0-1 0,0 0 16,0 1-16,0-22 0,0 21 15,21-21-15,0 1 0,0-1 0,1 0 16,-1-21-16,0 0 0,21 0 15,-21 0-15,22 0 0,-22-21 0,21 0 16,1-1-16,-22-20 0,21 21 16,-21-21-16,22-1 0,-22 1 0,0 0 15,0-1-15,0 1 0,0 0 16,-21-1-16,0 22 0,0-21 0,0 21 16,0-1-16,22 22 0,-22 22 31,0-1-31,0 21 0,0-21 0,0 0 15,0 22-15,0-1 0,0-21 16,0 22-16,0-1 0,0-21 0,21 0 16,-21 22-16,21-22 0,0-21 0,0 21 15,0-21-15,1 21 0,-1-21 16,0 0-16,0 0 0,0-21 0,22 0 16,-22 0-16,0-1 0,0 1 15,0-21-15,22 21 0,-22-22 0,0 22 16,0-21-16,-21 0 0,21 20 15,0-20-15,1 21 0,-22 0 0,0 0 16,21-1-16,0 22 0,0 0 16,-21 22-16,0-1 15,0 0-15,0 0 0,0 21 0,0-20 16,0 20-16,0 0 0,0 1 16,0-22-16,0 21 0,21-21 0,0 0 15,1 1-15,-1-1 0,0 0 0,0-21 16,0 0-16,22 0 0,-22 0 15,0 0-15,21 0 0,1 0 0,-22-21 16,21 0-16,-21-1 0,22 1 16,-22 0-16,21-21 0,-21-1 0,22 22 15,-22-21-15,0 0 0,21-1 16,-21-20-16,1 20 0,-1-20 0,-21-1 16,21 1-16,0-1 0,-21 1 15,0-1-15,21 1 0,-21 21 16,21 20-16,-21-20 0,22 42 15,-22 21 1,0 22-16,0-1 0,-22 21 0,1 1 16,0-1-16,0-20 0,0 20 15,0 1-15,-1-1 0,1 1 0,0-22 16,0 22-16,21-22 0,0 0 0,0 1 16,0-1-16,0 0 0,0-21 15,21 1-15,0-1 0,0 0 16,1 0-16,20-21 0,-21 0 15,21 0-15,-20 0 0,-1 0 0,0-21 16,0 0-16,21 21 0,-42-21 0,22-22 16,-1 22-16,-21 0 0,21-21 15,-21 20-15</inkml:trace>
  <inkml:trace contextRef="#ctx0" brushRef="#br0" timeOffset="11187.11">7959 4382 0,'0'0'0,"-43"0"0,22 0 0,0 0 0,0 0 15,21-22-15,21 1 16,0 21-16,0 0 16,0 0-16,22-21 0,-1 21 15,0-21-15,1 21 0,-1-21 0,0 21 16,-20-21-16,20-1 0,-21 22 16,21-21-16,-20 0 0,-22 0 0,0 0 15</inkml:trace>
  <inkml:trace contextRef="#ctx0" brushRef="#br0" timeOffset="11339.02">7662 4085 0,'0'0'15,"-42"0"-15,0 0 0,-1 0 0,22 0 16,0 0-16,0 0 0,0 0 0,-1 0 16</inkml:trace>
  <inkml:trace contextRef="#ctx0" brushRef="#br0" timeOffset="12124.24">10139 4276 0,'0'0'0,"0"-21"0,0-22 0,0 1 15,0 0-15,0-1 0,0 22 0,21-21 16,0 42-16,-21-21 0,0 42 16,0 21-16,0 0 15,0 1-15,0 20 0,-21 1 16,0-1-16,0 1 0,-1-1 0,-20-20 15,21 20-15,0-21 0,-22 22 16,22-22-16,0 1 0,0-22 0,0 0 16,21 0-16,0 0 0,0-42 31,0 0-31,0 0 0,21 0 0,0-1 16,0 1-16,0-21 0,1 21 15,-1-22-15,0 1 0,21 21 0,-21-21 16,22-1-16,-22 1 0,21 0 15,1 20-15,-22 1 0,21 21 0,0 0 16,-20 0-16,-1 0 0,21 43 0,-21-22 16,0 0-16,-21 21 0,22 1 15,-1-1-15,-21 0 0,21 1 0,0-1 16,0-21-16,-21 21 0,21-20 16,22 20-16,-22-21 0,0-21 15,21 0-15,1 0 0,-1 0 0,0 0 16,22-21-16,-22 0 0,22 0 15,-1-22-15,-20 22 0,-1-21 0,0 21 16,1-22-16,-22-20 0,0 20 16,0 1-16,-21-21 0,0-1 0,0 1 15,-21-1-15,0 1 0,0-1 16,-1 22-16,-20-1 0,21 1 0,0 21 16,0 0-16,-1 0 0,1 21 0,21 21 15,0 0-15,0 0 16,0 21-16,0 1 0,0-1 0,21 0 15,1 1-15,20-1 16,-21 0-16,21-20 0,-20 20 0,20-21 16,0 0-16</inkml:trace>
  <inkml:trace contextRef="#ctx0" brushRef="#br0" timeOffset="12324.13">11769 4403 0,'0'0'0,"-22"21"0,1-21 0,0 0 16,21 21 0,21-21-1,0 0 1,22 0-16,-22 0 0,0 0 0,0 0 16,22 0-16,-22 0 0,0 0 0,0 0 15,-21 21-15,0 0 16</inkml:trace>
  <inkml:trace contextRef="#ctx0" brushRef="#br0" timeOffset="12467.05">11642 4657 0,'0'0'0,"21"0"31,0 0-31,0 0 0,21 0 16,1 0-16,-1 0 0,0 0 0,22-21 15,-1-1-15,1 22 16,-1-21-16,1 0 0,-1 0 0,1 0 15,-1 0-15</inkml:trace>
  <inkml:trace contextRef="#ctx0" brushRef="#br0" timeOffset="13615.56">13144 4233 0,'0'-63'31,"0"42"-31,0 0 0,22 21 31,-1 0-15,0 0-16,0 21 0,0 0 0,0 0 15,1 21-15,20 1 0,-21-1 0,-21 0 16,21 1-16,-21-1 0,0 0 16,0 1-16,0-22 0,0 21 0,0-21 15,0 22-15,-21-22 0,0 0 16,0 0-16,0-21 0,-1 0 15,1 0-15,0 0 16,21-21-16,0 0 0,0 0 16,0 0-16,0-1 0,21 1 0,0-21 15,1 0-15,-1-1 16,0 1-16,21 0 0,1-22 0,-1 22 16,0-1-16,-21 1 0,22 0 15,-1 21-15,-21-1 0,22 22 0,-22 0 16,0 22-16,0-1 0,-21 0 15,0 21-15,21 1 0,-21-1 0,0 0 16,0 1-16,0-1 0,0 0 0,0 1 16,0-1-16,0 0 0,21-21 15,1 1-15,-22-1 0,21 0 0,0 0 16,21 0-16,-21-21 0,22 0 16,-1 0-16,-21 0 0,43 0 0,-22-21 15,0 0-15,1 0 0,-1 0 16,0-1-16,1 1 0,-1 0 15,22-21-15,-43-1 0,21 1 0,0 0 16,-20-1-16,-1 1 0,0 0 16,-21-22-16,21 22 0,-21 21 0,0-22 15,0 22-15,0 0 0,-21 21 0,0 0 16,0 0-16,-22 42 0,22-20 16,-21-1-16,21 21 0,-22 0 0,22 1 15,0-1-15,0 0 0,0 1 16,21-1-16,0 0 0,0-20 0,0 20 15,0-21-15,0 0 0,21 0 16,0 1-16,21-1 0,-21-21 16,22 0-16,-1 0 0,0 0 0,1 0 15,-1 0-15,0-21 0,1-1 16,-1 1-16,0 0 0,1 0 0,-1-21 16,0 20-16,1-20 0,-1 0 0,-21-1 15,22 1-15,-22 0 0,0-1 16,0 22-16,-21-21 0,0 21 0,0 42 31,0 0-31,0 0 0,0 22 0,0-1 16,-21-21-16,21 21 0,-21 1 15,21-22-15,-21 0 0,21 21 0,0-20 16,0-1-16,0 0 0,0 0 16,21 0-16,0-21 15,0 0-15,0 0 0,0 0 0,1 0 16,20 0-16,-21-21 0,0 0 15,22 0-15,-22 0 0,21-1 0,-21 1 16,22-21-16,-22 21 0,21-22 0,-21 22 16,0-21-16,1 21 0,-1 0 15,0 21-15,-21 21 16,21 0-16,-21 21 16,0-21-16,0 22 0,0-22 0,0 21 15,0-21-15,0 22 0,0-22 0,21 0 16,0 0-16,1 0 15,-1 1-15,0-22 0,21 0 0,-21 0 16,22 0-16,-1 0 0,-21 0 16,22-22-16,-22 22 0,21-21 0,-21 0 15,0 0-15,1-21 0,20-22 16,-21 22-16,-21-1 0,0-20 16,0 21-16,0-22 0,0 22 0,0-1 15,0 1-15,-21 0 0,0 21 16,0 21-16,-1 0 0,-20 0 15,21 0-15,0 21 0,-22-21 16,22 21-16,-21 0 0</inkml:trace>
  <inkml:trace contextRef="#ctx0" brushRef="#br0" timeOffset="14378.3">17060 3662 0,'0'0'16,"-21"-21"-16,21 0 0,-21-1 0,0 22 16,21 43-1,0-22-15,-21 21 0,21 22 16,-22-1-16,22 1 0,0 20 0,-21 1 16,0 0-16,0-22 0,0 22 0,21-22 15,-21-20-15,21 20 0,-22-20 16,22-22-16,0 21 0,0-21 15,0 0-15,0-42 32,0 0-32,0 0 0,0 0 0,0 0 15,22-22-15,-22 1 0,21 0 16,-21-1-16,0-20 0,21 20 0,0-20 16,0 21-16,0-1 0,1 22 15,-1 0-15,0 21 0,0 0 0,21 21 16,-20 0-16,-1 22 0,0 20 15,0-21-15,0 22 0,0-22 0,-21 22 16,22-22-16,-1 0 0,0 22 16,0-22-16,21-21 0,-20 22 15,20-1-15,0-21 0,1 0 16,-1 1-16,0-22 0,1 0 0,20 0 16,-21 0-16,1-22 0,-1 1 15,0 0-15,1 0 0,-1-21 0,0-1 16,1 1-16,-1 0 0,0-22 0,1-21 15,-1 22-15,-21-22 0,0 1 16,1-1-16,-22 0 0,0 1 0,0-22 16,0 21-16,-22 0 0,1 1 15,0-1-15,0 22 0,-21 20 16,-1 1-16,22 0 0,-21 20 16,21 22-16,-22 0 0,22 22 0,-21 20 15,21 0-15,-1 1 0,1 20 16,0-21-16,21 22 0,-21-1 0,21 1 15,0-22-15,0 22 0,0-22 16,21 0-16,0 1 0,0-1 0,22 0 16,-1 1-16</inkml:trace>
  <inkml:trace contextRef="#ctx0" brushRef="#br0" timeOffset="14667.65">18986 3598 0,'0'0'0,"0"-21"0,22 42 31,-22 1-31,0 20 0,0 0 0,0 1 16,0-1-16,0 21 0,0 1 15,0-1-15,0 22 0,-22-21 0,1-1 16,21-21-16,-21 22 0,21-22 15,0 1-15,0-1 0,0-21 16,0 21-16,0-20 0,0-1 16,21-21-1,0 0-15,-21-21 16,0-1-16,0-20 0,0 21 0,0-21 16</inkml:trace>
  <inkml:trace contextRef="#ctx0" brushRef="#br0" timeOffset="14951.48">18859 3620 0,'0'0'0,"0"-43"16,0-20-16,0-1 0,0 22 0,22 0 16,-1-1-16,0 22 0,21 0 15,1 0-15,20 21 0,1 0 16,-1 21-16,1 21 0,20 1 0,1-1 16,0 21-16,-22 1 0,22-1 15,-22 1-15,1 21 0,-22-1 16,0-20-16,-20 20 0,-22 1 0,0-21 15,-22-1-15,-20 1 0,-21-1 16,-1-21-16,-21 1 0,1-1 0,-1 0 16,0-20-16,1-1 0,20-21 0,1 21 15,20-21-15,1 0 0,21 0 16,0 0-16,21-21 0,0 0 16,21-1-16,21 1 15,1-21-15,-1 0 0,0 20 0,22-41 16</inkml:trace>
  <inkml:trace contextRef="#ctx0" brushRef="#br0" timeOffset="15487.18">20193 3725 0,'0'0'0,"42"0"0,-21 0 0,1 0 0,-22 22 16,0 20-16,0 0 16,0 1-16,-22-1 0,1 21 0,0 1 15,0-1-15,0 1 0,0-22 16,21 1-16,-22-1 0,22 0 0,-21 1 15,21-22-15,-21 21 0,21-21 16,0 0-16,21-42 31,0 0-15,1 0-16,-1-21 0,0-1 0,21 1 16,1 0-16,-1-1 0,0-20 15,1 20-15,-1 1 0,0 21 0,-21-21 16,22 42-16,-22 0 0,0 0 15,0 21-15,-21 0 0,0 21 0,21 1 16,-21-1-16,0 0 0,0 1 0,0-1 16,0-21-16,22 21 0,-1 1 15,0-22-15,0 0 0,0 0 16,0 0-16,22 1 0,-22-22 16,21 0-16,1 0 0,-22 0 0,21 0 15,0 0-15,1 0 0,-22-22 0,21 1 16,1-21-16,-22 21 0,21-22 15,-21 1-15,0-21 0,1-1 0,-1 1 16,-21-1-16,0 1 0,0-1 16,0 1-16,-21-1 0,-1 22 0,1-22 15,0 22-15,0 0 0,-21 20 16,20 1-16,1 21 0,-21 0 0,21 0 16,-22 21-16,1 1 0,21 20 15,-21-21-15,20 21 0,-20 1 16,42-1-16,0 22 0,0-22 15,0 21-15,21-20 0,0-1 0,22-21 16,-1 22-16,22-22 0</inkml:trace>
  <inkml:trace contextRef="#ctx0" brushRef="#br0" timeOffset="16372.03">22056 3937 0,'0'0'0,"0"-21"0,0 0 0,-22 0 0,-20 21 15,0 0-15,21 0 16,-22 21-16,1 0 0,-22 21 16,22-21-16,0 43 0,-22-22 0,22 1 15,-22 20-15,22-21 0,21 1 16,-21-1-16,42 0 0,0-20 0,0 20 16,0-21-16,0 0 0,0 0 15,0 1-15,21-22 0,0 0 0,21 0 16,-21 0-16,22 0 0,-1 0 15,0 0-15,1 0 0,-1-22 0,0 1 16,1 0-16,-1 0 0,-21-21 0,22 20 16,-22-20-16,21 0 0,-21-1 15,0-20-15,1 21 0,-1-1 0,-21 22 16,0-21-16,0 21 16,0 42-1,0 21-15,-21-21 0,-1 22 16,1-1-16,0 0 0,-21 1 0,42-1 15,-21 0-15,21-21 0,-22 22 16,22-22-16,0 0 0,0 0 0,0 0 16,22 1-16,-1-22 0,0 0 0,21 0 15,-21 0-15,22 0 0,-22 0 16,21 0-16,1-22 0,-1 1 0,-21 0 16,21 0-16,1 0 0,-1-22 15,0 22-15,1-21 0,-1 0 16,0-1-16,-20 1 0,20 21 15,0-22-15,-21 22 0,1 21 0,-22 21 16,0 1 0,0 20-16,-22-21 0,1 21 0,0 1 15,0-1-15,0-21 0,21 22 0,-21-22 16,21 21-16,0-21 0,0 0 16,21 1-16,0-1 0,0 0 0,21-21 15,-20 0-15,20 21 0,0-21 16,1 0-16,-1 0 0,0 0 0,1-21 15,-1 21-15,0-21 0,1 0 16,-22-1-16,21-20 0,0 0 16,-20-1-16,20 1 0,-21-21 0,0-1 15,22 1-15,-22-22 0,0 21 16,0 1-16,0-22 0,0 22 0,1-1 16,20 1-16,-42-1 0,21 22 15,-21 0-15,21-1 0,-21 22 0,0 0 16,-21 42-1,0 0-15,0 22 0,0-1 16,-1 0-16,1 22 0,0-1 16,0-20-16,0 20 0,0 22 15,21-22-15,-22 1 0,22-1 16,-21 1-16,21-22 0,0 22 0,0-22 16,0 0-16,0 1 0,0-22 15,21 21-15,1-21 0,-1 0 0,0-21 16,0 22-16,0-22 0,0 0 15,22 0-15,-22 0 0,0 0 0,21-22 16,-20 22-16,-1-21 0,0-21 0,21 21 16</inkml:trace>
  <inkml:trace contextRef="#ctx0" brushRef="#br0" timeOffset="16547.16">23537 3895 0,'0'0'0,"-21"0"16,0 0-1,42 0 1,0 0-16,0 0 0,1 0 16,20 0-16,0 0 0,-21 0 15,22 0-15,-1 0 0,0 0 0,1 0 16,-22 0-16,21 0 0,-21-21 16,1-1-16</inkml:trace>
  <inkml:trace contextRef="#ctx0" brushRef="#br0" timeOffset="16735.41">22754 3577 0,'0'0'0,"-63"0"0,-1 0 0,22 0 0,-1 0 16,22 21-16,0-21 0,0 0 15,21 22-15,0-1 16,0 0-1,21-21-15,0 0 0,0 0 16,1 0-16</inkml:trace>
  <inkml:trace contextRef="#ctx0" brushRef="#br0" timeOffset="17187.15">24299 3196 0,'0'21'16,"-21"1"-1,0 20-15,-21 21 0,20 22 0,-20 0 16,0-1-16,-1 22 0,-20 0 15,21 21-15,-22-21 0,22 21 16,-22-21-16,22-22 0,0 22 0,20-21 16,1 0-16,21-1 0,0-20 15,0-1-15,21-20 0,22 20 0,-1-21 16,22-20-16,20 20 0,-20-21 16,20-21-16,22 0 0,-21 0 0,21 0 15,0-21-15</inkml:trace>
  <inkml:trace contextRef="#ctx0" brushRef="#br0" timeOffset="18272.08">24828 4064 0,'0'0'16,"43"0"-16,-22-21 0,0 0 0,0 0 16,0-1-16,-21-20 0,0 21 0,0 0 15,0 0-15,-21-1 16,-21 22-16,21 0 0,-22 0 0,1 22 15,0-1-15,-1 0 0,-20 21 16,21 1-16,-1-1 0,1 0 16,0 1-16,-1-1 0,22 21 0,0-41 15,0 20-15,21 0 0,0-21 16,0 1-16,0-1 0,0 0 0,21-21 16,21 0-16,-21 0 0,22 0 15,-1 0-15,0 0 0,1-21 0,-1 21 16,0-21-16,1-22 0,-1 22 15,0-21-15,1-1 0,-1 1 0,-21-21 16,22 20-16,-22-20 0,0-1 16,0 1-16,0-1 0,0 1 0,1-1 15,-1 1-15,-21-1 0,0 1 16,21 20-16,-21 1 0,0 21 16,0 0-16,0 42 15,-21 21-15,0 1 0,-22-1 0,22 21 16,-21 1-16,-1-1 0,22 1 15,-21 21-15,21-22 0,0 22 0,21-22 16,0 1-16,0-1 0,0-20 0,0 20 16,21-21-16,0-20 0,0 20 15,0-21-15,0 0 0,1 0 0,20-21 16,-21 0-16,0 0 0,0 0 16,22 0-16,-22 0 0,0-21 0,0 0 15,0 0-15,22-21 16,-22 20-16,0-20 0,0 0 0,0-1 15,1 1-15,20 21 0,-21-21 16,-21 20-16,21 22 0,0 0 0,-21 22 16,0 20-1,0-21-15,0 21 0,0-20 0,0 20 16,-21 0-16,0-21 0,21 22 0,0-22 16,0 0-16,0 0 0,0 0 15,0 1-15,21-22 16,0 0-1,1 0-15,-1 0 0,0-22 16,0 1-16,0 0 0,0 0 16,1 0-16,-1-22 0,0 22 0,0-21 15,0 0-15,0-1 0,1 22 16,-22 0-16,21 0 0,-21 0 0,21 21 16,-21 21-16,0 0 15,0 0-15,0 0 0,0 22 0,-21-22 16,0 0-16,-1 21 0,22-21 0,-21 1 15,21-1-15,-21 0 0,21 0 16,-21 0-16,21 0 16,0-42-1</inkml:trace>
  <inkml:trace contextRef="#ctx0" brushRef="#br0" timeOffset="18427.68">25675 3958 0,'0'0'0,"0"-21"0,0 0 0,0 0 0,0 0 16,0 42 15,-21-21-31,21 21 0,0 0 0,0 0 16,0 0-16,0 1 16,0-1-16,0 0 0</inkml:trace>
  <inkml:trace contextRef="#ctx0" brushRef="#br0" timeOffset="18723.52">26035 4212 0,'0'0'0,"0"21"0,-21-21 0,0 22 16,21-1-16,0 0 0,-22 0 0,22 0 16,-21 0-16,21 1 0,0-1 15,0 0-15,0 0 0,0 0 16,21 0-16,1-21 15,-1 0-15,0 0 16,0 0-16,0-21 0,-21 0 16,21 21-16,1-21 15,-22 0-15,0 0 0,21-22 0,0 22 16,-21 0-16,21-21 0,-21 20 16,0 1-16,21 0 0,-21 42 31,0 0-31,0 1 15,0-1-15</inkml:trace>
  <inkml:trace contextRef="#ctx0" brushRef="#br0" timeOffset="18999.36">26247 4339 0,'21'0'0,"0"0"15,0-21 1,0 0-1,-21 0-15,21 21 0,1-21 16,-22-1-16,0 1 16,-22 21-1,1 21-15,0 1 16,0-1-16,-21 0 0,20 21 0,1-21 16,0 1-16,21-1 0,0 21 15,-21-21-15,21 0 0,0 1 16,0-1-16,0 0 0,0 0 15,21-21-15,0 0 0,-21 21 16,21-21-16,1 0 0,-1 0 0,0 0 16,0 0-16</inkml:trace>
  <inkml:trace contextRef="#ctx0" brushRef="#br0" timeOffset="19199.25">26501 4530 0,'-22'42'15,"1"-21"1,21 0-16,-21 1 0,21-1 0,-21 0 16,0 0-16,21 0 0,-21 22 15,-1-22-15,1 0 0,0 21 0,-21-21 16,21 1-16,-22-1 0,22 0 16,0 0-16,0 0 0,0-21 0</inkml:trace>
  <inkml:trace contextRef="#ctx0" brushRef="#br0" timeOffset="19615.34">26628 4064 0,'0'0'0,"0"-21"0,21 0 0,-21 0 16,21-1-16,0 22 15,0 0 1,0 0-16,-21 22 16,0-1-16,0 21 0,0-21 15,0 22-15,0-22 0,0 21 0,-21-21 16,0 0-16,0 22 0,-21-22 16,20 0-16,1 0 0,0-21 0,0 21 15,0-21-15,21 22 0,21-22 47,0 0-47,0 0 0,0 0 16,1 0-16,20 0 0,-21 21 0,0 0 15,0 0-15,1 0 0,-1 0 16,-21 1-16,0-1 0,0 0 0,0 0 16,0 0-16,0 0 15,-21 1-15,-1-22 0,1 21 0,0-21 16,0 0-16,-21 0 0,20 0 0,1 0 15,0 0-15,0 0 0,0 0 16</inkml:trace>
  <inkml:trace contextRef="#ctx0" brushRef="#br0" timeOffset="19943.15">26606 3323 0,'0'0'0,"0"-21"0,43 21 16,-22 0-1,21 21-15,1 0 0,-1 22 16,0 20-16,1-20 0,20 20 16,-21 1-16,-20-1 0,20 1 0,-21 20 15,0-20-15,0 20 0,-21 1 16,0 0-16,0-1 0,-21-20 0,0-1 15,-21 22-15,21-43 0,-22 22 16,-20-22-16,20 1 0,1-1 0,0 0 16,21-21-16,-22 22 0,22-22 15,-21-21-15,21 21 0,-1-21 0,1 0 16,42-21 15,1 21-31</inkml:trace>
  <inkml:trace contextRef="#ctx0" brushRef="#br0" timeOffset="20167.03">26755 5017 0,'0'0'0,"-22"0"0,1 0 0,21 21 15,0 0 1,0 0 15,21-21-31,-21 21 16,22-21-16,-22 21 0,0 1 16</inkml:trace>
  <inkml:trace contextRef="#ctx0" brushRef="#br0" timeOffset="20322.93">26606 5525 0,'0'0'0,"-21"21"16,-63 127 0,84-127-16,-22 0 0,1 0 15,-21 1-15,21-1 0,-22 0 16,1 0-16,0-21 0,-22 21 16,1-21-16,-1 21 0,1-21 0,-1 22 15,-20-22-15,20 0 0,-21 0 16</inkml:trace>
  <inkml:trace contextRef="#ctx0" brushRef="#br0" timeOffset="20831.74">25590 4932 0,'0'0'0,"-21"0"0,0 0 0,63 0 31,1 0-31,-1 0 0,22 0 16,-1 21-16,22-21 0,-22 0 15,22 0-15,0 21 0,-1-21 0,1 0 16,-22 0-16,1 21 0,-1-21 16,1 22-16,-22-22 0,-21 21 15,1-21-15,-22 21 0,-22-21 16,1 0-16</inkml:trace>
  <inkml:trace contextRef="#ctx0" brushRef="#br0" timeOffset="21003.64">25675 5165 0,'-42'0'0,"-85"42"32,148-42-32,21 21 15,1-21-15,-1 0 0,43 0 0,-22 21 16,43-21-16,-21 0 15,-1 0-15,22 0 0,-21 0 0,-1 0 16,22 0-16,-21 0 0,-22 0 0,22 0 16,-21 0-16</inkml:trace>
  <inkml:trace contextRef="#ctx0" brushRef="#br0" timeOffset="24123.48">1143 6710 0,'0'-42'15,"0"20"-15,0 1 16,0 0-16,21 0 0,-21-21 15,0 20-15,21 1 0,-21 0 16,0 0-16,0 0 0,0 0 16,0-1-16,0 44 31,-21-1-31,0 21 0,0 0 16,21 1-16,-21 20 0,-1 1 0,22-1 15,-21-20-15,0 20 0,0 1 16,0-1-16,21 1 0,-21-22 15,-1 21-15,1-41 0,21 20 16,0-21-16,0 0 0,0-42 31,0-21-31,0 21 16,0-1-16,21-20 0,-21 0 0,22 21 16,-1-22-16,-21 1 0,21 0 15,0 20-15,0-20 0,0 0 16,1 21-16,-1 21 0,0 0 0,0 0 15,21 0-15,-20 0 0,20 21 16,-21 0-16,21 21 0,1-21 16,-1 22-16,-21-1 0,22 0 0,-1 1 15,0-1-15,1 0 0,-1-20 16,0 20-16,1-21 0,20 0 0,-21 0 16,1-21-16,-1 0 0,0 0 15,22 0-15,-22-21 0,1 0 16,20 0-16,-21-21 0,22-1 15,-22 22-15,-21-21 0,22-1 0,-22 1 16,0 0-16,-21-1 0,0 1 16,-21 0-16,0-1 0,-22-20 15,1 21-15,0-1 0,-1 1 0,1 0 16,0 20-16,21 1 0,-22 21 16,22 0-16,-21 0 0,21 0 0,-1 21 15,1 1-15,0-1 0,21 21 16,0-21-16,0 22 0,0-22 15,0 21-15,21 0 0,0-20 0,1 20 16,20-21-16,-21 0 0,21 22 16</inkml:trace>
  <inkml:trace contextRef="#ctx0" brushRef="#br0" timeOffset="24303.38">2836 7006 0,'0'0'0,"-42"0"31,21 0-31,0 0 16,42 0-1,0 0 1,21 0-16,-21 0 0,1 0 16,20 0-16,-21 0 0,21 0 0</inkml:trace>
  <inkml:trace contextRef="#ctx0" brushRef="#br0" timeOffset="25850.81">3725 6604 0,'0'0'0,"-42"85"31,42-43-31,0 0 0,-21 1 0,21-1 15,0 0-15,0 22 0,0-22 16,0 1-16,0 20 0,0-21 0,0 22 16,0-22-16,0 1 0,0-22 15,21 21-15,0-21 0,0 0 0,0-21 16,1 0-16,-1 0 0,0 0 16,0 0-16,21-21 0,-20 0 0,-1 0 15,0-21-15,21 20 0,-21-20 16,1 0-16,-1-1 0,0 1 0,0 0 15,0-1-15,0 1 0,-21-21 0,22 20 16,-22 1-16,21 0 0,-21-1 16,0 22-16,0 0 0,21 0 15,-21 42 1,0 0-16,0 0 0,0 0 16,0 22-16,0-1 0,0-21 15,0 22-15,21-1 0,-21 0 0,0 1 16,0-1-16,21 0 0,0 1 0,1-22 15,-1 21-15,0-21 0,0 0 16,21 1-16,-20-1 0,20-21 0,0 0 16,1 0-16,-1 0 0,0-21 15,1-1-15,-1 1 0,0 0 0,1-21 16,-22 21-16,21-22 0,-21 22 16,-21-21-16,21-1 0,-21 22 15,0-21-15,0 0 0,0-1 0,0 1 16,0 21-16,-21 0 0,21-1 15,0 1-15,-21 21 0,21 21 16,0 1 0,0 20-16,0-21 0,0 21 0,0 1 15,0-1-15,0 0 0,0-20 0,0 20 16,0 0-16,0 1 0,0-22 16,0 21-16,-21-21 0,21 0 0,0 1 15,0-44 16,21 1-31,0 0 0,-21 0 0,21-21 16,1 20-16,-1-20 0,0 0 16,0 21-16,0-22 0,-21 1 0,21 21 15,1-22-15,-1 22 0,-21 0 16,21 0-16,0 0 0,0 21 16,0 0-16,-21 21 15,22 0-15,-22 21 0,21-20 16,-21-1-16,0 0 0,0 21 0,21-21 15,-21 1-15,0 20 16,0-21-16,21 0 0,0 0 0,-21 1 16,21-1-16,22 0 0,-22 0 0,21-21 15,1 0-15,-1 0 0,0 0 16,22 0-16,-22-21 0,0 0 0,1 0 16,-1-1-16,0 1 0,-20-21 15,20 21-15,-21-22 0,0 1 0,0 0 16,1-1-16,-22 1 0,21-21 0,-21-1 15,0 1-15,0-1 0,0 1 16,0-1-16,0 22 0,21-1 0,-21 1 16,0 21-16,0 0 0,0 42 15,0 0 1,0 21-16,0 1 0,0-1 16,0 0-16,0 22 0,0-1 0,0 1 15,0-22-15,0 22 0,-21-22 0,21 22 16,0-22-16,0 0 0,0 1 15,0-1-15,0-21 0,0 21 0,21-20 16,0-1-16,0-21 0,0 0 16,1 0-16,20 0 0,0 0 0,-21 0 15,22-21-15,-1-1 0,0 1 0,-20 0 16,20 0-16,-21 0 0,0-22 16,0 22-16,1-21 0,-1 21 0,0 0 15,-21-22-15,0 22 0,0 0 16,21 0-16,-21 42 15,0 0 1,0 0-16,0 0 0,0 1 16,0 20-16,0-21 0,21 0 0,-21 22 15,0-22-15,0 21 0,0-21 0,21 0 16,1 22-16,-22-22 0,21 0 16,21-21-16,-21 21 0,22-21 0,-1 0 15,0 0-15,1 0 0,20 0 0,-21-21 16,1 0-16,-1 0 0,0 0 15,1-22-15,-1 22 0,-21-21 0,0-1 16,1 1-16,-1 0 0,0-1 16,0-20-16,-21 21 0,21-43 15,-21 21-15,21 1 0,-21-22 0,0 22 16,0-1-16,0 1 0,0-1 16,0 22-16,0 0 0,0 20 0,0 1 15,-21 21 1,0 21-16,0 22 0,0-1 0,0 0 15,21 22-15,-22-1 0,1 22 0,21-21 16,-21 20-16,21-20 0,0-1 16,0-20-16,0 20 0,21-21 15,0 1-15,1-22 0,-1 21 0,0-21 16,0 1-16,0-1 0,0 0 16,1-21-16,-1 0 0,0 0 15,0 0-15,0 0 0,0-21 16,1 21-16,-1-21 0,0-1 15,-21-20-15,21 21 0,0-21 0</inkml:trace>
  <inkml:trace contextRef="#ctx0" brushRef="#br0" timeOffset="26023.71">7070 6329 0,'0'0'0,"-22"0"0,1 0 0,0 0 0,21-21 15,21 21 1,0 0 0,1 0-16,-1-21 0,0 21 0,-21-22 15,21 22-15</inkml:trace>
  <inkml:trace contextRef="#ctx0" brushRef="#br0" timeOffset="26207.6">5927 6519 0,'0'0'0,"-43"22"0,1-22 0,0 21 15,20-21-15,1 0 0,42 0 16,1 0-16,20 0 16,21 0-16,-20-21 0,20-1 0,1 1 15,20 0-15,-20 0 0,21 0 16,-1-22-16,1 22 0</inkml:trace>
  <inkml:trace contextRef="#ctx0" brushRef="#br0" timeOffset="26683.38">9419 5546 0,'0'0'0,"0"-43"0,0 1 16,0 0-16,0-1 0,0 1 0,-21 21 16,21-21-16,-21 20 0,0 1 0,-1 21 15,-20 0-15,21 0 0,-21 21 16,-22 1-16,22 20 0,-22 21 0,1 22 16,-1 0-16,1 21 0,-1 21 15,1-22-15,20 44 0,-20-22 0,21 0 16,-1 21-16,22-21 0,-21 0 15,42-21-15,0-1 0,0 22 0,0-42 16,0 21-16,21-21 0,21-22 16,22 1-16,-1-1 0,1-21 15,20 1-15,1-1 0,0-21 0,-1-21 16,1 0-16,0 0 0,-1 0 0,1-21 16,-21 0-16,20-21 0,-20-1 15</inkml:trace>
  <inkml:trace contextRef="#ctx0" brushRef="#br0" timeOffset="27247.23">9504 6096 0,'0'0'0,"-21"0"0,-1 0 15,65 0 16,-22 0-15,0 0-16,21 0 0,1-21 0,-1 21 16,0-21-16,1 21 0,-1-21 0,0-1 15,1 22-15,-1-21 0,-21 0 16,0 21-16,-21-21 0,0 0 16,-42 21-16,21 0 15,-43 0-15,22 0 0,-21 0 0,-1 0 16,22 0-16,-22 21 0,22 0 15,-22 0-15,22 0 0,21 22 16,-21-22-16,20 0 0,22 0 0,0 0 16,0 1-16,0-1 0,0 0 15,43 0-15,-22-21 0,21 21 0,-21 0 16,22-21-16,-1 0 0,22 0 16,-22 0-16,0 0 0,1 0 0,-1 0 15,-21 0-15,0 0 0,0 0 0,-42 0 31,-21 0-31,0 22 0,-22-22 16,1 21-16,20 0 0,-20 0 0,-1 21 16,1 1-16,-1-1 0,22 22 15,0-1-15,-1 1 0,1-22 0,21 21 16,0-20-16,21 20 0,0-20 16,0-22-16,21 21 0,0-21 0,21 0 15,1 1-15,-1-1 0,0-21 16,1 0-16,20 0 0,1 0 0,-1 0 15,1 0-15,-1 0 0,1-21 0,20-1 16,-20 1-16,-1-21 0,1 21 16</inkml:trace>
  <inkml:trace contextRef="#ctx0" brushRef="#br0" timeOffset="27699.49">11049 6117 0,'0'-42'0,"0"84"0,0-105 0,-21 42 16,-22-1-16,22 1 0,-21 0 15,0 0-15,-22 21 0,22 0 0,-1 21 16,-20 0-16,21 22 15,-1-1-15,1 21 0,0 1 0,20-1 0,-20 22 16,21 0-16,0-1 0,21-20 0,0-1 16,0 1-16,21-22 15,0 1-15,21-1 0,1-21 0,20 0 16,22 0-16,0-21 0,-1 0 0,22 0 16,-21 0-16,21-21 0,-1 21 15,-20-42-15,0 21 0,21-22 0,-22 22 16</inkml:trace>
  <inkml:trace contextRef="#ctx0" brushRef="#br0" timeOffset="29092.26">12150 6519 0,'21'0'15,"-21"22"1,21-22-16,-21 21 0,21 0 16,0-21-16,0 0 15,1 21-15,-22 0 0,21-21 0,0 0 16,0 0-16,0 0 16,0 0-16,1-21 15,-1 0 1,-21 0-16,0 0 15,0-1-15,0 1 0,21 0 16,-21 0-16,0 0 16,0 42 31,0 0-47,-21 0 0,0-21 15,-1 21-15,1 1 0,0-1 16,0 0-16,0 0 0,0-21 0,-1 0 15</inkml:trace>
  <inkml:trace contextRef="#ctx0" brushRef="#br0" timeOffset="35739.37">13504 5990 0,'0'0'0,"0"-21"16,0 0-16,-21 0 0,21 0 15,0-1-15,0 1 16,0 0-16,21 21 31,0 0-15,1 0 0,-44 0 249,1-21-249,21 0 15,-21 21 47,21 21-47,-21-21-31</inkml:trace>
  <inkml:trace contextRef="#ctx0" brushRef="#br0" timeOffset="36019.33">13652 6011 0,'0'-21'16,"0"0"-16,0 0 15,0 0-15,0 0 16,0-1-16</inkml:trace>
  <inkml:trace contextRef="#ctx0" brushRef="#br0" timeOffset="37835.31">13377 5990 0,'0'21'0,"21"-21"16,1 0-16,20 0 0,-21 0 15,21 0-15,1-21 0,-1 0 0,0 0 16,22 21-16,-22-42 0,22 20 16,-1 1-16,1 0 0,-1-21 0,-20-1 15,20 22-15,-21-21 16,1 0-16,-1 20 0,-21-20 0,-21 0 16,0 21-16,-42-1 0,0-20 15,-1 21-15,-20 0 0,-1 21 0,1 0 16,-1 0-16,1 0 0,-1 21 0,1 0 15,-1 0-15,22 22 0,-22 20 16,22-21-16,21 22 0,-21-1 0,42 1 16,0-22-16,0 1 0,0-1 15,0 0-15,42 1 0,-21-22 0,21 0 16,1 0-16,-1 0 0,22 0 16,-22-21-16,21 0 0,1 0 0,-1 0 15,1 0-15,-1 0 0,-20 0 16,-1 0-16,0 0 0,-20 0 15,-44 0-15,-20 0 16,0 22-16,-22-22 0,1 21 16,-1 0-16,1 0 0,-1 21 0,-20 1 15,20-1-15,1 22 0,-1-22 16,1 21-16,20-20 0,1 20 0,21-20 16,21-1-16,0 0 0,0 1 0,0-1 15,21-21-15,21 0 0,1 0 16,-1 1-16,0-22 0,22 0 0,-22 0 15,22 0-15,20 0 0,-20-22 16,20 1-16,-20 0 0,21-21 16,-1-1-16,1 1 0,0 0 0,-1-22 15,1 1-15,-22-22 0,1 22 16,-1-1-16,1 1 0,-1-22 0,-20 21 16,-1-20-16,-21-1 0,0 22 15,1-22-15,-22 21 0,0 1 0,0-1 16,0 22-16,-22 0 0,1 21 15,0-1-15,0 22 0,-21 0 0,20 22 16,-20 20-16,0 0 0,-1 22 0,22 20 16,-21-20-16,0 21 0,20-22 15,-20 22-15,21-1 0,21 1 16,0 0-16,0-22 0,0 22 16,0-22-16,21 1 0,0-22 0,0 22 15,1-43-15,20 21 0,-21-21 0,21 1 16,1-1-16,-1 0 0,0-21 15,22 0-15,-22 0 0,1 0 0,-1-21 16,21 0-16,-20-22 0,-1 22 16,-21-21-16,22-1 0,-1 1 0,-21-21 15,0 20-15,0 1 0,-21 0 0,0-1 16,0 22-16,0-21 0,-21 42 31,0 21-31,0 0 0,0 21 16,0-20-16,-1 20 0,1 21 15,0-20-15,21-1 0,0 0 0,0-20 16,0 20-16,0 0 0,0-21 16,0 1-16,21-1 0,0 0 0,1 0 15,-1-21-15,21 0 0,-21 0 16,22 0-16,-1 0 0,0 0 0,1-21 16,-1 0-16,0 0 0,1-1 0,-1-20 15,21-21-15,-41 20 16,-1 1-16,0 0 0,0-1 15,-21 22-15,0 0 0,0 0 0,0 42 16,0 0 0,0 21-16,0 1 0,0-22 15,0 21-15,-21 1 0,21-1 16,-21-21-16,21 21 0,0-20 0,0-1 16,0 0-16,0 0 0,0 0 15,21-21-15,0 0 16,0 0-16,0 0 0,1-21 0,-1 21 15,0-21-15,0 0 0,0-22 16,0 22-16,1-21 0,-1 21 0,0-22 16,0 1-16,0 0 0,0-1 15,1 22-15,-1 0 0,0 0 0,0 0 16,0 21-16,0 0 0,-21 21 0,0 0 16,22 0-16,-22 0 15,0 22-15,0-22 0,0 21 0,21-21 16,-21 22-16,0-22 0,0 21 0,0-21 15,21 1-15,0-1 0,-21 0 16,21 0-16,0-21 0,1 0 0,-1 21 16,0-21-16,0 0 0,0 0 0,22 0 15,-22-21-15,21 0 0,-21 0 16,0 0-16,22-1 0,-22-20 0,0 21 16,0-21-16,0-1 0,1 22 15,-1-21-15,-21 21 0,0-1 0,21 1 16,-21 0-16,0 42 15,0 0 1,0 1-16,0-1 0,0 0 0,0 21 16,0-21-16,0 22 0,0-22 0,0 21 15,0-21-15,0 1 0,0-1 16,21 0-16,0 0 0,0-21 0,1 21 16,-1 0-16,0-21 0,0 0 0,21 0 15,-20 0-15,20 0 0,0 0 16,1-21-16,-1 0 0,0 0 0,1 0 15,-1-22-15,0 1 16,1 0-16,-1-1 0,-21-20 0,21-1 0,1 1 16,-22-1-16,21 1 0,-21-22 15,1 22-15,-1-1 0,-21-20 16,0 20-16,0 1 0,0 20 0,0-20 16,0 42-16,0-1 0,-21 22 15,-1 43-15,-20-22 16,21 21-16,0 22 0,-22-1 15,22 1-15,-21-1 0,42 22 0,-21-22 16,21 22-16,0-21 0,0-1 0,0 1 16,21-1-16,-21-21 0,42 22 15,-21-22-15,1-21 0,20 22 16,-21-22-16,21 0 0,-20 0 0,20-21 16,-21 0-16,0 0 0,22 0 15,-22 0-15,0 0 0,0-21 0,-21 0 16,0 0-16,21 0 0,-21-22 0</inkml:trace>
  <inkml:trace contextRef="#ctx0" brushRef="#br0" timeOffset="37983.22">17230 6287 0,'0'0'0,"21"0"31,21 0-31,0-22 16,1 22-16,-1 0 0,22-21 0,-1 21 15,1-21-15,-1 0 0,22 21 16,-22-21-16</inkml:trace>
  <inkml:trace contextRef="#ctx0" brushRef="#br0" timeOffset="38228.08">18563 5652 0,'-42'0'0,"84"0"0,-105 0 0,20 0 16,22 21-16,0 0 0,0 0 0,0 21 15,-1 1-15,22 20 0,-21-20 16,21 20-16,-21 1 0,0-1 16,21 1-16,0-1 0,0 1 15,-21-1-15,21 22 0,-21-43 0,21 22 16,0-1-16,-22-21 0,22 1 0,0-1 16,0-21-16,0 22 0,0-22 15,22 0-15,-1-21 0,0 0 16,0 0-16,0 0 0,0-21 0,1 0 15,20-1-15,-21 1 0</inkml:trace>
  <inkml:trace contextRef="#ctx0" brushRef="#br0" timeOffset="38540.12">18732 6308 0,'0'21'31,"0"0"-31,0 21 0,0-20 16,0-1-16,0 21 0,0-21 0,0 22 15,0-22-15,0 0 0,0 0 16,0 0-16,22 0 0,-22 1 0,21-1 16,0-21-16,0 0 15,0 0-15,0 0 0,1 0 16,-1-21-16,0-1 0,0 1 0,0 0 16,-21 0-16,0-21 0,21 20 15,-21-20-15,0 21 0,0-21 16,0 20-16,0 1 0,0 0 15,0 0-15,-21 21 0,0-21 0,0 21 16,0 0-16,0 0 0,-1 0 0,1-21 16,0 21-16,0 0 15,0-22-15,0 22 0,-1 0 0,1-21 16,0 21-16,0-21 0,0 21 0</inkml:trace>
  <inkml:trace contextRef="#ctx0" brushRef="#br0" timeOffset="38656.06">18182 6054 0,'169'-21'31</inkml:trace>
  <inkml:trace contextRef="#ctx0" brushRef="#br0" timeOffset="39331.67">19431 5652 0,'0'0'0,"0"-22"0,0 1 0,-21 21 16,0 21-1,-1 1-15,22 20 0,-21 0 0,21 1 16,-21 20-16,21-21 0,0 22 16,0-1-16,0 1 0,0-22 15,0 22-15,0-1 0,0 1 0,0-22 16,0 22-16,0-22 0,0 0 15,0 1-15,0-1 0,0-21 0,0 0 16,0 0-16,0 1 0,0-1 0,0-42 31,0-1-31,0 1 0,0 0 16,0 0-16,0-21 0,21 20 16,-21-20-16,43 21 0,-22-21 0,0 20 15,21 1-15,1 0 0,-1 0 0,0 21 16,1 0-16,-22 0 15,21 0-15,0 0 0,-20 21 0,-1 0 16,0 0-16,-21 1 0,0-1 16,0 0-16,0 0 0,0 21 0,-21-20 15,-22-1-15,22 0 0,-21 0 0,0 0 16,-1 0-16,1 1 0,-22-1 16,22-21-16,21 21 0,-21-21 0,20 0 15,44 0 16,-1 0-31,21 0 0,0-21 0,1 0 0,-1 21 16,0-22-16,1 22 16,-1-21-16,0 0 0,1 21 0,-1-21 15,0 0-15,22 0 0,-22-1 0,1 1 16,-22 0-16,21 0 0,0-21 16,-20 20-16,-1 1 0,0 0 0,-21-21 15,0 21-15,0-1 0,-21 22 31,0 0-31,-1 22 0,1-1 0,-21 21 16,21-21-16,0 22 0,-1-1 16,1 0-16,0 1 0,21-1 0,0-21 15,0 21-15,0-20 0,0-1 16,0 0-16,21 0 0,0 0 16,1-21-16,-1 0 0,0 0 0,0 0 15,0 0-15,22 0 0,-22 0 16,0-21-16,0 0 0</inkml:trace>
  <inkml:trace contextRef="#ctx0" brushRef="#br0" timeOffset="40242.69">21018 6096 0,'0'0'0,"0"-21"0,0 0 16,0 0-16,0-22 0,0 22 0,-21-21 15,0 21-15,21-1 0,-21 1 16,0 21-16,0 0 0,-1 0 15,1 21-15,0 22 0,0-22 16,-21 21-16,20 22 0,1-22 0,-21 22 16,21-1-16,0 1 0,-22 20 15,22-20-15,0-1 0,0 1 16,0-22-16,21 22 0,0-22 0,0-21 0,21 21 16,21-20-16,0-1 0,22 0 15,-1 0-15,1-21 0,-1 0 16,1 0-16,-1 0 0,1-21 0,-1 0 15,1 21-15,-1-43 0,1 22 16,-22-21-16,22 0 0,-22-1 0,0-20 16,1 20-16,-1-20 0,-21-1 0,22-20 15,-43 20-15,0-20 0,0 20 16,0-21-16,0 1 0,0 20 0,0-20 16,0 41-16,0-20 0,0 42 15,0-1-15,0 44 16,0 20-16,0 0 0,0 22 15,0-1-15,0 1 0,0-1 16,0 1-16,-22 20 0,22-20 16,-21-1-16,21 1 0,0 63 15,0-85-15,21 43 0,1-43 16,-1-21-16,0 1 0,21-1 16,-21 0-16,22-21 0,-22 0 0,0 0 15,21 0-15,-20-21 0,20 0 16,-21-1-16,0 1 0,22 0 0,-22-21 15,0-1-15,0 1 0,0 0 0,-21-1 16,21 1-16,-21 21 0,22 0 16,-22 0-16,0 42 15,0 0 1,0 21-16,0-21 0,-22 22 0,1-22 16,21 21-16,-21-21 0,21 22 15,0-22-15,-21 0 0,21 0 0,0 0 16,-21-21-16,21 22 0,0-44 31,0 1-31</inkml:trace>
  <inkml:trace contextRef="#ctx0" brushRef="#br0" timeOffset="40391.61">22183 6096 0,'0'-21'0,"0"0"16,0 42-1,-22 0-15,22 0 16,0 0-16,0 1 16,0-1-16,0 0 15,43-21-15</inkml:trace>
  <inkml:trace contextRef="#ctx0" brushRef="#br0" timeOffset="41862.87">22860 6117 0,'0'0'0,"-21"0"16,-22 0-16,22 0 0,-21 0 0,0 21 16,-1-21-16,1 22 0,21 20 15,-22 0-15,22-21 0,-21 43 0,21-22 16,0 1-16,-1 20 0,22-21 16,0 1-16,0-1 0,0 0 0,22 1 15,-1-1-15,0-21 0,21 0 0,22 1 16,-22-1-16,22-21 0,-22 0 15,21 0-15,1 0 0,-22 0 16,22 0-16,-1 0 0,-20-21 0,20-1 16,-21-20-16,1 21 0,-1-21 15,0-22-15,22 1 0,-43-1 0,21 1 16,1-1-16,-1-21 0,-21 22 16,22-22-16,-22 1 0,0-1 0,-21 0 15,0 22-15,0-22 0,0 43 16,0-1-16,0 1 0,-21 42 15,0 0-15,-1 21 0,1 22 16,21-1-16,-21 21 0,0 1 0,0-1 16,0 1-16,21-1 0,0 1 15,0-1-15,-22 1 0,22-1 16,0 1-16,0-1 0,0-20 0,0-1 0,0 0 16,0 1-16,0-1 15,0-21-15,22 0 0,-22 1 0,21-22 16,0 0-16,0 0 15,0-22-15,0 1 16,1 0-16,-1 0 0,21 0 0,-21 0 16,22-1-16,-1 1 0,0 0 15,-21 0-15,22 0 0,-1 21 0,0 0 16,-20 0-16,-1 0 0,0 0 16,0-21-16,-42 21 31,0 0-31,0 0 0,-22 21 15,1 0-15,21-21 0,-22 21 0,1 0 16,21-21-16,0 21 0,0 1 16,21-1-16,-22 0 0,22 0 0,0 0 15,0 0-15,22 1 0,-1-1 16,0-21-16,21 21 0,-21 0 0,22-21 16,20 0-16,-20 21 0,20-21 0,1 0 15,-22 0-15,21 0 0,-20 0 16,20 0-16,-20 0 0,20-21 0,-21 0 15,1 0-15,-1 0 16,0-1-16,1 1 0,-1 0 0,-21-21 16,22-1-16,-22 22 0,-21-21 0,0 0 15,0 20-15,0 1 0,0 0 16,0 0-16,-21 21 0,-1 0 0,1 0 16,0 21-16,-21 0 0,21 0 15,-1 1-15,-20-1 0,21 21 0,0-21 16,0 0-16,-1 22 0,1-22 0,21 0 15,0 0-15,0 0 0,0 1 16,0-1-16,21-21 16,1 0-16,-1 0 0,0 0 15,0 0-15,0 0 0,0-21 0,1-1 16,-1 1-16,0 0 0,0 0 16,0 0-16,0 0 0,1-22 15,-1 22-15,0 0 0,-21 0 0,0 0 16,0 42-1,0 0-15,0 0 0,0 0 0,-21 0 16,21 22-16,0-1 0,0-21 16,0 22-16,0-22 0,0 0 0,0 21 15,21-21-15,0-21 0,0 22 0,22-1 16,-22-21-16,21 0 0,0 0 16,1 0-16,-22 0 0,21-21 15,1-1-15,-22 1 0,0 0 0,21 0 16,-21-21-16,1-1 0,-1 1 15,0-22-15,0 1 0,0-1 16,-21 1-16,21-22 0,1 22 0,-22-22 16,0 22-16,21-22 0,-21 21 0,21 22 15,-21 0-15,0 21 0,0-1 16,0 44-16,0-1 0,-21 21 16,0 0-16,-1 1 0,1 20 15,0 1-15,0-22 0,0 43 0,0-22 16,21 1-16,-22-1 0,22 1 15,0-22-15,0 22 0,0-22 16,0 0-16,0 1 0,0-22 0,0 0 16,0 0-16,0 0 0,0 0 15,0-42 1,0 0-16,0 0 16,22 0-16,-22 0 0,21-22 0,0 22 15,0-21-15,0-1 0,22 1 16,-22 21-16,21 0 0,0 0 0,1-1 15,-1 22-15,0 0 0,1 0 16,-22 22-16,0-1 0,0 0 0,-21 0 16,0 21-16,0-20 0,0 20 0,-21-21 15,0 21-15,-21-20 0,20-1 16,-20 0-16,0 0 0,-22 0 16,22 0-16,0 1 0,-1-22 15,1 0-15,0 21 0,20-21 0,1 0 16,42-21-1,1-1-15,-1 1 16,21 0-16,-21 0 0</inkml:trace>
  <inkml:trace contextRef="#ctx0" brushRef="#br0" timeOffset="42078.74">25950 5906 0,'0'0'0,"0"0"31,0 21-31,0 21 0,-21 0 15,0 22-15,0-22 0,0 22 16,-1-1-16,1-20 0,21 20 0,0 1 16,0-22-16,0 0 0,0 1 15,0-1-15,0 0 0,0 1 0,21-22 16,1 0-16,-22 0 0,0 0 16,21-21-16,0 0 0,0 0 0,0 0 15,0 0-15,1-21 0,-1 21 16</inkml:trace>
  <inkml:trace contextRef="#ctx0" brushRef="#br0" timeOffset="42372.58">26077 6541 0,'0'0'0,"0"21"0,21 0 0,1-21 16,-22 21-16,21 0 0,21-21 0,-21 21 16,22-21-16,-22 0 0,21 0 15,0 0-15,1 0 0,-22 0 0,21 0 16,-21-21-16,1 21 0,-1-21 0,-21 0 15,0 0-15,0 0 0,0-1 16,0-20-16,0 21 0,0 0 0,-21 0 16,-22-1-16,1 22 0,0 0 15,-1 0-15,-20 22 0,20 20 0,-20-21 16,21 21-16,-1 1 0,-20-1 16,42 0-16,-22 1 0,22-1 15,0 0-15,0-20 0,21 20 16,0-21-16,0 0 0,0 0 0,21 1 15,0-1-15,0 0 0,0-21 0,1 0 16,20 0-16,-21 0 0,21 0 16</inkml:trace>
  <inkml:trace contextRef="#ctx0" brushRef="#br0" timeOffset="42963.2">13504 7895 0,'0'0'0,"-21"-42"0,-21 21 0,21 0 0,21-1 15,0 1-15,21 21 16,0 21-16,0 1 15,21 20-15,1 21 0,-1-20 0,0 41 16,1-20-16,-1-1 0,-21 1 16,22-1-16,-1 1 0,-21-1 0,21 1 15,-20-22-15,-1 22 0,0-22 16,0 0-16,0 1 0,-21-1 0,21 0 16,-21-20-16,22-1 0,-22 0 0,21-21 15,0-21 1,0 0-16,0-22 15</inkml:trace>
  <inkml:trace contextRef="#ctx0" brushRef="#br0" timeOffset="43204.07">14605 7726 0,'0'0'16,"0"-21"-16,-21 42 15,0 21-15,-1 1 0,-20 20 16,0 1-16,-1 20 0,1-20 0,-21 20 15,-1-20-15,22-1 0,-22 1 16,22-1-16,0 1 0,-1-22 16,1 22-16,21-22 0,0 0 0,21 1 15,0-1-15,0-21 0,0 0 16,0 1-16,21-1 0,0-21 0,0 0 16,0 0-16,22-21 0,-22-1 15,21 1-15,0 0 0,1-21 0,-1 21 16,0-22-16</inkml:trace>
  <inkml:trace contextRef="#ctx0" brushRef="#br0" timeOffset="43387.26">14605 8403 0,'0'0'0,"21"0"0,-21 21 15,0 1-15,0 20 0,0-21 16,0 21-16,0-20 0,0 20 16,-21 0-16,21 1 0,-21-22 0,21 21 15,0 0-15,-21-20 0,21 20 16,-22-21-16,22 0 0,0 0 0,0-42 31,0 0-31,22-21 16,-1 21-16,-21-22 0,21 1 0,0 0 15</inkml:trace>
  <inkml:trace contextRef="#ctx0" brushRef="#br0" timeOffset="43520.19">14795 8043 0,'0'0'0,"0"22"31,0-1-31,0 0 16,22-21-16,-1 0 15,0 21-15</inkml:trace>
  <inkml:trace contextRef="#ctx0" brushRef="#br0" timeOffset="44147.83">15409 8340 0,'21'0'0,"-21"-21"16,-21-1-1,0 22-15,0 0 0,-21 0 16,-1 0-16,22 0 0,-21 0 16,-1 22-16,1-22 0,0 21 0,-1 0 15,1 0-15,21 21 0,0-20 0,0-1 16,21 0-16,0 0 0,0 0 15,0 0-15,21 1 0,0-22 0,21 21 16,-21-21-16,22 0 0,20 0 0,-20 0 16,-1 0-16,21 0 0,-20 21 15,20-21-15,-20 0 0,-22 0 16,21 21-16,-42 0 0,0 0 16,0 1-16,-42-22 15,21 21-15,-22 0 0,-20-21 0,20 21 16,1-21-16,-21 0 0,20 21 0,-20-21 15,20 0-15,1 0 0,21 0 16,-21 0-16,20 21 0,22 1 31,22-22-31,-1 0 0,0 0 16,21 0-16,1 0 0,-1-22 0,21 1 16,-20 0-16,20 0 0,22 0 15,-22 0-15,1-1 0,-1-20 16,22 21-16,-21-21 0,-1 20 0,-21-20 15,22 0-15,-22-1 0,1 22 16,-22-21-16,0 0 0,-21 20 0,0 1 16,0 0-16,-21 42 15,0 0-15,-1 1 16,22-1-16,-21 21 0,21 0 16,-21-20-16,0 20 0,21 0 0,0-21 15,0 22-15,-21-22 0,21 21 0,0-21 16,0 1-16,0-1 0,0 0 15,0 0-15,21-21 16,0 0-16,0-21 16,-21 0-16,21 21 0,1-21 15,-1-22-15,0 22 0,-21 0 0</inkml:trace>
  <inkml:trace contextRef="#ctx0" brushRef="#br0" timeOffset="44271.76">15960 8065 0,'0'0'0,"-22"-43"0,22 22 0,0-21 15,0 21-15,-21 21 0,21-22 16,21 22 0,1 0-16,-1 0 15,21 0-15</inkml:trace>
  <inkml:trace contextRef="#ctx0" brushRef="#br0" timeOffset="46127.38">16806 7493 0,'-21'0'16,"-21"21"-16,42 0 0,-43 1 15,22 20-15,0 0 0,0 22 16,0-1-16,0 1 0,-1-1 0,1 1 16,0 20-16,21-20 0,-21 21 15,0-22-15,21 1 0,-21-1 0,21-21 16,0 22-16,-22-22 0,22 1 15,0-22-15,0 21 0,0-21 16,0 0-16,0 1 0,0-1 0,0-42 31,0-1-31,0 1 16,22 0-16,-1 0 0,0-21 0,0 20 16,0-20-16,22 0 0,-22-1 0,0 1 15,21 0-15,1 21 0,-22-22 16,21 22-16,0 0 0,1 21 15,-1 0-15,0 0 0,-20 0 0,20 21 16,-21 0-16,21 0 0,-20 22 0,-1-22 16,0 0-16,-21 21 0,0-20 15,0 20-15,0-21 0,0 0 16,-21 0-16,-22 22 0,22-22 0,-21-21 16,21 21-16,-22 0 0,1 0 0,21-21 15,-21 0-15,-1 0 0,22 0 16,-21 0-16,21 0 0,-22 0 0,22-21 15,0 0-15,0 0 0,0 0 0,-1 0 16,22-1-16,0 1 0,0 0 16,0 0-16,22 21 15,-1 21-15,0-21 16,0 21-16,0 0 0,0 1 16,22-1-16,-22 0 0,0 0 15,21 0-15,-20 0 0,20-21 0,0 22 16,1-1-16,-1-21 0,0 0 15,1 0-15,20 0 0,1 0 0,-22 0 16,21 0-16,1-21 0,-22-1 0,22 1 16,-22 0-16,0 0 0,1 0 15,-1 0-15,-21-1 0,22 1 0,-22-21 16,0 0-16,0 20 0,-21-20 16,0 0-16,21-1 0,-21 1 15,0 21-15,0 0 0,0 0 0,0 42 31,0 0-31,0 0 0,0 0 0,0 22 16,0-1-16,0-21 0,-21 21 0,21 1 16,0-22-16,0 21 0,0-21 15,0 22-15,0-22 0,21 0 0,0 0 16,1-21-16,-1 21 0,0-21 0,0 0 16,21 0-16,-20 0 0,-1 0 15,21 0-15,-21 0 0,22-21 16,-1 0-16,-21 0 0,21 0 0,1-22 15,-1 22-15,-21-21 0,22 0 16,-22-1-16,21-20 0,-21-1 0,0-20 16,1 20-16,-1-21 0,0 1 15,0 20-15,-21-20 0,21 20 0,0 1 16,1-1-16,-1 22 0,-21-1 0,0 22 16,0 0-16,0 42 15,0 22-15,0-22 0,-21 21 16,-1 22-16,1-22 0,0 21 15,0 22-15,-21-21 0,20 20 0,1 1 16,0-22-16,0 22 0,21-21 16,-21-1-16,21 1 0,0-22 0,0 0 15,0 1-15,21-1 0,0-21 0,0 0 16,0 0-16,22 1 0,-22-22 16,0 0-16,0 0 0,0 0 15,22 0-15,-22-22 0,21 1 0,-21 0 16,22 0-16,-22 0 0,21 0 15,-21-22-15,1 22 0,20-21 0,-21-1 16,0 1-16,0 21 0,1-21 0,-1 20 16,-21 44-1,0 20 1,0-21-16,0 0 0,0 22 0,0-22 16,-21 21-16,21-21 0,0 0 15,0 22-15,0-22 0,0 0 0,0 0 16,21 0-16,0 1 15,0-22-15,0 0 0,22 0 16,-1 0-16,-21 0 0,21 0 0,-20-22 16,20 22-16,0-21 0,-21-21 15,22 21-15,-22 0 0,21-22 0,-21 1 16,22-22-16,-1 1 0,-21-1 0,0-20 16,22-1-16,-22 0 0,0 1 15,0-1-15,0 0 0,1 1 0,-22 20 16,0 1-16,0 20 0,0 1 15,0 0-15,-22 63 16,1 21-16,0 1 0,-21-1 16,42 21-16,-21 1 15,21-1-15,-22 22 0,22-21 0,0 20 16,0-20-16,0 20 0,22-20 16,-1-22-16,-21 22 0,21-22 0,-21 0 15,21 1-15,-21-22 0,0 21 0,21-21 16,-21 1-16,21-22 0,-21 21 15,22-21-15,-1 0 0,0 0 0,0 0 16,0 0-16,0-21 0,1 21 0,20-22 16,-21 1-16,0 0 0,0 0 15,22-21-15,-22 20 0,0 1 16,0-21-16,0 21 0,1 21 0,-1 0 16,-21 21-1,0 0-15,0 21 0,0-20 16,0-1-16,0 21 0,0-21 0,-21 0 15,21 1-15,0-1 0,0 0 16,0 0-16,21-21 0,0 0 16,0 0-16,0 0 0,0 0 15,1-21-15,-1 0 0,0 0 16,0-1-16,21 1 0,-20 0 0,-1-21 16,0-1-16,0 22 0,0-21 0,22 0 15,-43 20-15,21-20 16,-21 84-1,-21-20 1,-1 20-16,1 0 0,0 22 0,0-22 16,-21 22-16,20-1 0,1 1 0,0-1 15,21 22-15,0-22 0,-21 22 0,21-22 16,-21 1-16,21 21 0,0-22 16,0 1-16,-21-1 0,-1-21 0,22 22 15,-21-1-15,21-20 0,-21 20 0,0-20 16,21-22-16,-21 21 0,0-21 15,21 0-15,0 1 0,-22-22 0,1 0 16,0 0-16,21-22 0,-21 1 0,21-21 16,0 0-16</inkml:trace>
  <inkml:trace contextRef="#ctx0" brushRef="#br0" timeOffset="46331.27">19240 8001 0,'0'0'0,"-21"-21"0,21-21 0,0 20 16,0 1-16,21 0 0,1 21 0,20-21 16,0 21-16,1 0 0,20 0 15,-21 0-15,22 0 0,-22 0 16,22-21-16,-1 21 0,-20 0 0,-1 0 16,21 0-16,-20 0 0,-22 0 15,21-21-15,-21 21 0,-21-22 16,-21 1-16</inkml:trace>
  <inkml:trace contextRef="#ctx0" brushRef="#br0" timeOffset="46508.16">18351 7684 0,'0'0'0,"-21"21"0,0 0 16,0-21-16,21 21 0,0 0 0,0 0 15,0 1 1,-21-22 0</inkml:trace>
  <inkml:trace contextRef="#ctx0" brushRef="#br0" timeOffset="46612.1">17526 7811 0,'0'0'0</inkml:trace>
  <inkml:trace contextRef="#ctx0" brushRef="#br0" timeOffset="47316.08">21272 8170 0,'0'0'0,"-21"0"0,0-21 0,0 21 0,0 0 16,0 0-16,-1 0 0,1 0 15,0 21-15,0 22 0,0-22 0,21 21 16,-21-21-16,-1 22 0,1-1 16,0 0-16,0-20 0,21 20 15,-21-21-15,21 0 0,0 0 0,0 1 16,21-22-1,0 0-15,0 0 0,0-22 16,22 1-16,-22 0 0,21-21 0,-21 21 16,22-22-16,-22 22 0,21-21 15,-21-1-15,1 1 0,20-21 0,-21 20 16,-21-20-16,21 20 0,0-20 16,-21 21-16,22-1 0,-22 1 0,0 0 15,21 20-15,-21 1 0,21 21 16,-21 21-16,21 1 0,-21 20 15,0 21-15,21 1 0,-21 21 16,0-1-16,0 1 0,0 0 0,0 20 16,-21-20-16,21 21 0,-21 0 15,21 0-15,0-1 0,0-20 0,0 21 16,0-21-16,0-1 0,0 1 0,0 0 16,0-1-16,0 1 0,0-22 15,0 1-15,0-1 0,0-20 0,0 20 16,0-42-16,0 22 0,0-22 0,0 0 15,-21-21-15,21-21 16,0 0-16,0 0 0,0-22 16,0 1-16,0 0 0,0-22 0,0 1 15,0-1-15,21 1 0,-21-22 16,21 21-16,0-20 0,0-1 16,22 0-16,-22-20 0,21 20 0,1-21 15,20 21-15,-21 1 0</inkml:trace>
  <inkml:trace contextRef="#ctx0" brushRef="#br0" timeOffset="47846.78">22627 8128 0,'21'21'31,"0"-21"-31,1-21 16,-1 0-16,0 0 0,21 0 15,-21-1-15,22-20 0,-1 21 0,-21 0 16,22-22-16,-1 22 0,-21-21 16,0 0-16,0 20 0,-21-20 0,0 0 15,0 21-15,0-22 0,-21 22 16,-21 0-16,0 21 0,-22 0 0,1 0 16,-1 21-16,-21 0 0,22 0 15,-1 22-15,1-1 0,21 0 0,-1 1 16,1-1-16,21 0 0,21 1 0,0-1 15,0 0-15,0 1 0,42-1 16,-21-21-16,22 22 0,-1-22 16,0 0-16,1 0 0,20-21 0,-21 21 15,22-21-15,-22 0 0,1 0 16,-1 0-16,0 0 0,-21-21 0,1 0 16,-22 0-16,0 0 15,-22 21-15,-20 0 0,0 0 0,-1 0 16,-20 0-16,21 21 0,-22 0 15,1 0-15,20 21 0,-20 1 0,20-1 16,-20 0-16,42-20 0,-22 20 0,22 0 16,0 1-16,21-22 0,0 0 15,0 21-15,0-21 0,21 1 0,0-22 16,1 21-16,20-21 0,0 0 16,22 0-16,-1 0 0,-20 0 15,41-21-15,-20-1 0,-1 22 0,1-42 16,-1 21-16,1 0 0,-1-22 0,1 22 15,-22-21-15</inkml:trace>
  <inkml:trace contextRef="#ctx0" brushRef="#br0" timeOffset="49103.06">23431 7789 0,'0'0'0,"22"-63"0,-22 21 16,21-22-16,-21 22 0,0 21 16,0-1-16,0 44 15,-21 20-15,-1 0 0,-20 1 0,21 20 16,0 22-16,-22-22 15,22 22-15,0 0 0,0-22 0,0 22 16,0-22-16,21 1 0,0-22 16,0 22-16,0-22 0,0 0 0,21-21 15,0 22-15,0-22 0,21 0 0,-20 0 16,20-21-16,0 0 0,1 0 16,-1 0-16,0 0 0,1-21 0,-1 21 15,0-21-15,-21 0 0,22 0 0,-22-22 16,21 22-16,-21-21 0,1 21 15,-1-22-15,0 1 0,0 0 0,-21-1 16,0 22-16,0 0 0,0 0 16,-21 42-1,0 0-15,0 21 0,-1-20 16,1 20-16,0-21 0,0 21 16,21 1-16,-21-22 0,21 21 0,0-21 15,0 1-15,0-1 0,0 0 0,21 0 16,21 0-16,-21 0 0,1-21 15,20 0-15,0 0 0,1 0 0,-1 0 16,21 0-16,-20 0 0,-1 0 0,0-21 16,-20 0-16,20 0 15,-21 0-15,21 0 0,-20-1 0,-1-20 0,0 21 16,0-21-16,-21 20 0,0-20 16,0 21-16,21 0 0,-21 0 15,0-1-15,0 44 16,-21-1-16,0 0 15,21 21-15,0-21 0,-21 1 0,0-1 16,21 21-16,0-21 0,0 0 0,0 1 16,0-1-16,0 0 15,0 0-15,21-21 0,0 0 16,0 0-16,0 0 0,0 0 16,1 0-16,-1-21 0,0 21 15,0-21-15,0 0 0,-21-1 0,21 1 16,1 0-16,-22-21 0,0 21 15,21-22-15,0 22 0,-21-21 16,0 21-16,0-1 0,21 22 0,-21 22 31,0-1-31,0 0 0,0 0 16,0 0-16,0 22 0,-21-22 0,21 0 16,0 0-16,0 0 0,0 0 15,0 1-15,0-1 0,0 0 16,21-21-16,0 0 0,0 0 0,1 0 15,-1 0-15,0 0 16,0 0-16,0 0 0,0-21 0,22 0 16,-22 21-16,0-22 0,0 1 0,0 0 15,1 0-15,-1 0 0,0 0 16,0-1-16,0 1 0,0 0 0,1 0 16,-1 21-1,-21 21-15,0 0 0,0 0 16,0 1-16,0-1 0,0 0 0,0 0 15,0 0-15,0 0 0,0 1 16,0-1-16,0 0 0,0 0 0,0 0 16,21 0-16,0 1 0,-21-1 0,21-21 15,0 0-15,1 21 16,-1-21-16,0 0 0,0 0 16,0-21-16,0 21 0,1-21 15,-1-1-15,0 1 0,0 0 0,0-21 16,0 21-16,1-22 0,-22 1 0,21 0 15,0-1-15,0-20 0,-21-1 16,21 1-16,-21-1 0,0 1 0,0-1 16,0-20-16,0 20 0,0 1 15,0 20-15,0-20 0,0-1 0,0 22 16,0 0-16,0-1 0,0 1 0,0 21 16,0 42-1,0 21-15,0 1 16,0 20-16,-21 1 0,0-1 15,0 22-15,21-22 0,-21 22 0,-1 0 16,1-1-16,21 1 0,0 0 0,0-22 16,0 1-16,0-1 0,0-21 15,0 22-15,0-22 0,0 1 0,0-1 16,0-21-16,21 21 0,-21-20 16,22-1-16,-1 0 0,0-21 15,0 0-15,0 0 16,0-21-16,-21 0 0,22-1 15,-1 1-15,-21-21 0,0 21 0</inkml:trace>
  <inkml:trace contextRef="#ctx0" brushRef="#br0" timeOffset="49311.35">25209 8128 0,'0'0'15,"-21"0"-15,42 0 16,1 0-16,20 0 15,0 0-15,1 0 0,-1 0 0,0 0 16,22 0-16,-1 0 0,1 0 16,-1 0-16,22 0 0,0 0 0,-1 0 15,-20 0-15,20 0 0,-20 0 16,-22 0-16,1 0 0,-1 0 16,-21 0-16,0 0 0,-21 21 15</inkml:trace>
  <inkml:trace contextRef="#ctx0" brushRef="#br0" timeOffset="49847.05">16214 9652 0,'0'0'15,"0"-21"-15,0 0 0,0 0 0,0-1 16,-22 22-16,1 0 0,0 22 15,21-1-15,0 21 0,-21 22 16,0-22-16,0 21 0,-1 1 0,1 21 16,0-22-16,0 22 0,0-1 15,-22 1-15,22 0 0,0-1 16,-21-20-16,21-1 0,-1 1 0,22-22 16,0 1-16,-21-1 0,21-21 15,0 0-15,-21 0 0,21 1 0,-21-22 16,0 0-16,0 0 15,-1-22-15</inkml:trace>
  <inkml:trace contextRef="#ctx0" brushRef="#br0" timeOffset="50159.87">15113 10583 0,'0'0'0,"0"-21"0,63 0 31,1 0-31,-22 21 0,43-21 0,-22 21 16,22-21-16,-21 21 0,20-22 0,22 1 15,-21 0-15,21 0 0,-1 0 16,1 0-16,0-1 0,0 1 0,0 0 16,-22-21-16,1 21 0,-21-1 15,20 1-15,-41 21 0,-1-21 0,0 21 16,-21 0-16,-21 21 16,-21 22-16,0-22 15,-21 21-15,21-21 0,-1 22 0,-20-1 16,21 0-16,0 1 0,-22-22 0,22 21 15,0-21-15,0 22 0,0-22 16,0-21-16,21 21 0,0 0 16,-22-21-16,1 0 15,21-21-15,0 0 16,0 0-16,0-1 0</inkml:trace>
  <inkml:trace contextRef="#ctx0" brushRef="#br0" timeOffset="50319.78">16806 9885 0,'0'0'0,"-21"0"31,0 0-31,21 21 0,0 0 16,0 0 0,21-21-1,0 0-15,22 0 0,-22 0 0</inkml:trace>
  <inkml:trace contextRef="#ctx0" brushRef="#br0" timeOffset="50560.04">17632 9525 0,'0'0'0,"-21"42"16,-1 1-16,1-1 15,0 22-15,0-1 0,0 1 16,0-1-16,-1 22 0,-20-1 0,21-20 0,-21 21 15,-1-1-15,22 1 16,-21 0-16,21-22 0,-22 1 0,22-1 16,0-21-16,21 1 0,0-22 0,0 21 15,21-21-15,0-21 16,22 0-16,-1 0 0,0-21 0,1 0 16,20-21-16,-21 21 0,22-22 0,-1 1 15</inkml:trace>
  <inkml:trace contextRef="#ctx0" brushRef="#br0" timeOffset="51031.24">18394 9462 0,'-21'0'0,"42"0"0,-85 0 0,43 21 0,-21 0 16,21 21-16,-22 1 0,22 20 15,-21 22-15,21-22 0,-22 22 0,22 0 16,-21-1-16,21 1 0,-1-22 0,1 22 15,0 0-15,0-1 0,0-20 16,21-1-16,0 1 0,0-22 0,0 1 16,0-1-16,0-21 0,0 0 0,21 0 15,0 1-15,0-22 0,22 0 16,-22 0-16,21 0 0,0 0 16,1-22-16,-1 1 0,22 0 0,-22 0 15,21-21-15,-20 20 0,20-20 16,-20 0-16,-1-1 0,-21 1 0,0 0 15,0-1-15,-21 1 0,0 0 16,0 21-16,0-1 0,0 1 0,-21 21 16,0 0-16,0 0 0,0 0 0,0 21 15,-1 22-15,-20-22 0,21 21 16,0 1-16,0-1 0,-1 0 0,1 1 16,21-1-16,0-21 0,0 21 0,0-20 15,0-1-15,21 0 16,1 0-16,20 0 0,-21-21 0,21 0 15,1 0-15,-22 0 0,21 0 0,1 0 16,-1 0-16,0 0 0,1-21 16,-1 21-16,0-21 0,-21-21 0,22 20 15,-22 1-15,0-21 0,0 0 0,-21 20 16</inkml:trace>
  <inkml:trace contextRef="#ctx0" brushRef="#br0" timeOffset="51235.13">17484 10160 0,'0'0'0,"-64"21"0,1-21 0,20 21 0,1-21 16,21 0-16,42 0 16,21 0-16,1 0 15,-1 0-15,21 0 0,-20 0 0,20-21 16,22 21-16,-22-21 0,1 21 0,-1-21 15,22 0-15,-21 0 0,20 21 16,1-22-16</inkml:trace>
  <inkml:trace contextRef="#ctx0" brushRef="#br0" timeOffset="53362.91">20913 9906 0,'0'0'0,"0"-42"0,0-1 0,21 1 16,-21 0-16,0-22 0,0 22 0,0 21 16,0-22-16,0 22 0,-43 0 0,22 0 15,0 21-15,-21 0 0,-22 42 16,22-21-16,0 43 0,-22-1 0,22 1 16,-22-1-16,22 22 0,0 0 15,-22-1-15,22 1 0,21 0 0,-22-1 16,22 1-16,0 0 0,0-22 0,21 1 15,0-1-15,0 1 0,0-22 16,21-21-16,0 22 0,21-22 16,1 0-16,20 0 0,1-21 0,-1 0 15,1 0-15,20 0 0,-20 0 16,-1 0-16,1-21 0,-1 0 0,1 0 16,-22-22-16,1 22 0,-1-21 0,0 21 15,1-22-15,-22-20 0,21 20 16,-21 1-16,0 0 0,1-1 0,-1 1 15,-21 0-15,0 21 0,0 42 16,0 21 0,0 0-16,0-20 0,0 41 0,0-21 15,0 1-15,-21-1 0,-1 0 16,22 1-16,0-22 0,0 0 16,0 0-16,0 0 0,0 1 0,0-1 15,22-21-15,-1 0 0,0 0 16,21 0-16,-21 0 0,1 0 0,20-21 15,-21-1-15,21 1 0,-20 0 0,20 0 16,-21 0-16,-21 0 0,21-22 16,-21 1-16,0 0 0,0-1 0,0 1 15,-21-22-15,0 22 0,0 0 0,-22-1 16,22 22-16,0-21 0,-21 42 16,21 0-16,-1 0 0,1 0 0,0 0 15,0 42-15,0-21 0,21 22 16,-21-1-16,21 0 0,0 1 15,0-1-15,0 0 0,0-20 0,0 20 16,21-21-16,0 0 0,0-21 16,0 21-16,22-21 0,-22 0 0,21 0 15,-21 0-15,22 0 0,-1-21 0,0 21 16,1-21-16,-1 0 0,0-21 16,-21 20-16,22 1 0,-1-21 0,-21 21 15,0-22-15,1 1 0,-1 21 0,0-21 16,0 20-16,0 1 0,0 0 15,1 21-15,-1 0 0,-21 21 16,21 0-16,-21 1 0,0-1 16,0 21-16,0-21 0,0 22 15,0-22-15,0 21 0,0-21 0,0 0 16,0 1-16,0-1 0,21-21 16,-21 21-16,21-21 0,0 0 15,1 0-15,-1 0 0,0 0 16,0-21-16,-21 0 0,21 21 15,0-22-15,1 1 0,-1 0 0,0 0 16,21 0-16,-21 21 0,1-21 0,-1 21 16,0 0-16,0 0 15,0 0-15,0 0 0,1 21 0,-1 0 16,21-21 0,-21 21-16,0-21 15,1 0-15,-1 0 0,0 0 16,0 0-16,21 0 0,-20 0 15,-1-21-15,0 0 0,0 0 0,0-1 16,0 1-16,1 0 0,-22-21 0,21-1 16,-21 22-16,0-42 0,0 20 15,0 1-15,0 0 0,0-22 0,0 1 16,0-1-16,0 1 0,0-1 16,-21 22-16,21 0 0,0-1 0,0 22 15,0 0-15,-22 42 16,22 0-16,0 22 0,0-1 15,-21 0-15,0 22 0,0-1 0,0 1 16,21-1-16,0-20 0,-21 20 16,21 1-16,0-1 0,0-21 0,0 22 15,0-22-15,0 1 0,21-22 0,0 21 16,0-21-16,0 0 0,22 1 16,-22-1-16,21-21 0,-21 0 0,22 0 15,-1 0-15,-21 0 0,21 0 16,1 0-16,-22 0 0,21-21 0,-21-1 15,1 1-15,-1 0 0,0 0 16,0-21-16,0 20 0,0-20 0,1 21 16,-22-21-16,0 20 0,0 1 15,0 0-15,0 0 0,0 0 0,0 0 16,-22 21 0,1 0-16,0 21 0,0 0 15,-21 0-15,20 0 0,1 22 0,0-22 16,21 0-16,-21 0 0,21 21 15,0-20-15,0-1 0,0 0 16,0 0-16,21-21 16,0 0-16,0 0 0,1 0 15,-1 0-15,0 0 16,0-21-16,0 0 0,0 0 0,-21-1 16,22 1-16,-1 0 0,0-21 15,-21 21-15,0-1 0,21 1 0,-21 0 16,21 0-16,-21 0 0,0 42 15,0 0 1,0 0-16,0 0 0,0 1 0,0-1 16,0 21-16,0-21 0,0 0 15,0 1-15,0-1 0,0 0 0,0 0 16,21 0-16,1-21 0,-22 21 16,21-21-16,0 0 0,0 0 15,0 0-15,0 0 0,22 0 0,-22 0 16,0 0-16,0-21 0,0 0 15,1 21-15,-1-21 0,0 0 0,0-22 16,0 22-16,0 0 0,-21-21 0,22 21 16,-1-22-16,-21 22 0,21 0 15,-21 0-15,21 21 0,0 0 16,-21 21 0,0 0-16,0 0 0,0 22 0,0-22 15,0 0-15,0 21 0,0-21 16,0 1-16,0 20 0,0-21 0,0 0 15,0 0-15,0 1 16,21-22-16,1 0 0,-1 0 16,0 0-16,0 0 0,0 0 15,0-22-15,1 22 0,-1-21 16,0 0-16,0 0 0,0 0 16,0-22-16,1 22 0,-1-21 0,0 21 15,0 0-15,-21-22 0,21 22 0,0 0 16,1 21-16,-1 0 15,-21 21 1,0 21-16,0-20 0,0-1 16,0 21-16,21-21 0,-21 0 15,0 1-15,0-1 0,0 0 0,21 0 16,-21 0-16,21 0 0,0-21 16,-21 22-16,22-22 15,-1 0-15,0 0 16,-21-22-16,0 1 0,0 0 15,0-21-15,0 21 16,0-22-16,0 22 0</inkml:trace>
  <inkml:trace contextRef="#ctx0" brushRef="#br0" timeOffset="53532.82">24490 9906 0,'0'0'0,"-21"0"15,-1 0-15,1 0 0,0 0 16,0 0-1,0 0-15,21 21 0,-21 0 16,-1-21 15,1 0-31</inkml:trace>
  <inkml:trace contextRef="#ctx0" brushRef="#br0" timeOffset="53723.7">22500 9970 0,'0'0'0,"-42"0"0,21 0 0,-1 0 0,44 0 16,-1 0 0,0 0-16,21 0 0,22 0 0,-1 0 15,1 0-15,20 0 0,-20 0 16,21 0-16,20 0 0,-20 0 0,0 0 15,21 0-15,-1-22 0</inkml:trace>
  <inkml:trace contextRef="#ctx0" brushRef="#br0" timeOffset="54131.74">25612 9483 0,'0'0'0,"21"0"15,0 0 1,21 21-16,-21 0 0,22 21 15,-1-20-15,0 20 0,1 21 0,20-20 16,-20 20-16,20 1 0,-21-22 16,1 22-16,20-1 0,-42 1 0,22-1 15,-22 1-15,0-1 0,-21 1 16,0-1-16,-21 1 0,0-22 0,-22 21 16,22-20-16,-42 20 0,20-20 0,-20-1 15,-22-21-15,22 21 0,-1-20 16,1 20-16,-22-21 0,22 0 0,-1 0 15,1 1-15,-1-22 0,22 21 0,-1-21 16,1 0-16,0 0 0,21 0 16</inkml:trace>
  <inkml:trace contextRef="#ctx0" brushRef="#br0" timeOffset="54363.6">26564 10329 0,'0'0'0,"0"-21"0,-21 21 32,21 21-17,0 1-15,-21-1 16,0 0-16,-1 0 0,22 0 0,-21 22 15,0-22-15,21 21 0,-21-21 0,0 22 16,21-22-16</inkml:trace>
  <inkml:trace contextRef="#ctx0" brushRef="#br0" timeOffset="54583.16">26416 11176 0,'0'0'0,"0"21"0,0 0 0,0 1 16,-21-1-16,21 0 0,-21 0 0,-1 0 16,1 0-16,21 1 0,-21-1 15,0 0-15,0 0 0,0-21 0,-1 21 16,1 0-16,0 1 0,0-1 16,-21-21-16,20 21 0,-20 0 0,0-21 15,-1 21-15,1-21 0,0 0 0,-22 21 16,22-21-16,-22 0 0</inkml:trace>
  <inkml:trace contextRef="#ctx0" brushRef="#br0" timeOffset="55611.89">13420 7133 0,'0'0'0,"-22"21"0,1-21 15,21 22 1,0-1 0,21-21-16,1 0 15,-1 0-15,21 21 0,0-21 16,22 0-16,-1 0 0,1 0 0,21 0 15,20 0-15,1 0 0,21 0 0,0 0 16,0 0-16,0 0 0,43 0 16,-22 0-16,42 0 0,-20 0 0,20 0 15,-21 0-15,43 0 0,0 0 16,-1 0-16,1 0 0,0 0 0,21 0 16,-1 0-16,1-21 0,21 21 15,-21 0-15,21 0 0,0 0 16,0-21-16,0 21 0,0 0 15,0 0-15,0-22 0,21 22 0,-21 0 16,0 0-16,-21 0 0,0-21 16,0 21-16,0 0 0,-22 0 0,-20 0 15,-22 0-15,22 0 0,-43 0 0,21 0 16,-21 0-16,-42 0 0,21 0 16,-42 0-16,-1 0 0,-20 0 15,-22 0-15,1 0 0,-22 0 0,-42 0 16,-22 0-1,1 0-15,0 0 0,-22 0 16,1 0-16</inkml:trace>
  <inkml:trace contextRef="#ctx0" brushRef="#br0" timeOffset="56235.78">14351 8784 0,'0'0'0,"-42"0"0,20 0 16,1 0-16,0 21 0,0-21 16,0 0-16,0 0 0,21 22 15,0-1-15,0 0 16,0 0-16,0 0 15,21-21-15,0 21 0,21 1 0,1-22 16,-1 21-16,0 0 0,22-21 0,-1 21 16,22 0-16,-22-21 0,43 21 15,-21-21-15,148 22 0,-106-22 16,21 21-16,-21-21 0,42 0 0,-21 0 16,43 21-16,-22-21 0,22 0 15,-22 0-15,43 0 0,-22 0 0,22 21 16,0-21-16,-22 0 0,22 0 15,-1 0-15,22 0 0,-21 0 0,0 0 16,-1 0-16,1 0 0,0 0 16,-1 0-16,-20 0 0,20 0 15,-20 0-15,-22 0 0,22 0 0,-43 0 16,21 0-16,-42 0 0,0 0 0,-21 0 16,0 0-16,-21 0 0,-22 0 15,1 0-15,-22 0 0,0 0 0,-21 0 16,1 0-16,-22 21 15,-22-21-15,-20 0 0,21 0 16,-21 21-16</inkml:trace>
  <inkml:trace contextRef="#ctx0" brushRef="#br0" timeOffset="56887.46">16489 11621 0,'0'0'0,"-21"0"0,-43-22 31,43 22-31,0 0 16,42 0 15,0 0-31,21 0 0,-20 0 16,20 0-16,21 0 0,-20 0 15,20 0-15,22 0 0,-22 0 0,22 0 16,0 0-16,21 0 0,-1 0 0,1 0 16,21 0-16,-21 0 0,21 0 15,0 0-15,0 0 0,21-21 0,0 21 16,1 0-16,-1 0 0,21 0 0,-21 0 15,22 0-15,-1 0 0,0 0 0,1 0 16,-1 0-16,0 0 0,-21 0 16,22 0-16,-22 0 0,21 0 0,-21 0 15,-21 0-15,0 0 0,0 0 0,-21 0 16,21 0-16,-42 0 0,21 0 0,-22 0 16,-20 0-16,21 0 15,-43 0-15,21 0 0,-20 0 0,-22-21 16,0 21-16,0 0 0,-21-21 15,-21 21-15,0-21 0,0 21 16,-22-21-16,1 21 0,-21-22 16,-1 1-16,1 0 0,-1 0 0,1 0 15</inkml:trace>
  <inkml:trace contextRef="#ctx0" brushRef="#br0" timeOffset="57839.91">9207 7747 0,'0'0'0,"-21"0"0,42 21 31,1-21-31,-1 0 0,21 0 16,0 21-16,1-21 0,20 22 16,22-22-16,0 0 0,20 0 0,1 0 15,0 0-15,0 0 0,0 0 0,21 0 16,-21 0-16,21 0 0,-22 0 15,22 0-15,-21-22 0,21 22 0,-21 0 16,-21 0-16,-1 0 0,1 0 0,-43 0 16,22 0-16,-22 0 0,-21 0 15,1 0-15,-1 0 0,-42 0 32,-22 0-32,22 0 15,-21 0-15,21 0 0,-22-21 0,1 21 16,-22 0-16,22 0 0,-21 0 15</inkml:trace>
  <inkml:trace contextRef="#ctx0" brushRef="#br0" timeOffset="58139.76">9229 8170 0,'0'0'0,"-43"22"15,1 20 1,63-42 0,0 0-16,22 21 0,-1-21 15,21 0-15,1 0 0,21 0 0,-1 0 16,22 0-16,21 0 0,0 0 16,-21 0-16,42 0 0,-21 0 0,0 0 15,21 0-15,-21 0 0,0 0 16,0-21-16,0 21 0,-21 0 0,0 0 15,-43 0-15,1 0 0,-1 0 16,-20 0-16,-22 0 0,0 0 0,-42 0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6:0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8445 1185 0,'0'0'16,"0"-21"-16,0 0 0,0 0 15,0 42 1,0 21-1,0 1-15,0-1 0,0 0 16,0 22-16,0 21 0,0-1 16,0 22-16,0 0 0,0 0 0,0 0 15,0-1-15,0 22 0,0 0 16,0 0-16,-21-21 0,21 21 0,-21-21 16,21 0-16,-21 0 0,21 0 0,0-22 15,-21 22-15,21-21 0,-21-22 16,21 1-16,0-1 0,0-20 0,0-1 15,0-21-15,0 0 16,0 0-16,0-42 16,0 0-16,21-21 0,-21-1 0,21 1 15,0-21-15</inkml:trace>
  <inkml:trace contextRef="#ctx0" brushRef="#br0" timeOffset="884">8340 1312 0,'0'0'0,"-22"0"0,22-21 0,0 0 15,0 0-15,22 21 0,-1 0 16,21-21-16,-21 21 0,22 0 15,-1 0-15,21 0 0,22 0 0,21 0 16,0 0-16,21 0 0,0 0 16,0 0-16,42 0 0,0 0 15,22 0-15,-1 0 0,22 0 0,42 0 16,-21-21-16,21 21 0,21-22 16,21 22-16,1-21 0,-1 21 0,22-21 15,-1 0-15,-21 21 16,1-21-16,20 21 0,-42-21 0,1-1 15,20 22-15,-21-21 0,-21 21 16,-21-21-16,-21 0 0,-22 21 16,1-21-16,-1 21 0,-21-21 0,-20 21 15,-1 0-15,-21-22 0,-21 22 16,-1 0-16,-20 0 0,0 0 16,-22 0-16,22 0 0,-22 0 0,-20 22 15,20-22-15,-20 21 0,-1 0 16,-21 0-16,21 0 0,-20 0 15,-22 1-15,0 20 0,0-21 0,0 21 16,0 1-16,0-1 0,-22 22 16,1-1-16,0 1 0,0 20 15,-21 1-15,20 0 0,1-1 0,0 1 16,0 21-16,0-22 0,0 22 16,-1 0-16,22 0 0,-21 0 0,21 0 15,0-22-15,0 1 0,0 0 16,0-1-16,0 1 0,0 0 0,0-1 15,0-20-15,0 20 0,-21-20 16,21-1-16,-21-20 0,21 20 0,-21-20 16,0-1-16,-1 0 0,1-21 15,0 22-15,-21-22 0,-1 0 16,1 0-16,-21-21 0,-1 21 0,1-21 16,-22 0-16,0 0 0,1 22 15,-22-22-15,21 0 0,-21 0 0,-21 0 16,0 0-16,-21 0 0,-21 0 0,21 0 15,-43 0-15,1 0 0,-22 0 16,-21 0-16,0-22 0,0 22 0,-42 0 16,0 0-16,-21 0 0,-1 0 15,1 0-15,-21 0 0,-1 0 0,1 0 16,-1 0-16,-21 0 0,22 22 0,21-22 16,-1 0-16,43 21 0,0-21 15,21 0-15,22 0 0,20 0 0,43 0 16,21 0-16,0 0 0,42 0 15,1 0-15,20-21 0,22 21 16,0-22-16,-1 1 0,22 21 0,0-21 16,0 21-16,21-21 0,0 0 15,0 0-15,0-1 0,0 1 0,21-21 16</inkml:trace>
  <inkml:trace contextRef="#ctx0" brushRef="#br0" timeOffset="3652.68">9969 1715 0,'0'0'0,"-42"-22"0,-127 44 31,126-1-31,1 0 16,21 21-16,-21 22 0,20-22 0,1 22 16,-21-22-16,21 21 0,0 1 15,21-1-15,-22 1 0,22-1 16,-21 1-16,21-1 0,0-20 0,0-1 15,0 0-15,21-20 0,1-1 16,-1 0-16,21 0 0,0-21 0,1 0 16,-1 0-16,22-21 0,-1 0 15,-21-22-15,22 22 0,-1-21 0,-20 0 16,20 20-16,-20-20 0,-1 0 16,-21-1-16,21 22 0,-20-21 15,-1 21-15,0-22 0,-21 22 16,21 21-16,-21 21 15,0 22-15,0-22 16,0 21-16,0 22 0,0-22 16,0 0-16,0 22 0,0-22 0,21 1 15,0-22-15,1 21 0,-22-21 16,21 0-16,0 1 0,0-1 0,21-21 16,-20 0-16,20 0 0,-21 0 15,21 0-15,-20-21 0,20-1 16,0 1-16,1-21 0,-1 21 0,0-22 15,-21 1-15,1 21 0,-1-21 16,0-1-16,-21 1 0,0 0 16,0-1-16,-21 1 0,0 21 0,-22-22 15,1 22-15,21 0 0,-22 21 16,1 0-16,0 0 0,-1 21 0,1 0 16,21 1-16,-21-1 0,20 0 15,1 21-15,0 1 0,0-1 0,21-21 16,-21 21-16,21-20 0,0-1 0,0 0 15,21 0-15,0-21 0,0 0 16,0 0-16,1 0 0,20 0 0,0-21 16,-21 0-16,22 0 0,20-1 15,-20 1-15,-1 0 0,0-21 16,1 21-16,-1-1 0,0 1 16,1 0-16,-22 0 0,21 0 0,-21 21 15,0 0-15,1 0 0,-1 0 16,0 21-16,0 0 0,0 0 0,-21 0 15,0 1-15,0 20 0,0-21 16,21 21-16,-21-20 0,0 20 0,0-21 16,22 0-16,-22 0 15,21-21-15,0 22 0,0-22 16,0 0-16,0-22 0,22 1 16,-22 0-16,0 0 0,21 0 0,-20 0 15,-1-22-15,21 22 0,-21 0 16,0 0-16,1 0 0,-1-1 15,0 1-15,-21 0 0,21 21 16,0 0 0,-21 21-16,0 0 0,0 22 0,0-22 15,0 0-15,21 21 0,-21-20 16,22 20-16,-22-21 0,21 0 0,0 0 16,0 1-16,21-1 0,-20-21 15,20 0-15,0 0 0,1 0 0,-1 0 16,21 0-16,-20 0 0,-1-21 0,22-1 15,-22 1-15,0 0 0,1 0 16,-1-21-16,0 20 0,1-20 16,-22 21-16,0-21 0,-21-1 15,0 22-15,0-21 0,0-1 0,0 1 16,0 21-16,0-21 0,-21 20 16,0 1-16,-1 0 0,-20 21 0,21 0 15,-21 0-15,-1 0 0,1 21 16,0 0-16,-1 22 0,-20-22 0,20 21 15,1 1-15,0-1 0,-1 0 16,22 1-16,-21-22 0,42 21 0,0 0 16,0 1-16,0-22 0,21 0 15,0 0-15,22 0 0,-22 1 0,21-22 16,0 0-16,1 0 0,-1 0 16,22-22-16,-22 1 0,0 0 15,1 0-15,-1-21 0,0 20 0,1-20 16,-22 0-16,21-1 0,-21 1 15,22-21-15,-22 20 0,0-20 0,-21-1 16,21 1-16,-21-1 0,0 1 16,0-22-16,0 22 0,0 20 0,0 1 15,0 0-15,0-1 0,0 22 16,0 0-16,-21 21 16,0 21-16,0 21 0,-1 1 15,22 20-15,-21-20 0,0 20 0,21 1 16,0-1-16,0 1 15,0-1-15,0-21 0,0 22 0,0-22 16,21 1-16,0-1 0,1-21 16,-1 21-16,21-20 0,-21-1 0,22 0 15,-22-21-15,21 0 0,-21 0 16,22 0-16,-1 0 0,-21 0 0,0-21 16,22 21-16,-22-21 0,0-1 15,0-20-15,0 21 0,0 0 0,-21 0 16,22-22-16,-22 22 0,0 0 15,0 0-15,0 42 32,0 0-32,0 0 15,0 0-15,0 1 0,0 20 0,0-21 16,0 0-16,0 0 0,21 1 16,0-1-16,0 0 0,21 0 0,-20 0 15,-1-21-15,21 0 0,0 0 16,-20 0-16,20 0 0,0 0 0,1-21 15,-1 0-15,-21 0 0,21 0 16,1-22-16,-1 22 0,-21-21 0,22-1 16,-22 1-16,0 0 0,0-22 15,0 22-15,-21-22 0,0-20 16,21 20-16,-21 1 0,0-1 16,0 1-16,0 20 0,0 1 0,0 0 15,0-1-15,0 22 0,-21 21 16,0 0-16,0 21 15,0 1-15,21 20 0,-21 0 16,-1 1-16,22 20 0,-21 1 0,0-1 16,21 1-16,-21-1 0,21 1 15,-21-1-15,21-21 0,0 22 0,0-22 16,0-21-16,0 22 0,0-22 16,0 0-16,21 0 0,0 0 0,0-21 15,22 0-15,-22 0 0,21 0 16,0 0-16,1-21 0,-1 0 15,-21 0-15,22 0 0,-1 0 0,-21-1 16,0 1-16,0-21 0,1 21 16,-1 0-16,0-1 0,-21 1 0,0 0 15,21 42 1,-21 0-16,0 1 16,0-1-16,21 0 0,-21 21 15,0-21-15,0 1 0,21 20 16,-21-21-16,22 0 0,-1 0 0,-21 1 15,21-1-15,0 0 0,0-21 0,0 0 16,1 0-16,-1 0 0,0 0 16,21 0-16,1 0 0,-22-21 15,21 0-15,0-1 0,1 1 0,-1 0 16,-21-21-16,22 21 0,-1-1 16,-21-20-16,0 21 0,22 0 0,-22 0 15,-21 42 1,0 0-1,0 0-15,0 0 16,-21 0-16,21 1 0,0-1 0,0 0 16,0 0-16,0 0 15,21-21 1,0 0-16,0 0 16,0 0-16,0-21 15,1 21-15,-1-21 0,0 0 0,-21 0 16,0-1-16,0 1 0,0 0 15,0 0-15,-21 0 0,-22 0 16,22-1-16,0 22 0,0-21 0,-21 21 16,20 0-16,1 0 0,0 0 15,0 0-15,42 0 32,0-21-32,0 21 0,22 0 15,-22 0-15,21-21 0,1 21 16,-1 0-16,0 0 0,1 0 15,-22 0-15,21 0 0,-21 21 16,0 0-16,1 0 0,-22 1 0,0-1 16,0 21-16,0-21 0,0 22 15,0-22-15,0 21 0,0-21 0,0 0 16,0 22-16,0-22 0,0 0 0,0 0 16,0 0-1,0-42 1,21 0-16,0 0 0,-21 0 15,21-22-15,0 22 0,0 0 16,22-21-16,-22-1 0,0 1 0,21 0 16,-20-1-16,20 1 0,0 0 15,-21-1-15,22 22 0,-22 0 16,21 0-16,-21 21 0,1 0 0,-1 0 16,0 21-16,0 0 0,-21 22 15,21-22-15,-21 21 0,0 0 0,0-20 16,0 20-16,0 0 0,0-21 15,0 1-15,0 20 0,0-21 0,0 0 16,0 0-16,0 1 16,-21-22-16,0 0 15,21-22 1,0 1-16,0 0 16,-21 0-16</inkml:trace>
  <inkml:trace contextRef="#ctx0" brushRef="#br0" timeOffset="3812.28">15261 1609 0,'0'0'0,"-21"0"0,0-21 0,0-1 15,-1 22-15,1 0 0,21 22 32,0-1-32,0 0 0,-21 0 15,21 0-15,-21-21 16,21 21-16,-21-21 0</inkml:trace>
  <inkml:trace contextRef="#ctx0" brushRef="#br0" timeOffset="3996.17">14139 1842 0,'0'0'16,"-42"0"-16,21 0 0,0 0 0,42 0 15,0 0 1,21 0-16,-21 0 0,22 0 15,-1 0-15,22-22 0,-22 22 0,21 0 16,-20-21-16,-1 21 0,0-21 16,1 0-16,-22 21 0,0-21 0</inkml:trace>
  <inkml:trace contextRef="#ctx0" brushRef="#br0" timeOffset="4171.93">13377 1715 0,'-21'0'0,"42"0"0,-63 0 0,42-22 16,21 22-1,0 0 1,0 0-16,1 0 0,-1 22 0,0-22 16,-21 21-16,0 0 0,0 0 15,0 0-15,-21 22 0</inkml:trace>
  <inkml:trace contextRef="#ctx0" brushRef="#br0" timeOffset="4504.08">9758 3387 0,'21'21'16,"0"0"-16,-21 0 0,0 0 15,0 1-15,0 20 0,0-21 0,0 21 16,0-20-16,0 20 0,0-21 0,-21 0 15,21 0-15,0 1 16,0-1-16,0 0 0,42-21 16,-21 0-16,1 0 15,20 0-15,0 0 0,1-21 0</inkml:trace>
  <inkml:trace contextRef="#ctx0" brushRef="#br0" timeOffset="4759.95">10499 3493 0,'0'0'0,"21"-43"0,63-20 31,-105 63-15,0 0-16,0 0 16,0 21-16,0-21 0,-1 21 0,1-21 15,0 21-15,21 0 16,0 1-16,0-1 16,21 0-16,0 0 0,22-21 15,-22 21-15,0 0 0,0 1 16,0-22-16,1 21 0,-1-21 0,-21 21 15,0 0-15,0 0 16,-21-21-16,-22 21 0,22-21 0,-42 0 16,20 0-16,-20 0 0,-1 0 15,1 0-15,-1 0 0,1-21 0,-1 21 16</inkml:trace>
  <inkml:trace contextRef="#ctx0" brushRef="#br0" timeOffset="4947.85">9969 2963 0,'0'0'0,"-21"-21"31,0 0-31,21 42 32,0 0-32,21 1 15,0-1-15,1 0 0,20 0 0,-21 0 16,21 22-16,1-22 0,20 0 15</inkml:trace>
  <inkml:trace contextRef="#ctx0" brushRef="#br0" timeOffset="6116.07">12213 3196 0,'0'0'0,"64"-21"0,-22 0 0,0 0 0,-21 0 16,-21-1-16,0 1 0,0 0 0,0 0 15,0 0-15,-42 21 16,21 0-16,-43 0 0,22 0 0,-21 0 16,-22 21-16,21 0 0,1 0 15,-1 0-15,22 1 0,0 20 0,-1 0 16,1 1-16,21-1 0,21-21 16,0 21-16,0-20 0,21-1 15,0 0-15,0 0 0,22 0 0,20 0 16,-20 1-16,-1-22 0,21 21 15,-20-21-15,-1 21 0,0-21 0,-20 21 16,-1 0-16,-21 0 16,-21-21-16,-1 22 0,-20-22 0,0 21 15,-22 0-15,1-21 0,-1 0 16,1 21-16,-1-21 0,1 0 0,-1 0 16,22 0-16,0 0 0,20 0 0,1 0 15,21-21 1,21 21-16,1-21 0,-1 21 15,21-21-15,0 21 0,22-22 16,-1 22-16,1-21 0,-1 21 0,1-21 16,21 0-16,-22 21 0,22-21 0,-22 0 15,22-1-15,-22 1 0,1 0 16,-1 0-16,1 0 0,-22 0 0,1-1 16,-22 1-16,0 0 0,-21 0 15,0 0-15,-21 21 16,0 0-16,-22 0 0,22 21 15,-21 0-15,21 21 0,-1-20 0,-20-1 16,21 21-16,-21-21 16,20 0-16,1 22 0,21-22 0,0 0 15,0 0-15,0 0 0,21-21 16,1 0 0,-1 0-16,0 0 0,0-21 0,21 0 15,-20 0-15,20 0 0,-21 0 16,21-1-16,-20 1 0,-1-21 0,0 21 15,0 0-15,0-22 0,0 22 16,1 0-16,-22 0 0,0 42 31,0 0-31,0 21 0,0-20 16,0 20-16,0 0 0,0-21 0,0 22 16,0-22-16,0 21 15,21-21-15,0 1 0,0-1 0,0-21 16,0 0-16,1 21 0,20-21 15,-21 0-15,21 0 0,1-21 0,20 21 16,-20-21-16,-1-1 0,0 1 0,1 0 16,-1-21-16,0 21 0,1-22 15,-22 1-15,0 21 0,0-43 0,0 22 16,-21 0-16,0-1 0,0-20 16,0 20-16,0 1 0,0-21 0,0 20 15,0 1-15,0 21 0,0 0 16,0-1-16,-21 22 15,21 22-15,0-1 0,0 0 16,-21 21-16,0 1 0,0-1 16,21 21-16,0-20 0,-22 20 0,22-20 15,-21-1-15,21 21 0,0-20 16,0-22-16,0 21 0,0-21 0,21 1 16,1-1-16,-1 0 0,0-21 15,0 0-15,0 0 0,0 0 0,1 0 16,-1 0-16,21-21 0,-21 0 15,0-22-15,22 22 0,-22-21 16,0 21-16,21-22 0,-20 1 0,-1 21 16,0-22-16,-21 22 0,0 0 15,21 0-15,-21 0 0,0 42 16,0 0 0,0 0-16,0 22 0,0-22 0,0 21 15,0-21-15,0 22 0,0-22 16,0 0-16,-21 0 0,21 0 0,0 0 15,0 1-15,21-22 16,0 0 0,-21-22-16,21 1 0,-21 0 0</inkml:trace>
  <inkml:trace contextRef="#ctx0" brushRef="#br0" timeOffset="6264.6">13843 2942 0,'0'0'0,"-42"-63"31</inkml:trace>
  <inkml:trace contextRef="#ctx0" brushRef="#br0" timeOffset="6440.08">13356 3217 0,'0'0'0,"-63"0"16,41 0-16,44 0 31,-1 0-31,21 0 0,-21 0 16,22 0-16,-1 0 0,21-21 15,-20 21-15,20-21 0,1 21 0,-1 0 16,22-21-16,-22 21 0</inkml:trace>
  <inkml:trace contextRef="#ctx0" brushRef="#br0" timeOffset="6725.42">14436 3133 0,'0'0'0,"-22"0"16,1 0-16,0 0 0,0 0 16,0 0-16,0 0 0,-1 0 15,22 21-15,0 0 16,0 0-16,22-21 15,-1 21-15,0 1 0,0-1 0,0 0 16,0 0-16,1 0 0,-22 0 16,21 1-16,-21-1 0,21 0 0,-21 0 15,0 0-15,0 0 0,-21 1 16,0-22-16,-22 0 16,1 21-16,21-21 0,-43 0 0,22 0 15,0 0-15,-1 0 0,1 0 16,0 0-16,-1 0 0,22 0 0,0 0 15,21-21-15,0-1 0,0 1 16,0 0-16,42-21 0,1 21 0</inkml:trace>
  <inkml:trace contextRef="#ctx0" brushRef="#br0" timeOffset="7556.27">15219 2731 0,'0'0'15,"0"-22"-15,-21 1 0,-1 0 0,1 21 16,0 0-16,0 0 0,0 0 0,0 21 16,-1 0-16,1 22 0,-21-1 15,21 0-15,-22 22 0,22-1 0,0 1 16,-21 21-16,21-1 0,-1 1 0,1 21 16,0-22-16,21 1 0,0 0 15,0-1-15,0 22 0,0-21 0,21 0 16,0-1-16,1-20 0,20 20 15,-21-20-15,0-22 0,0 22 16,22-22-16,-22 0 0,0-20 0,21 20 16,-20-21-16,-1-21 0,0 0 15,0 0-15,0 0 0,0 0 0,1-21 16,-1 0-16,0 0 0,-21-22 0,0 1 16,0 0-16,0-22 0,0 1 15,-21-1-15,-22 1 0,1-1 0,0 1 16,-1-1-16,1 22 0,-21-1 15,20 1-15,1 21 0,0 0 0,-1 0 16,22-1-16,0 1 0,0 21 0,42 0 31,0 0-31,21 0 16,1-21-16,-1 21 0,0-21 16,22 21-16,-1-21 0,1 21 15,-22-21-15,22-1 0,-1 1 0,1 0 16,-22 0-16,0 0 0,1-22 15,-22 22-15,0 0 0,0 0 0,0 0 16,-21 0-16,0-1 0,-21 22 31,21 22-15,-21-1-16,21 0 0,0 0 16,0 0-16,0 0 0,0 1 0,0-1 15,21-21 1,0 21-16,1-21 0,-1 0 15,0 0-15,0 0 0,21 0 16,1 0-16,-1-21 0,0 21 0,1-21 16,-1-1-16,0 1 0,-20 0 15,20 0-15,-21-21 0,0 20 0,-21 1 16,0 0-16,21 0 0,-21 0 0,0 0 16,-21 21-1,0 0-15,21 21 0,-21 0 16,0 0-16,0 0 0,21 0 15,0 1-15,0 20 0,0-21 0,0 0 16,0 0-16,0 1 0,0-1 16,21 0-16,0 0 0,0-21 15,-21 21-15,21-21 0,0 0 0,22 0 16,-22 0-16,21 0 0,-21 0 16,22 0-16,-1 0 0,-21-21 0,22 21 15,-1-21-15,0 0 0,-21 0 16</inkml:trace>
  <inkml:trace contextRef="#ctx0" brushRef="#br0" timeOffset="7984.3">16616 3366 0,'0'0'16,"0"-22"-16,-21 22 31,-1 0-31,1 22 0,0-22 0,0 21 16,0 0-16,0 0 0,-1-21 16,1 21-16,21 0 0,0 1 15,0-1-15,0 0 0,0 0 16,0 0-16,21-21 15,1 21-15,-1-21 0,21 0 16,-21 0-16,0 0 0,22-21 16,-22 0-16,0 21 0,0-21 0,22 0 15,-22-22-15,0 22 0,0-21 16,0 0-16,0-1 0,1-20 0,-1-1 16,-21 22-16,21-22 0,0 1 15,-21-1-15,0 1 0,21-1 0,-21 1 16,21 21-16,-21-22 0,0 43 15,0-21-15,0 20 0,-21 44 16,0-1-16,0 21 16,0 0-16,0 1 0,-22 20 15,22-20-15,0 20 0,0 1 0,0-1 16,-1 1-16,22-1 0,0 1 16,0-1-16,0-21 0,0 1 0,0-1 15,0 0-15,22 1 0,-1-22 16,0 0-16,0 0 0,0 0 0,0 1 15,1-22-15,-1 0 0,21 0 16,-21 0-16,0-22 0,-21 1 0,22 0 16,-1-21-16</inkml:trace>
  <inkml:trace contextRef="#ctx0" brushRef="#br0" timeOffset="8156.29">16552 2858 0,'0'0'0,"-211"-43"15,168 43-15,1 0 0,0 0 0,-1 0 16,22 0-16,0 0 0,0 0 16,21 21-1,0 1 1,0-1-16,0 0 16,0 0-16</inkml:trace>
  <inkml:trace contextRef="#ctx0" brushRef="#br0" timeOffset="8324.2">11303 5186 0,'-127'42'16,"254"-84"-16,-381 105 0,148-41 0,0-1 0,0-21 15</inkml:trace>
  <inkml:trace contextRef="#ctx0" brushRef="#br0" timeOffset="8767.61">10414 4593 0,'0'0'0,"42"-42"0,-21 0 0,22 20 0,-22 1 15,0 21-15,0 0 0,-21 43 16,0-22-16,-42 21 0,0 22 15,-1-1-15,-20 22 0,-43-1 16,21 22-16,-42-21 0,21 21 16,-21 0-16,0-1 0,22-20 15,-22 21-15,0-21 0,21-1 0,0-20 16,21-1-16,1 1 0,20-43 0,22 21 16,-1-21-16,22 1 0,0-22 15,0 0-15,21-22 16,0 1-16,0 0 15,0 0-15,21-21 0,21 20 0,-20-20 16,-1-21-16,21 20 0,-21 1 0,0 0 16,22-1-16,-22 22 0,-21-21 15,21 21-15,-21 42 16,0 0 0,-21 0-16,21 21 0,-21 1 0,0-1 15,-1 0-15,1 1 0,21-1 0,0 0 16,0 1-16,0-22 0,21 0 15,1 0-15,-1 0 0,21-21 0,0 0 16,22 0-16,-22 0 0,22 0 16,-1-21-16,1 0 0,-1 0 0,22 0 15,0-22-15,-1 22 0,1-21 0,-22 0 16,1-1-16</inkml:trace>
  <inkml:trace contextRef="#ctx0" brushRef="#br0" timeOffset="9352.27">6773 5122 0,'0'0'16,"-21"-21"-16,-21 0 0,21 0 16,-1 0-16,1-22 0,0 22 0,21-21 15,0 21-15,0-22 0,21 22 16,0 0-16,1 0 0,20 0 0,0 21 16,-21 0-16,22 0 0,-1 21 15,0 0-15,1 0 0,-1 22 0,-21-1 16,0 21-16,1-20 0,-22-1 15,0 0-15,0 1 0,0-1 0,0 0 16,0 1-16,0-22 0,0 0 16,0 0-16,21-21 31,0-21-31,0 0 0,0 0 0,0-22 16,1 22-16,-1-21 0,0 0 15,21-1-15,-21-20 0,1 20 16,-1 1-16,0 0 0,0-1 0,0 22 15,-21 0-15,21 21 0,1 0 16,-22 21-16,0 0 0,21 22 0,-21-1 16,0 22-16,0-22 0,0 21 15,0 1-15,0-22 0,-21 22 0,-1-1 16,1 1-16,0-1 0,0 1 16,0-22-16,0 22 0,-1-22 0,22-21 15,0 21-15,0-20 0,0-1 16,22-21-1,-1-21-15,0-1 0,0 1 16,21-21-16,-20 21 0,20-22 16</inkml:trace>
  <inkml:trace contextRef="#ctx0" brushRef="#br0" timeOffset="9801.19">7980 5207 0,'21'0'0,"-42"0"0,63-21 0,-21 21 0,0 0 15,-21-21-15,22 21 0,-22-21 31,21 21-31,-21-22 0,21 22 16,0-21-16,0 0 0,-21 0 16,21 0-16,1 0 0,-1-1 0,-21 1 15,0 0-15,0 0 16,-21 21 0,-1 21-16,-20 0 0,21 22 15,0-22-15,-22 21 0,22-21 0,0 22 16,0-22-16,0 21 0,21-21 15,0 0-15,0 1 0,0-1 0,21-21 16,0 0-16,0 0 0,22 0 16,-1 0-16,-21 0 0,21-21 0,1 21 15,-1-22-15,-21 1 0,22 0 16,-1-21-16,0 21 0,1-22 0,-1 22 16,0-21-16,-21 21 0,22-22 15,-22 22-15,21 0 0,-21 0 16,1 0-16,-1 21 0,0 0 15,-21 21-15,21 0 0,-21 0 16,0 21-16,0 1 0,0-1 0,0 22 16,0-22-16,0 0 0,0 1 15,0-1-15,0 0 0,-21 1 0,21-1 16,0 0-16,0 1 0,-21-22 0,21 0 16,-21 0-16,21 0 0,-22 0 15,1 1-15,0-22 0</inkml:trace>
  <inkml:trace contextRef="#ctx0" brushRef="#br0" timeOffset="10200.5">5800 6456 0,'0'0'0,"-22"-21"0,22 0 0,0-1 15,0 44-15,0 20 16,0 0-16,0 1 0,22 20 15,-22 22-15,0-22 0,0 43 0,0-21 16,0 21-16,-22-22 0,1 22 16,0-21-16,-21 21 0,21-22 0,-1-20 15,1 20-15,0-20 0,0-22 16,21 22-16,-21-43 0,21 21 16,0-21-16,21-21 15,0-21-15,0 0 0,-21 0 0,21 0 16,1-22-16,-1 1 0,0 0 15,0-22-15</inkml:trace>
  <inkml:trace contextRef="#ctx0" brushRef="#br0" timeOffset="10852.1">5609 6689 0,'0'0'0,"0"-43"0,-21-62 31,42 105-31,21 0 0,1 0 16,20 0-16,22 0 0,21 0 0,0 0 15,21 0-15,21 0 0,21 0 16,22-22-16,-1 22 0,22-21 0,21 21 16,-1-21-16,1 0 0,0 21 15,21-21-15,-21 0 0,21-1 0,0 1 16,0 0-16,0 21 0,-21-21 16,0 0-16,-22 21 0,1-21 0,0-1 15,-22 22-15,-21-21 0,-20 21 16,-1 0-16,-42 0 0,-1 0 15,-20 0-15,-21 0 0,-1 0 16,-21 0-16,-20 21 0,20 1 0,-42-1 0,0 21 16,21 0-16,-21 1 0,0-1 15,0 22-15,0-1 0,0 1 16,0-1-16,0 1 0,0-1 0,0 1 16,0 20-16,0 1 0,0-22 15,0 22-15,0 0 0,0-1 0,0-20 16,21-1-16,-21 22 0,21-21 0,-21-1 15,22 1-15,-22-1 0,0-21 16,21 22-16,-21-1 0,21-20 0,-21 20 16,0-20-16,0-1 0,0 0 15,0-21-15,-21 1 0,0 20 16,-1-21-16,-20-21 0,21 21 0,-43-21 0,22 0 16,-21 0-16,-22 0 15,-21 0-15,0 0 0,-21 0 0,0-21 16,0 21-16,-21-21 0,-21 0 0,-1 21 15,-20-21-15,-22 21 0,1-22 16,-22 22-16,-21 0 0,-21 0 0,-1 0 16,-20 0-16,0 0 0,-22 0 0,22 0 15,-22 22-15,22-1 0,21 0 16,-21 0-16,42 0 0,21 0 0,21 1 16,22-22-16,20 21 0,43-21 15,0 0-15,21 0 0,43 0 16,-1 0-16,22-21 0,21-1 0,21 1 15,0 0-15,42 0 0,-21-21 16,22 20-16,20-20 0,-20 0 0,20-1 16</inkml:trace>
  <inkml:trace contextRef="#ctx0" brushRef="#br0" timeOffset="11368.8">6181 7451 0,'0'0'0,"0"-21"15,0-128 1,0 107-16,0 21 16,21 0-16,0 0 0,0 21 15,0 0-15,0 21 0,-21 21 16,22-21-16,-1 22 0,-21-1 0,0 0 15,21 22-15,-21-22 0,0 0 16,0 1-16,0-1 0,0 0 0,0 1 16,0-1-16,0-21 0,0 22 0,0-22 15,0 0 1,-21-21-16,21-21 16,0 0-16,21-1 15,0 1-15,-21-21 0,21 21 16,0-22-16,1 1 0,-1 0 0,0-1 15,0-20-15,0 21 0,0-1 16,1 1-16,-1 0 0,0 20 0,0 1 16,0 21-16,-21 21 15,21 1-15,-21-1 0,22 21 16,-22 0-16,21 1 0,-21-22 0,0 21 16,21 1-16,-21-1 0,21-21 15,0 21-15,-21-20 0,21 20 16,-21-21-16,22 0 0,-1-21 15,0 21-15,0-21 0,0 0 0,22 0 16,-1 0-16,-21-21 0,21 21 0,1-21 16,-22-21-16,21 21 0,-21-1 15</inkml:trace>
  <inkml:trace contextRef="#ctx0" brushRef="#br0" timeOffset="11684.62">7239 7408 0,'0'0'0,"21"0"47,0 0-32,-21-21-15,21 21 0,1-21 0,-22 0 16,21 0-16,-21 0 0,21-1 16,-21 1-16,0 0 0,-21 21 15,0 0 1,-1 21-16,1 0 0,0 1 0,-21-1 15,21 21-15,-1 0 0,1-20 0,0 20 16,21 0-16,-21 1 0,21-1 16,0-21-16,0 21 0,0-20 0,21-1 15,0 0-15,0 0 0,1-21 16,-1 0-16,21 0 16,-21 0-16,0 0 0,1 0 0,20-21 15,-21 21-15,0-21 0,22-22 16,-22 22-16</inkml:trace>
  <inkml:trace contextRef="#ctx0" brushRef="#br0" timeOffset="11892.5">7620 7345 0,'0'0'0,"0"21"15,21 0 1,0 0-16,-21 1 0,21-1 16,1 21-16,-22-21 0,21 0 0,0 22 0,-21-22 15,21 0-15,0 0 0,0 22 16,-21-22-16,22 0 15,-1 0-15,0-21 16,0 0 0,0-21-16,0 0 0,-21 0 15,22-1-15,-1-20 0,0 21 16,-21-21-16,21-1 0</inkml:trace>
  <inkml:trace contextRef="#ctx0" brushRef="#br0" timeOffset="12052.41">8043 7303 0,'0'0'0,"0"-22"0,-21 22 16,0 0-16,-21 22 0,20-1 0,-20 0 15,0 0-15,-1 21 16,1 1-16,-21-1 0,20 0 0,1-20 0,0 20 16,-1 0-16,22-21 0,-21 22 15,21-22-15,21 0 0,0 0 16,0 0-16,0 1 0,21-22 16,0 0-16,0-22 15,21 22-15,1-21 0,-1 0 0</inkml:trace>
  <inkml:trace contextRef="#ctx0" brushRef="#br0" timeOffset="12280.28">8255 7049 0,'0'0'0,"0"-22"0,0 1 0,0 42 16,0 1 0,0 20-16,-21-21 0,0 43 15,21-22-15,-22 21 0,1-20 16,0 20-16,21-20 0,-21 20 0,21-21 15,-21 1-15,21-1 0,0 0 0,0 1 16,0-22-16,0 0 0,0 0 16,0 0-16,0 1 0,21-22 15,0 0-15,-21-22 16,21 1-16,-21 0 16,0 0-16</inkml:trace>
  <inkml:trace contextRef="#ctx0" brushRef="#br0" timeOffset="12420.2">7916 7514 0,'0'0'0,"-21"0"0,0-21 0,0 0 16,21 0-16,21 21 16,0-21-16,0 21 15,22 0-15,-1 0 0,0 0 0,1 0 16,-1 0-16,0-22 0,1 22 16,20-21-16,-21 21 0,1-21 0,20 0 15,1 0-15</inkml:trace>
  <inkml:trace contextRef="#ctx0" brushRef="#br0" timeOffset="13552.74">9207 6922 0,'0'0'16,"-21"0"-16,0 0 0,0 0 0,-21 0 16,20 21-16,1-21 0,-21 42 0,21-21 15,0 22-15,-1-1 0,-20 0 0,21 22 16,0-22-16,0 22 0,-1-1 15,1 1-15,0-1 0,0-21 0,0 22 16,21-22-16,-21 1 0,-1-1 16,1 0-16,21 1 0,-21-22 0,0 0 15,21 0-15,-21 0 0,0-21 16,-1 0 0,22-21-16,0 0 15,0 0-15,0-22 0,0 22 16,0-21-16,0 21 0,0-22 0,0 1 15,0 0-15,22 21 0,-22-1 0,21 1 16,-21 0-16,21 21 16,0 21-16,-21 0 0,21 1 15,-21-1-15,0 0 0,21 0 16,1 21-16,-1-20 0,-21-1 0,21 0 16,0 0-16,0 0 0,-21 0 15,21 1-15,1-1 0,-1-21 16,0 0-16,0 0 0,21 0 0,-20 0 15,20 0-15,0 0 0,-21-21 0,22-1 16,-1 22-16,-21-21 0,22-21 16,-22 21-16,0 0 0,0-1 0,0-20 15,0 21-15,-21-21 0,0 20 0,22 1 16,-22 0-16,0 0 0,0 42 31,0 0-31,0 0 0,0 1 16,0-1-16,0 0 0,0 21 15,21-21-15,-21 1 0,0-1 16,0 0-16,21 0 0,0-21 16,0 0-16,0 0 15,1 0-15,-1 0 0,0 0 0,0 0 16,0 0-16,0-21 0,1 0 0,20 0 16,-21 21-16,0-22 0,0 1 15,1-21-15,-22 21 0,21 0 0,-21-1 16,21 1-16,-21 0 15,21 42 1,-21 0-16,0 1 16,0-1-16,0 0 15,21 0-15,-21 0 0,0 0 16,21-21-16,-21 22 16,22-22-16,-1 0 15,0 0-15,0 0 0,0 0 0,0-22 16,1 1-16,-1 21 0,0-21 0,0 0 15,0 21-15,0-21 0,1 0 16,-22-1-16,21 22 0,-21-21 0,21 21 16,-21 21 15,0 1-31,0-1 0,0 0 16,0 0-16,0 0 15,0 0-15,21-21 0,0 22 16,0-22-16,1 0 0,20 0 15,-21 0-15,21 0 0,-20 0 16,20 0-16,0 0 0,-21-22 0,22 22 16,-1-21-16,-21 0 0,22 0 0,-22 0 15,0 21-15,0-21 0,0-1 16,0-20-16,-21 21 0,0 0 0,0 0 16,0-1-16,0 1 0,0 0 0,-21 21 15,0 21 1,0 0-16,21 1 0,0-1 15,0 0-15,-21 0 0,21 21 0,0-20 16,0-1-16,0 0 16,0 0-16,0 0 0,21-21 31,0 0-31,0 0 16,0 0-16,1-21 0,-1 21 0,-21-21 15,21 0-15,-21 0 0,0-1 0</inkml:trace>
  <inkml:trace contextRef="#ctx0" brushRef="#br0" timeOffset="13720.7">10033 7197 0,'0'0'0,"-42"0"0,-1 0 0,22 0 16,0 0-16,0 21 0,21-42 62,0 0-62</inkml:trace>
  <inkml:trace contextRef="#ctx0" brushRef="#br0" timeOffset="14296.14">14203 4466 0,'0'0'0,"-21"-21"0,21 0 0,0 0 0,21 42 32,21 0-32,0 0 15,1 43-15,20-22 0,-20 43 0,20-1 16,1 22-16,-1 0 0,1 0 16,-1 21-16,1 0 0,-1-21 0,1 21 15,-1-21-15,22-1 0,-22-20 16,22 0-16,-22-1 0,1 1 0,-1-21 15,1-1-15,-22 22 0,22-22 0,-43-20 16,21 20-16,-21-21 0,1-20 16,-1 20-16,-21-21 0,0 0 0,0 0 15,-21-21-15,-1 0 16,-20 0-16,0-21 0,-1 0 0,1-21 16,-21-1-16,20 1 0,-20 0 0,-1-1 15</inkml:trace>
  <inkml:trace contextRef="#ctx0" brushRef="#br0" timeOffset="14579.98">14922 6223 0,'-42'0'0,"84"0"0,-126 0 0,63 0 16,-1 0-16,1 0 0,21 21 16,21 0-1,1 1-15,20-1 0,-21 0 16,43 0-16,-22 0 0,21 0 0,1 1 16,-1-1-16,1-21 0,-1 21 15,22-21-15,-21 0 0,-22 0 0,21 0 16,-20 0-16,-1 0 0,0 0 0,1-21 15,-22 0-15,0-1 16,-21 1-16,0 0 0,0 0 0,0-21 16,0 20-16,0-20 0,0 21 15,0-21-15,0 20 0,0-20 0,0 0 16,0-1-16,0 22 0,0-21 0,0 21 16,0 0-16,0-1 0,0 1 15,0 42 16</inkml:trace>
  <inkml:trace contextRef="#ctx0" brushRef="#br0" timeOffset="15200.09">16319 4890 0,'0'0'0,"22"-43"0,-22 1 0,21 0 0,-21 20 16,0 1-16,0 0 0,0 42 16,0 0-16,0 1 15,0 20-15,0 21 0,-21-20 16,-1 20-16,22 1 0,-21-1 0,0 1 16,21-22-16,-21 22 0,21-22 15,0 0-15,-21 1 0,21-1 0,-21 0 16,21-21-16,0 1 0,0-1 15,0 0-15,0 0 0,0-42 32,0 0-32,0 0 15,0-22-15,0 22 0,21 0 0,-21-21 16,21-1-16,-21 1 0,21-22 16,-21 1-16,21-1 0,-21-20 0,21 20 15,1 1-15,-1-1 0,0 22 16,0 0-16,0 20 0,22 1 0,-22 0 15,0 21-15,21 0 16,-21 0-16,22 42 0,-1-20 0,-21 20 16,22 0-16,-22 22 0,21-22 15,-21 22-15,0-1 0,22-21 0,-22 22 16,0-22-16,21 1 0,-20-22 0,-1 21 16,0-21-16,0 0 0,-21 1 15,0-1-15,0-42 16,0-1-1,0 1-15,0-21 0,0 0 0,-21-1 16,21 1-16,0-22 0,-21 1 16,21-1-16,0 1 0,0-22 0,0 22 15,0-1-15,0 1 16,0 20-16,21 1 0,-21 0 0,21 21 16,0-22-16,0 43 0,1 0 15,20 0-15,-21 0 0,0 0 0,22 21 16,-22 1-16,0-1 0,0 0 15,21 0-15</inkml:trace>
  <inkml:trace contextRef="#ctx0" brushRef="#br0" timeOffset="15524.84">17801 4847 0,'-21'21'0,"42"-42"0,-63 42 0,21 1 15,-1 20-15,-20-21 0,21 21 16,-21-20-16,-1 20 0,22 0 15,-21 1-15,21-1 0,-1-21 0,22 21 16,0-20-16,0 20 0,22-21 16,-1 0-16,0-21 0,21 21 0,1-21 15,-1 0-15,0 0 0,1 0 16,-1 0-16,0-21 0,-21 21 0,22-21 16,-1 0-16,-21-21 0,0 20 0,1-20 15,-22 21-15,0-21 0,0-1 16,0-20-16,0 20 0,-22 1 0,-20 0 15,21 21-15,0-1 0,0 1 16,-1 21-16,-20 0 0,21 21 16,-21 1-16,-1 20 0,1 0 15,0 1-15,-1 20 0,1 1 0,-22-22 16,1 21-16,21 22 0,-22-21 16</inkml:trace>
  <inkml:trace contextRef="#ctx0" brushRef="#br0" timeOffset="15948.06">14372 7027 0,'0'0'0,"-21"-42"0,0 0 0,0-43 31,21 64-31,0 42 16,0 21-16,0 1 15,-22 20-15,22 22 0,-21 0 0,21-1 0,-21 1 16,0 21-16,0 0 0,0-22 15,21 22-15,0 0 0,0 0 16,0-22-16,0 1 0,0 0 0,0-1 16,0-20-16,0 21 0,0-43 0,21 21 15,0-20-15,0-1 0,0-21 16,0 22-16,-21-22 0,22-21 0,-1 0 16,0 0-16,0 0 0,-21-21 15,21-1-15,0 1 0,1-21 0,-1 0 16,-21-1-16,21 1 0,-21-22 0,21 1 15</inkml:trace>
  <inkml:trace contextRef="#ctx0" brushRef="#br0" timeOffset="16668.08">14245 7324 0,'0'0'0,"-42"-64"0,21 22 0,-1 0 16,1-1-16,21 1 0,0 21 0,0 0 15,21-1-15,1 22 0,20-21 16,21 0-16,1 21 0,-1-21 0,22 21 15,0 0-15,-1-21 0,43 21 16,0 0-16,22 0 0,-1-21 0,21 21 16,22 0-16,-1 0 0,22 0 15,-1-22-15,1 22 0,0 0 0,-1 0 16,1-21-16,0 21 0,-1 0 16,1 0-16,21-21 0,-21 21 15,-1 0-15,1 0 0,-22-21 0,22 21 16,-21 0-16,-1 0 0,1-21 15,-22 21-15,-21 0 0,0 0 0,-21-21 16,0 21-16,0-22 0,-42 22 16,21 0-16,-43 0 0,1 0 0,-22-21 15,0 21-15,-20 0 0,-1 0 16,0 0-16,-21 21 16,0 1-16,0-1 0,0 0 15,0 21-15,0-21 0,-21 22 0,21-1 16,-21 22-16,21-1 0,0 22 15,0-22-15,-22 22 0,22 0 16,0-22-16,0 22 0,0-1 0,0 1 16,22 0-16,-1-22 0,-21 22 15,42 84-15,-21-105 0,0 20 16,1-20-16,-1-22 0,-21 22 16,0-22-16,21 22 0,-21-22 0,0 0 15,0-21-15,0 22 0,-21-22 16,0 0-16,-1 0 0,-20 0 0,0 1 15,-1-22-15,-20 0 0,-1 0 16,1 0-16,-22 0 0,1 0 0,-22 0 16,0 0-16,-21 0 0,0-22 15,-21 1-15,0 21 0,-1-21 0,-20 21 16,0-21-16,-22 0 0,1 21 16,-1-21-16,1 21 0,-22-22 0,0 22 15,-20-21-15,20 21 0,-21-21 0,0 21 16,0-21-16,22 0 0,-22 21 15,0-21-15,0 21 0,22-22 0,-1 22 16,21-21-16,1 21 0,21-21 16,20 21-16,1-21 0,42 21 0,1-21 15,20 21-15,21 0 0,22-21 0,21 21 16,21-22 0,21 1-16,0 21 0,22-21 0,-1 0 15,0 21-15</inkml:trace>
  <inkml:trace contextRef="#ctx0" brushRef="#br0" timeOffset="17196.47">15028 7324 0,'0'0'0,"-42"0"0,21 0 16,0 21-16,-1 0 0,1 21 15,21-20-15,0 20 0,0 0 0,0 1 16,0-22-16,21 21 0,1-21 0,-1 22 16,0-22-16,21 0 0,1 0 15,-1-21-15,0 0 0,22 0 0,-22 0 16,22 0-16,-1 0 0,-21-21 16,22 0-16,-22 0 0,1-1 0,-1 1 15,0 0-15,-21-21 0,1 21 16,-22-22-16,0 1 0,0 21 0,0-22 15,0 22-15,0 0 0,-22 0 16,1 21-16,0 0 16,0 21-16,21 21 0,0 1 0,0-1 15,0 0-15,-21 1 0,21 20 16,0 1-16,0-22 0,-21 22 0,21-1 16,0 1-16,0-1 0,0-21 15,0 22-15,0-22 0,-22 1 0,1-1 16,0-21-16,21 21 0,-21-20 0,-21-1 15,20 0-15,-20 0 0,0-21 16,-1 0-16,1 0 0,-21 0 0,-1 0 16,22 0-16,-22-21 0,22 0 15,0 21-15,-1-21 0,22-1 0,0-20 16,0 21-16,21 0 0,0 0 16,0-1-16,0 1 15,42 0-15,-21 0 0,22 21 0,-1-21 16,21 0-16,-20-1 0,20 1 15</inkml:trace>
  <inkml:trace contextRef="#ctx0" brushRef="#br0" timeOffset="17395.72">15917 7959 0,'0'21'0,"0"-42"0,0 63 16,0 0-16,0-20 0,0-1 16,0 21-16,-21-21 0,21 22 0,-21-22 15,21 0-15,0 0 0,-21 0 16,21 0-16,-21 1 0,21-1 15,-22-21-15,22-21 32,0-1-32,0 1 0,0 0 15,0-21-15,0 21 0,0-22 16,0 1-16,0 0 0,0-1 0</inkml:trace>
  <inkml:trace contextRef="#ctx0" brushRef="#br0" timeOffset="17505.66">15811 7684 0,'0'0'0,"22"21"31,-22 0-15,21 0-16,0-21 0,-21 21 15,21 0-15,0 1 0,0-1 0</inkml:trace>
  <inkml:trace contextRef="#ctx0" brushRef="#br0" timeOffset="18272.22">16341 7895 0,'0'43'16,"0"-22"0,-22 0-16,22 0 0,0 21 0,0-20 15,-21 20-15,21-21 0,-21 21 16,21-20-16,0-1 0,-21 0 16,21 0-16,0 0 0,0 0 15,0 1-15,-21-22 16,0 0-1,21-22-15,0 1 16,0-21-16,0 21 0,0-22 0,0 22 16,0-21-16,0 0 0,0-1 15,0 1-15,21 0 0,0 20 16,0 1-16,0 0 0,0 0 0,1 21 16,-1 0-16,0 0 0,-21 21 15,0 0-15,21 0 0,-21 22 0,21-22 0,-21 21 16,0 1-16,0-1 15,0-21-15,21 21 0,-21-20 0,22-1 16,-22 0-16,21 0 0,0 0 0,0-21 16,0 0-16,0 0 15,1 0-15,-1 0 0,0-21 16,0 0-16,0 0 16,0 0-16,1-22 0,-1 22 0,0-21 15,0 21-15,0-22 0,0 1 0,1 21 16,-1-22-16,-21 22 0,21 0 15,-21 0-15,21 21 0,-21 21 32,0 0-32,0 0 0,0 1 15,0 20-15,0-21 0,0 0 0,0 22 16,0-22-16,0 0 0,0 21 16,0-21-16,0 1 0,0-1 0,21-21 15,0 21-15,1 0 0,-1-21 16,0 0-16,21 0 0,-21 0 0,22 0 15,-22 0-15,21-21 0,1 21 0,-22-21 16,21 0-16,-21-1 0,0 1 16,1 0-16,-1-21 0,-21 21 0,0-22 15,0 1-15,0 21 16,0-22-16,-21 22 0,-1 0 0,1 21 0,-21 0 16,21 0-16,0 0 15,-1 21-15,1 0 0,21 1 16,-21-1-16,21 21 0,-21 0 0,21-20 15,0 20-15,0 0 0,0-21 16,0 1-16,0 20 0,21-21 0,0 0 16,0-21-16,1 21 0,20-21 0,-21 0 15,21 0-15,1 0 0,-1 0 16,0 0-16,1-21 0,-1 0 0</inkml:trace>
  <inkml:trace contextRef="#ctx0" brushRef="#br0" timeOffset="18711.99">18140 7345 0,'0'0'0,"-106"-42"31,64 63-31,20 0 0,-20 21 16,21 1-16,0-1 0,-22 0 15,1 22-15,21-22 0,0 22 0,-22-22 16,22 21-16,0 1 0,21-1 15,0-20-15,0 20 0,0-20 16,0-1-16,0 0 0,21-21 0,22 22 16,-22-22-16,0 0 0,21 0 0,1-21 15,-1 0-15,0 0 0,1 0 16,-1-21-16,21 0 0,-20 0 16,20 0-16,-20-1 0,-1-20 0,0 0 15,1-1-15,-22-20 0,0 21 0,0-22 16,-21 1-16,0-1 0,0 1 15,-21-1-15,0-21 0,0 22 0,-22-1 16,22 22-16,-21 0 0,-1-1 16,1 43-16,0 0 0,-1 0 0,-20 22 15,21-1-15,-1 21 16,1 0-16,0 22 0,-1-22 0,1 22 16,0-22-16,20 22 0,1-22 0,21 0 15,0 1-15,0-1 0,21 0 16,1 1-16,20-22 0,-21 0 0,43 0 15,-22-21-15,0 0 0,1 0 16</inkml:trace>
  <inkml:trace contextRef="#ctx0" brushRef="#br0" timeOffset="19412.37">18351 7853 0,'22'0'0,"-44"0"0,65 0 16,-43 21-1,21 0 1,-21 0-16,0 1 0,21 20 0,-21-21 15,0 0-15,0 0 0,0 1 16,0-1-16,0 0 0,21 0 0,-21 0 16,21 0-16,1-21 15,-1 0-15,0 0 16,0-21-16,0 0 0,-21 0 16,21 0-16,1 0 0,-1-1 15,0-20-15,0 21 0,0 0 0,-21-22 16,21 22-16,1 0 0,-22 42 31,0 0-31,0 1 16,0-1-16,0 0 15,0 0-15,0 0 0,0 22 0,0-22 16,21 0-16,0 0 0,0-21 16,-21 21-16,21-21 0,0 0 15,1 0-15,-1 0 0,0 0 0,0 0 16,0 0-16,0-21 0,1 21 15,-1-21-15,0 0 0,-21 0 0,0-22 16,21 22-16,-21 0 0,0-21 0,0 20 16,0 1-16,0 0 0,0 0 15,-21 21-15,0 0 16,0 21 0,21 0-16,-22 0 0,22 1 15,-21 20-15,21-21 0,0 0 0,0 22 16,0-22-16,0 0 0,0 0 15,21-21-15,1 21 0,-1-21 16,0 0-16,0 0 0,0 0 16,0 0-16,22-21 0,-22 21 0,0-21 15,0 0-15,22 0 0,-22-1 16,0 1-16,0 0 0,0-21 0,0 21 16,1-1-16,-22 1 0,21 0 15,-21 42 1,0 0-1,0 1-15,0-1 0,0 21 0,0-21 16,0 0-16,0 1 0,0-1 16,0 0-16,0 0 0,0 0 15,21-21-15,0 0 0,0 0 16,0 0-16,1 0 0,-1 0 16,0 0-16,0-21 0,0 0 0</inkml:trace>
  <inkml:trace contextRef="#ctx0" brushRef="#br0" timeOffset="19576.37">19791 8022 0,'0'0'0,"-21"0"0,-1 0 15,1 0 1,0 0 0,42 0 15,0 0-31,1 0 0,-1 0 0,0 0 15,0 0-15</inkml:trace>
  <inkml:trace contextRef="#ctx0" brushRef="#br0" timeOffset="19732.29">20151 7980 0,'-22'0'15,"1"0"-15,0 0 0,21-21 16,0 0 15,21-1-31</inkml:trace>
  <inkml:trace contextRef="#ctx0" brushRef="#br0" timeOffset="19972.43">20383 7578 0,'0'0'0,"0"-21"16,0-1-16,43-20 15,-22 42-15,0 0 16,0 0-16,0 0 0,22 0 0,-22 0 16,0 0-16,0 21 0,0 0 0,1 1 15,-1 20-15,-21-21 0,21 0 16,-21 22-16,0-22 0,0 21 0,-21 0 16,-22-20-16,22 20 0,-21-21 15,0 21-15,-1-20 0,-20 20 0,20-21 16,1 0-16,0 0 0,21 1 15,-22-1-15,22 0 0,0 0 0,21 0 16,0 0-16</inkml:trace>
  <inkml:trace contextRef="#ctx0" brushRef="#br0" timeOffset="20108.34">20193 8340 0,'0'0'0,"0"21"0,0 0 0,0 0 16,-21 0-16,21 1 15,-21-22 1,-1 0 31,1 21-47</inkml:trace>
  <inkml:trace contextRef="#ctx0" brushRef="#br0" timeOffset="20568.13">16933 9038 0,'0'0'0,"0"-42"0,-21 84 31,0-21-31,0 43 0,21-1 16,-21 1-16,-1 21 0,1-1 0,0 22 15,0 0-15,0 0 16,0 0-16,-1-1 0,1 22 0,21-21 16,-21 0-16,21 0 0,0-21 0,0-1 15,0 1-15,0 0 0,0-22 16,0 1-16,0-22 0,-21 21 0,21-20 16,0-22-16,-21 0 0,0 21 15,-1-42-15,1 22 0,0-22 0,0 0 16,0 0-16,-22-22 0,22 1 0</inkml:trace>
  <inkml:trace contextRef="#ctx0" brushRef="#br0" timeOffset="20833.98">16087 10816 0,'-43'-42'0,"86"84"0,-128-126 0,43 41 15,20 22-15,1 0 0,0 0 16,21 0-16,0 42 0,0 21 16,21-21-16,0 22 15,1-1-15,-1 0 0,0 1 0,21 20 16,-21-21-16,22 1 0,-1-22 0,-21 21 15,22 1-15,-1-22 0,0-21 16,1 21-16,-1-21 0,21 0 0,-20-21 16,20 0-16,1-1 0,-1 1 0,1-21 15,-1 0-15,1-1 0,-1 1 16,1-22-16,-1 22 0,-20-21 0,20-1 16,-21 1-16,1-1 0,-22 1 15,0 20-15,0 22 0,-21 0 16,-21 21-16,-21 21 15,-1 0-15,1 22 0</inkml:trace>
  <inkml:trace contextRef="#ctx0" brushRef="#br0" timeOffset="21224.58">13356 11917 0,'0'0'0,"-21"-42"0,21 20 0,-21 1 0,0 0 16,-1 21-16,1 21 15,0 0-15,0 22 0,21 20 0,-21 22 16,0 0-16,-1-1 0,1 22 0,-21 0 16,21 0-16,0 0 0,-1-1 15,1 1-15,0-21 0,0 21 0,0-43 16,0 22-16,21-22 0,0 1 16,0-22-16,0 1 0,0-1 15,0-21-15,0 0 0,0 0 0,21-21 16,0 0-16,0-21 0,0 0 15,22 0-15,-22 0 0,0-22 16,21 1-16,-21-21 0,1-1 0</inkml:trace>
  <inkml:trace contextRef="#ctx0" brushRef="#br0" timeOffset="21896.2">13187 11959 0,'0'0'0,"0"-42"0,0 0 16,21 20-16,0-20 0,21 21 0,1 21 15,20 0-15,1 0 0,20 0 0,1 0 16,42 0-16,0 0 0,21 0 16,0 0-16,22 0 0,20 21 0,1-21 15,20 0-15,1 0 0,0 0 16,-1 0-16,22 0 0,0 0 0,21-21 16,-21 21-16,21-21 0,0 21 0,0 0 15,21-21-15,-21 21 0,21 0 16,0 0-16,-21 0 0,22 0 0,-22 0 15,-22 0-15,1-22 0,-21 22 16,0 0-16,-22 0 0,-21-21 0,1 21 16,-22 0-16,-21 0 0,0-21 15,-42 21-15,-1 0 0,1 0 16,-43 0-16,22 0 0,-43 0 0,21 21 16,-42 0-16,0 1 0,0 20 15,0-21-15,0 43 0,-21-22 0,21 21 16,-21 1-16,0-1 0,0 22 0,21-21 15,0 20-15,0-20 0,0 20 16,0 1-16,0 21 0,21-21 0,0-1 16,21 22-16,1-21 0,-22-1 0,21 1 15,0 0-15,1-22 0,-1 22 16,-21-22-16,22 1 0,-22-1 0,0 1 16,-21-22-16,0 1 0,0-1 15,0 0-15,-21-21 0,-22 1 16,1-1-16,-21 0 0,-1-21 0,1 0 15,-22 0-15,0 0 0,-21 0 16,-21 0-16,0 0 0,-21 0 0,0-21 16,-21 0-16,-22 21 0,1-22 0,-22 1 15,-21-21-15,-21 21 0,0 0 16,-42-1-16,0 22 0,-22-21 0,1 0 16,-43 21-16,21 0 0,0 0 15,1 0-15,20 0 0,22 0 0,0 0 16,42 0-16,21 0 0,21 0 0,22 0 15,41 0-15,1 0 0,21-21 16,21 21-16,22 0 0,-1-21 16,22 0-16,-1 21 0,22-22 0,21 1 15,-1 21-15,1-21 0,21 0 16,0-21-16,0 20 0,21 1 0</inkml:trace>
  <inkml:trace contextRef="#ctx0" brushRef="#br0" timeOffset="22160.05">14457 12298 0,'0'0'0,"-21"0"31,-1 21-31,-20 21 0,21 1 0,0-1 16,0 0-16,-1 22 0,-20-1 15,21 1-15,0 21 0,0-22 0,-1 1 16,1-1-16,21-21 0,0 22 16,0-22-16,0 1 0,0-22 0,0 21 15,0-21-15,21-21 0,1 21 16,-1-21-16,-21-21 16,0 0-16</inkml:trace>
  <inkml:trace contextRef="#ctx0" brushRef="#br0" timeOffset="23032.18">13864 12869 0,'0'0'16,"21"0"-1,0 0-15,22 0 0,-1 0 16,22 0-16,-1 0 0,1 0 16,-1 0-16,22 0 0,-1 0 15,-20-21-15,21 0 0,-1 21 0,-20-21 16,20 0-16,-20 0 0,-1-1 15,1 1-15,-22 21 0,1-21 0,-1 0 16,-21 21-16,0-21 0,-21 0 16,-21 21-1,0 0-15,0 21 0,0 0 0,-1 0 16,1 0-16,21 22 0,-21-1 16,21 0-16,-21 1 0,21-1 0,0 0 15,0 22-15,0-43 0,0 21 16,0 1-16,0-22 0,0 0 0,0 0 15,21-21-15,0 0 16,0 0-16,1 0 16,-1 0-16,0-21 0,-21 0 0,21 0 15,0-1-15,0 1 0,1 0 16,-22 0-16,0 0 0,21 0 0,-21-22 16,21 22-16,-21 0 0,0 0 15,21 0-15,-21-1 0,21 22 0,0 0 16,1 0-16,-1 22 0,-21-1 15,21 0-15,0 0 0,0 21 16,0-20-16,1-1 0,-1 0 0,-21 21 16,21-21-16,0-21 0,0 22 0,0-1 15,1-21-15,-1 0 16,0 0-16,0 0 0,21 0 0,-20 0 16,-1 0-16,21-21 0,-21-1 15,0 1-15,1 0 0,20 0 0,-21 0 16,0 0-16,0-1 0,1 1 0,-1-21 15,-21 21-15,0 0 0,21-1 16,-21 1-16,21 0 0,-21 42 31,21 0-31,-21 1 0,21-1 0,-21 21 16,22-21-16,-1 22 0,-21-22 0,21 21 16,0-21-16,0 0 0,0 1 15,1-1-15,-1 0 0,0-21 16,0 0-16,21 0 0,-20 0 0,20 0 15,-21 0-15,21 0 0,1-21 16,-1 0-16,0-1 0,1 1 0,-22 0 16,21 0-16,1-21 0,-22 20 0,0-20 15,0 0-15,0 21 0,-21-22 16,0 22-16,0 0 0,0 0 0,0 0 16,0 42-1,-21 0-15,21 0 0,0 21 0,0-20 16,0 20-16,0 0 0,0 1 0,0-1 15,0-21-15,0 21 0,0-20 16,21-1-16,-21 0 0,21 0 16,1 0-16,-1 0 0,0-21 15,0 0-15,0 0 16,0 0-16,-21-21 0,0 0 0,0 0 16,0-21-16</inkml:trace>
  <inkml:trace contextRef="#ctx0" brushRef="#br0" timeOffset="23180.09">16214 12594 0,'0'0'0,"-43"0"0,1-21 15,21 21-15,63 0 32,-21 0-17,22 0-15,-22 0 0,42 0 0,-20 0 16</inkml:trace>
  <inkml:trace contextRef="#ctx0" brushRef="#br0" timeOffset="24264.29">17759 12467 0,'0'0'0,"-85"-21"16,43 42-16,-1 0 15,1 1-15,0 20 0,-1 0 16,22 1-16,-21 20 0,21 1 0,-22-1 16,22 1-16,0-1 0,0 1 15,0-22-15,21 21 0,0 1 0,0-22 16,0 1-16,0 20 0,0-21 0,0-20 16,21 20-16,0 0 0,0-21 15,0 1-15,22-22 0,-1 0 0,0 0 16,1 0-16,-1 0 0,22-22 0,-22 1 15,21 0-15,-20-21 0,20 21 16,1-22-16,-22 1 0,0 0 0,1-1 16,-1 1-16,-21-22 0,22 22 15,-43-21-15,0-1 0,0 1 16,0-1-16,0 1 0,-22-1 0,1 22 16,-21-1-16,0 22 0,-1-21 15,1 42-15,0 0 0,-22 0 0,1 0 16,20 21-16,-20 0 0,-1 22 0,22 20 15,-22-21-15,43 22 0,-21-1 16,21-20-16,0 20 0,21 1 0,0-22 16,0 22-16,0-22 0,21-21 0,0 21 15,0-20-15,21-1 0,1 0 16,-1-21-16,0 0 0,22 0 16,-22 0-16,22 0 0,-22 0 0,0-21 15,1 0-15,-1-1 0,0 1 16,1 0-16,-1 0 0,-21 0 0,0 0 15,1-1-15,-1 1 0,0 0 0,0 0 16,-21 42 15,0 0-31,0 0 16,0 1-16,-21-1 0,21 0 0,-21 0 16,21 0-16,0 0 0,0 1 15,0-1-15,21-21 31,0 0-31,0 0 0,0-21 0,22-1 16,-22 1-16,0 21 0,0-42 16,22 21-16,-22 0 0,21-1 0,-21-20 15,0 0-15,1 21 0,-1-22 0,21 22 16,-21 0-16,-21 0 0,21 0 16,1 21-16,-22 21 15,0 0-15,0 0 0,0 0 16,0 22-16,0-22 0,0 0 15,-22 0-15,22 0 0,0 0 16,0 1-16,0-1 0,0 0 0,22 0 16,-1-21-16,0 0 15,0 0-15,21 0 0,1 0 0,-1 0 16,0 0-16,1-21 0,-1 0 16,-21 0-16,22-1 0,-1 1 0,-21-21 15,0 21-15,0-43 0,1 22 0,-1-22 16,-21 22-16,21-21 0,-21-1 15,0-21-15,0 22 0,0-1 0,0 1 16,0-1-16,-21 1 0,0 21 16,21-1-16,-22 22 0,22 0 0,-21 21 15,0 0-15,21 21 0,-21 21 0,0 1 16,21-1-16,-21 22 0,-1-22 16,22 21-16,0 22 0,-21-21 15,21-1-15,-21 1 0,21-1 0,0 1 16,0-1-16,0-21 0,0 1 15,0-22-15,0 21 0,21-21 0,0 1 16,1-1-16,-1 0 0,0-21 16,0 0-16,0 0 0,0 0 0,1 0 15,-1 0-15,-21-21 0,0 0 16,0-1-16</inkml:trace>
  <inkml:trace contextRef="#ctx0" brushRef="#br0" timeOffset="24416.2">18902 12806 0,'0'0'0,"0"-21"0,0 0 31,21 21-31,21 0 16,-21 0-16,22 0 0,-22 0 15,21 0-15,1 0 0,-1 0 0,21 0 16,-20 0-16,-1 0 0,0 0 0,22 0 16,-22 0-16,1 0 0,-22 0 15</inkml:trace>
  <inkml:trace contextRef="#ctx0" brushRef="#br0" timeOffset="25231.8">19643 12806 0,'0'0'0,"-22"0"16,22 21-16,22-21 15,20 0-15,-21 0 16,0 0-16,22-21 0,-22 21 0,21-21 16,-21 0-16,22-1 0,-22 22 15,21-21-15,-21 0 0,0 0 0,1 0 16,-1 0-16,-21-1 0,21 1 15,-21 0-15,-21 0 16,-22 21-16,22 0 0,-21 0 0,0 21 16,-1 0-16,1 0 0,0 22 15,-1-22-15,1 21 0,21 1 16,-22-22-16,22 21 0,0 0 0,21-20 16,0 20-16,0-21 0,0 0 15,0 0-15,0 1 0,0-1 0,21-21 16,0 21-16,1-21 0,-1 0 15,21 0-15,0 0 0,-20 0 0,20 0 16,-21 0-16,0 0 0,0 0 0,-21-21 16,-21 21-1,-21 0-15,0 21 16,-1-21-16,1 21 0,0 0 0,-1 0 16,22 1-16,-21-1 15,21 0-15,-1-21 0,22 21 0,0 0 16,0 0-16,22-21 0,-1 22 15,0-22-15,0 0 0,21 0 16,1 0-16,-1 0 0,0 0 0,22-22 16,-22 1-16,1 21 0,-1-21 0,0 0 15,1 0-15,-1 0 0,-21-1 16,0-20-16,22 21 0,-43 0 0,21-22 16,-21 22-16,0 0 0,21 0 15,-21 0-15,21 42 16,-21 0-1,21 0-15,-21 22 16,0-22-16,0 0 0,0 0 0,21 0 16,-21 0-16,22 1 0,-1-1 0,0 0 15,0 0-15,0-21 0,0 21 16,1-21-16,-1 0 0,0 0 0,0 0 16,0 0-16,0 0 0,1 0 0,-22-21 15,0 0-15,21 0 0,0 0 16,-21-1-16,21 1 0,-21 0 0,0-21 15,0 21-15,0-22 0,0 22 0,0 0 16,0 0-16,-21 21 16,0 21-1,0 0-15,-1 21 0,1-20 16,0-1-16,-21 21 0,21 0 16,-22-20-16,1 20 0,0-21 0,20 0 15,-20 22-15,21-22 0,0 0 0,0 0 16,21 0-16,21-21 15,0 0 1,21 0-16,-21-21 0,22 0 0,-1 21 16</inkml:trace>
  <inkml:trace contextRef="#ctx0" brushRef="#br0" timeOffset="25672.55">20786 13018 0,'21'0'0,"-42"0"0,63 0 0,-42 21 31,-21 21-31,0-21 15,-1 22-15,1-22 0,0 21 0,0 0 16,-21 1-16,20 20 0,-20-20 0,21 20 16,0 1-16,0-1 0,-1 1 15,1-22-15,0 21 0,0 1 0,0-1 16,21-20-16,0-1 0,0 0 0,0-20 16,0 20-16,0-21 0,0 0 15,21-21-15,0 0 16,0-21-16,22 0 0,-22-21 15,0 20-15,0-20 0,0 0 0,0-22 16,1 22-16,-22-22 16,0-20-16,0 20 0,0-20 0,0 20 15,21 1-15,-21-22 0,21 21 0,-21 1 16,21-1-16,0 22 0,22-21 16,-22 20-16,21 22 0,0-21 0,1 21 15,-1-1-15,0 22 0,1 0 16,-1 0-16,0 0 0,-20 0 0,20 22 15,-21 20-15,21-21 0,-20 0 0,-1 22 16,-21-1-16,0 0 0,0 1 16,-21-22-16,-1 21 0,-20-21 0,0 0 15,-1 1-15,-20-1 0,-22 0 0,22-21 16,-22 0-16,0 0 16,-20 0-16,20 0 0,-21-21 0,21 0 15,1-1-15,-1-20 0</inkml:trace>
  <inkml:trace contextRef="#ctx0" brushRef="#br0" timeOffset="26389.49">18838 3260 0,'0'0'0,"0"-21"0,21 21 31,1 0-31,20 0 0,21 0 0,1 0 16,21 0-16,-1 0 0,43 0 16,0 0-16,0 0 0,43 0 0,-1 0 15,43 0-15,-1 0 0,22 0 16,21 0-16,21 0 0,0 0 16,22 0-16,-22-22 0,21 22 15,-21-21-15,-21 21 0,0-21 16,-21 0-16,-21 21 0,-43-21 0,-21 0 15,-21 21-15,-42 0 0,0 0 16,-43 0-16,-21 0 0,-42 0 16,0 21-1,-21 0-15,20 0 0,-20 0 0,21 0 16,-21 43-16,20-22 0,1 22 16,0-1-16,0 22 0,0-22 0,0 22 15,21-21-15,0 20 0,-22 1 0,22-22 16,-21 22-16,0-21 15,21-1-15,0 1 0,-21-1 0,21 1 16,0-22-16,-21 0 0,21 1 16,0-22-16,0 21 0,0-21 0,0 0 15,0 1-15,0-1 16</inkml:trace>
  <inkml:trace contextRef="#ctx0" brushRef="#br0" timeOffset="26664.33">22966 4403 0,'0'0'0,"-21"0"0,-1 0 0,-41 106 31,63-64-31,0 0 0,0 22 0,0-1 16,0 1-16,0 20 0,0-20 15,-21 21-15,21-22 0,-21 1 0,21-1 16,-22 1-16,22-22 0,0 21 0,0-20 15,0-1-15,0 0 0,0-20 16,0-1-16,0 0 0,0 0 0,0 0 16,22-21-1,-1 0-15,0-21 0,-21 0 0,21 21 16,-21-42-16,21 20 0,-21 1 0,0-21 16,0 0-16,0-1 15</inkml:trace>
  <inkml:trace contextRef="#ctx0" brushRef="#br0" timeOffset="27177.04">22712 4868 0,'0'0'0,"-21"-63"0,-1-1 0,1 22 16,21 0-16,0-1 0,0 1 16,0 21-16,21 0 0,22 0 0,-1 21 15,0 0-15,22-22 0,-1 22 16,22 0-16,0 0 0,21 0 0,-1 0 16,44 0-16,-1 0 0,0 0 15,21 0-15,1 0 0,-1 0 0,21 0 16,1 0-16,-1 0 0,1 0 15,-22 0-15,1 0 0,-22 0 16,0 0-16,-21 0 0,-21 0 0,0 0 16,-43 0-16,-21 0 0,1 0 15,-22 22-15,-21-1 0,0 0 16,-21 0-16,21 0 0,-43 0 16,22 22-16,0-22 0,0 21 0,0 1 15,0-1-15,-1 21 0,22-20 16,0 20-16,0 1 0,0-22 0,0 22 15,22-1-15,20 22 0,-21-22 16,21 22-16,1-22 0,-1 22 16,0 0-16,1-1 0,-1-20 0,0 21 15,-20-22-15,-1 1 0,0-1 16,0 1-16,-21-1 0,0-21 0,0 1 16,-21 20-16,0-42 0,-22 22 15,-20-22-15,-22 0 0,-21-21 0,1 0 16,-22 0-16,-22 0 0,-20 0 0,0-21 15,-22 0-15,-20 0 0,20-22 16,-21 22-16,22 0 0,-22 0 0,22-22 16,20 22-16,1 0 0,21 0 15,0 0-15,21 0 0,0-1 16,21 1-16,0 0 0,0 21 0,0-21 16,22 0-16,20 0 0,1-1 15,20 1-15,1 0 0,21 0 0</inkml:trace>
  <inkml:trace contextRef="#ctx0" brushRef="#br0" timeOffset="27428.53">23008 5122 0,'0'0'0,"0"-63"16,0 84-1,0 21 1,0 1-16,0-1 0,0 0 15,0 1-15,-21 20 0,0-20 0,21 20 16,-21 1-16,-1-22 0,1 21 16,0-20-16,0-1 0,21 0 0,0-20 15,0-1-15,0 0 0,0 0 16,0 0-16,21-21 16,0-21-16,0 0 15,-21 0-15,22 0 0</inkml:trace>
  <inkml:trace contextRef="#ctx0" brushRef="#br0" timeOffset="27640.4">23072 5313 0,'21'-64'0,"-42"128"16,63-170-16,-21 43 0,0 20 15,22 1-15,-22 21 0,21 0 0,0-1 16,-20 1-16,20 21 0,0 0 16,1 0-16,-1 21 0,-21 22 0,0-22 15,0 21-15,-21 1 0,0-1 0,-21 0 16,0 1-16,-21-1 0,-1-21 15,1 21-15,-21-20 0,-1 20 0,22-21 16,-22 0-16,1 0 0,20 1 16,1-1-16,21-21 0,0 0 0,42 0 15,0-21 1,21 21-16</inkml:trace>
  <inkml:trace contextRef="#ctx0" brushRef="#br0" timeOffset="27840.2">23834 5292 0,'0'0'0,"21"0"0,148-43 31,-127 43-31,1 0 0,20 0 16,-20-21-16,-1 21 0,0 0 15,1 0-15,-1 0 0,0 0 16,1 0-16,-22 0 0,0 0 0,-42 0 31,0 0-31</inkml:trace>
  <inkml:trace contextRef="#ctx0" brushRef="#br0" timeOffset="28029.11">24088 5249 0,'0'0'0,"-22"0"0,22 22 16,0-1-1,22 0-15,-22 0 16,21 21-16,-21-20 0,0 41 0,0-21 15,0 22-15,0-1 0,0 1 16,0-1-16,0 1 0,-21-1 16,-1 1-16,22-1 0,-21-20 0,0 20 15,0-20-15,0-1 0,0 0 16,-1 1-16,1-22 0,21 21 0,0-21 16,0 0-16</inkml:trace>
  <inkml:trace contextRef="#ctx0" brushRef="#br0" timeOffset="28365.32">24045 6689 0,'0'0'0,"21"0"0,-21 21 0,22 0 0,-1 0 16,-21 0-16,0 1 0,21-1 16,0 0-16,0 21 0,-21-21 15,21 22-15,1-1 0,-22 0 0,21 22 16,0-22-16,-21 22 0,21-1 15,-21 1-15,0-1 0,0 1 0,0-1 16,0 1-16,0-1 0,0 1 0,0-1 16,0-20-16,-21 20 0,0-21 15,-22 1-15,-20-1 0,-1 0 0,1-20 16,-43 20-16,21-42 0,-42 21 0,0-21 16,-21 0-16,0 0 0,-21-21 15,-22 21-15,1-21 0,-1 0 16,22-1-16,-22 1 0,22 21 0,0-21 15,21 21-15,-1 0 0,22 0 16,0 0-16,22 0 0,-22 21 0,-170 43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7:14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487 0,'-21'21'0,"42"-42"0,-42 63 16,-1-21-16,1 1 0,21 20 16,-21-21-16,21 0 0,0 22 15,0-1-15,0-21 0,0 21 0,0-20 16,21-1-16,22 0 0,-22 0 15,0 0-15,21-21 0,1 0 0,-1 0 16,0 0-16,1-21 0,-1 0 16,0 0-16,1 0 0,-1-1 15,0-20-15,-21 21 0,22-21 16,-1-1-16,-21 22 0,0-21 16,1-1-16,-22 22 0,0-21 0,0 21 15,0-22-15,0 22 0,0 0 16,-22 21-16,1 0 15,0 0-15,0 21 0,21 0 16,-21 22-16,21-1 0,0 0 16,0 1-16,0 20 0,0 22 0,0-22 15,0 1-15,0 21 0,0-22 16,0 1-16,0-1 0,0 1 0,0-22 16,21 21-16,0-41 0,-21 20 15,21 0-15,0-21 0,1 22 16,-1-22-16,0 0 0,0 0 15,-21 0-15,0 1 0,0-1 0,-21-21 16,0 0-16,0 0 16,-22 0-16,22 0 0,-21 0 15,-22 0-15,22-21 0,0-1 0,-22 1 16,1 21-16,20-21 0,-20 21 16,20 0-16,-20 0 0,21 0 0,20 0 15,-20 0-15,0 0 0,21 0 16,-1 21-16,22 0 0,0 1 15,22-1-15,20 0 0,0 0 16,1 0-16,20 0 0,1-21 16,-1 0-16,1 0 0,-1 0 15,22 0-15,-22 0 0</inkml:trace>
  <inkml:trace contextRef="#ctx0" brushRef="#br0" timeOffset="851.51">5778 1291 0,'0'0'0,"-42"21"16,42 1-16,0-1 15,0 21-15,-21-21 0,21 22 0,0-1 16,-21 0-16,21 1 0,0-1 16,0-21-16,0 21 0,0-20 15,0 20-15,0-21 0,0 0 0,21-21 31,0 0-31,0-21 0,-21 0 16,21-21-16,1-1 0,-1 22 16,0-21-16,0-1 0,0 1 0,0 21 15,-21-21-15,0 20 0,22 1 16,-22 0-16,21 0 0,0 21 16,0 0-16,0 21 15,-21 0-15,21 0 0,1 1 16,-22-1-16,21 0 0,0 21 15,-21-21-15,0 1 0,21-1 0,0 21 16,0-21-16,-21 0 0,22-21 16,-22 22-16,21-1 0,0-21 15,0 0-15,0 0 16,0 0-16,-21-21 0,22-1 16,-1 1-16,0 0 0,0 0 0,0-21 15,0 20-15,1 1 0,-1-21 16,0 21-16,0-22 0,0 22 0,0 0 15,1 21-15,-1 0 0,0 0 16,0 0-16,0 21 16,0 0-16,1 1 15,-1-1-15,0 21 0,0-21 0,21 0 16,-20 22-16,-1-22 0,21 21 16,-21-21-16,22 1 0,-22-1 0,21-21 15,0 0-15,1 0 0,-22 0 16,21 0-16,1 0 0,-1-21 0,0-1 15,1 1-15,-1 0 0,0-21 16,-21 21-16,22-22 0,-1 22 0,-21-21 16,22-1-16,-22 1 0,-21 21 15,0-21-15,0 20 0,0-20 0,0 21 16,0 0-16,-21 42 16,-1 0-1,22 21-15,-21-20 0,0 41 16,0-21-16,0 22 0,21 21 0,-21-1 15,-1 1-15,22 0 0,-21-1 16,21 1-16,0 21 0,0 0 0,0-22 16,0 22-16,-21-21 0,21 21 15,0-22-15,0-20 0,0-1 0,0 1 16,0-1-16,0 1 0,0-22 16,0-21-16,0 22 0,0-22 15,0 0-15,0-42 31,21-22-31,0 22 0,-21-21 0,22-22 16,-1 22-16,-21-21 0,21-22 16</inkml:trace>
  <inkml:trace contextRef="#ctx0" brushRef="#br0" timeOffset="1087.36">7472 1609 0,'0'0'0,"0"-64"0,0 22 0,0-22 16,0 22-16,21 0 0,21 21 0,1-22 15,20 22-15,1 0 16,20 0-16,-20 21 0,20 0 0,1 0 16,0 0-16,-1 0 0,-20 42 15,-1-21-15,1 0 0,-22 1 0,1 20 16,-43 0-16,0-21 0,-22 22 16,1-1-16,-21 0 0,0 1 0,-22-1 15,1 0-15,-22 1 0,21-1 16,-20 0-16,-1-20 0,22 20 0,-22-21 15,21-21-15,22 21 0,21-21 16</inkml:trace>
  <inkml:trace contextRef="#ctx0" brushRef="#br0" timeOffset="1684.22">13652 106 0,'0'0'0,"0"-42"0,-21 20 0,0-20 0,0 42 16,0 0 0,0 0-16,-1 0 15,22 21-15,-21 43 0,0-1 16,0 22-16,0 21 0,-22 0 0,22-1 16,-21 22-16,0 22 0,-22-1 15,22 0-15,-22 21 0,1 1 0,-1 20 16,1 1-16,-1-1 0,1 22 15,-1-22-15,22 22 0,-22 21 16,22-22-16,0 22 0,-1 0 0,1 0 16,0 0-16,21 21 0,-22 0 15,1-21-15,21 21 0,0 0 0,-22 21 16,22-21-16,0 21 0,0 0 0,-22 0 16,22 0-16,-21 22 0,21-22 15,-22 21-15,1 1 0,0-22 0,-1 0 16,1 21-16,0-21 0,-22 1 0,22-1 15,0-21-15,-22 0 0,22 0 16,-1 0-16,1-21 0,0-1 0,-1 1 16,1-21-16,0 0 0,-1-22 0,22 1 15,-21-22-15,21 0 0,0 1 16,-1-43-16,1 21 0,0-42 16,0-1-16,0-20 0,21 0 0,0-22 15,0-20-15,0-22 0,0 0 0,0-63 16</inkml:trace>
  <inkml:trace contextRef="#ctx0" brushRef="#br0" timeOffset="2604.62">16510 1334 0,'0'0'0,"-21"63"16,42-63-1,0-21-15,21 0 16,-20 0-16,20-1 0,0-20 0,-21 0 16,43-1-16,-22-20 0,1-1 15,20 1-15,-21-1 0,22 1 16,-43 21-16,21-22 0,-20 22 0,-22-1 16,0 22-16,-22 0 0,-20 0 15,0 21-15,-1 0 0,-41 21 0,20 0 16,-42 0-16,22 22 15,-22-1-15,0 0 0,0 22 0,0-22 16,22 22-16,20-22 0,22 0 16,0-20-16,20 20 0,22 0 0,0-21 15,0 22-15,22-22 0,20 0 16,0 0-16,22 0 0,-1 1 0,22-1 16,-22 0-16,22-21 0,-21 21 15,20 0-15,-41-21 0,20 0 0,-21 0 16,-20 21-16,-1-21 0,-42 22 15,-22-22-15,1 21 16,-22 0-16,1 0 0,-22 0 16,1 0-16,-22 22 0,21-1 15,0 0-15,22 1 0,-1 20 16,22-20-16,0-22 0,21 21 0,21 0 16,0-20-16,0-1 0,21 0 15,42 0-15,1 0 0,-1-21 0,22 0 16,21 0-16,-22 0 0,22 0 15,0 0-15,-21-21 0,21 0 0,-22 0 16,1-22-16,0 22 0,-1-21 16</inkml:trace>
  <inkml:trace contextRef="#ctx0" brushRef="#br0" timeOffset="2807.5">17293 1482 0,'0'0'0,"0"21"16,21 0-1,0 0-15,1 22 0,20-22 16,-21 21-16,21 0 0,1-20 0,-22 20 16,21 0-16,1 1 0,-22-22 15,21 0-15,-21 21 0,22-21 0,-22 1 16,0-1-16,0 0 0,0-21 16,0 0-16,-21-21 15,22 0 1,-22-1-16</inkml:trace>
  <inkml:trace contextRef="#ctx0" brushRef="#br0" timeOffset="2991.39">17886 1461 0,'0'0'0,"0"-22"0,-21 22 15,-1 0-15,1 22 16,0-1-16,-21 21 0,-1 0 0,1 22 16,0-22-16,-43 22 0,22-1 15,-1 1-15,-21-1 0,22 1 0,-22-1 16,22 1-16,20-22 0,1 0 15,21 1-15,0-22 0,21 0 16,0 0-16,0 0 0,42-21 0,0 0 16,1 0-16,20-21 0,22 21 15</inkml:trace>
  <inkml:trace contextRef="#ctx0" brushRef="#br0" timeOffset="3279.25">18542 1461 0,'0'0'16,"0"21"0,-21 0-1,0 21-15,21 1 0,0-1 16,0 21-16,-22 22 0,22 0 16,0-1-16,-21 1 0,21 21 0,0 0 15,0 21-15,0-21 0,0-1 16,0 1-16,21 0 0,1 0 0,-22 0 15,21-22-15,0 1 0,-21-21 16,21 20-16,0-41 0,-21 20 0,21-21 16,-21-20-16,22 20 0,-1-42 0,-21 21 15,21-21-15,0 0 0,0-21 16,0 0-16,-21 0 0,0-22 16,0 1-16</inkml:trace>
  <inkml:trace contextRef="#ctx0" brushRef="#br0" timeOffset="3499.13">18754 2011 0,'0'-64'16,"0"128"-16,0-212 0,0 84 0,0 22 15,21-22-15,0 43 0,0-21 0,0 21 16,0 0-16,22 21 0,-1 0 16,22 0-16,-22 0 0,43 21 0,-22 21 15,1-21-15,-1 22 0,-21-1 16,1 0-16,-1 1 0,-42-1 0,0 0 15,-21 1-15,0-22 0,-22 21 0,-20-21 16,-1 0-16,-20 22 16,20-22-16,-20-21 0,-1 21 0,-21-21 15,21 0-15,1 0 0</inkml:trace>
  <inkml:trace contextRef="#ctx0" brushRef="#br0" timeOffset="4207.68">4826 2604 0,'0'0'0,"42"0"0,360 42 31,-296-42-31,21 21 15,0 0-15,0-21 0,21 21 16,22 1-16,-1-22 0,22 21 16,20-21-16,1 21 0,21 0 0,21-21 15,0 21-15,21-21 0,0 21 16,0-21-16,22 0 0,20 22 0,1-22 16,-1 0-16,22 21 0,-1-21 15,1 0-15,0 0 0,21 21 0,-1-21 16,1 0-16,0 0 0,21 0 0,-21 0 15,0 0-15,0 0 0,21 0 16,-22 0-16,-20 21 0,21-21 0,-21 21 16,-22-21-16,1 21 0,-22-21 15,-21 22-15,0-22 0,-21 21 0,-21-21 16,-21 0-16,-22 21 0,1-21 16,-22 0-16,-42 21 0,0-21 15,-21 0-15,-21 0 0,-1 0 0,-20 21 16,-22-21-16,0 0 0,1 0 15,-22 0-15,0 0 0,0 0 0</inkml:trace>
  <inkml:trace contextRef="#ctx0" brushRef="#br0" timeOffset="4300.38">19473 3027 0,'0'0'0,"-21"0"15</inkml:trace>
  <inkml:trace contextRef="#ctx0" brushRef="#br0" timeOffset="9333.07">5694 3535 0,'0'0'0,"-21"-42"0,-1-1 16,1 1-16,0 21 0,0-22 15,21 22-15,0 0 0,-21 21 0,0 21 16,21 0-16,0 22 15,0-1-15,-22 22 0,22-1 0,-21 1 16,21-1-16,0 22 0,-21-22 16,0 22-16,0-22 0,0 22 0,-1-21 15,22-1-15,-21 1 0,0-22 16,21 21-16,0-20 0,0-22 0,0 21 16,0-21-16,0 1 0,0-1 15,0-42 1,21 21-1,-21-43-15,21 22 0,1-21 0</inkml:trace>
  <inkml:trace contextRef="#ctx0" brushRef="#br0" timeOffset="9547">5503 3493 0,'0'0'0,"-21"0"0,0 0 0,0 0 16,21-22-16,0 1 15,21 0-15,0 0 16,0 21-16,22-21 16,-1 0-16,0-1 0,22 1 0,-22 0 15,22 0-15,-22 21 0,0-21 16,22 0-16,-22 21 0,-21 0 0,22 0 16,-43 21-16,0 0 15,-22 21-15,-20 1 0</inkml:trace>
  <inkml:trace contextRef="#ctx0" brushRef="#br0" timeOffset="9703.53">5270 4085 0,'0'0'15,"22"0"1,-1 0 0,0 0-16,21 0 0,-21-21 15,22 21-15,-1-21 0,0 0 0,22 0 16,-22-1-16,22 1 0,-1 0 15,1 0-15,-22-21 0</inkml:trace>
  <inkml:trace contextRef="#ctx0" brushRef="#br0" timeOffset="9972.01">6583 3450 0,'-148'85'16,"126"-64"-1,1 21-15,0 1 0,0-1 0,21 0 16,0 22-16,-21-22 0,21 22 16,-21-1-16,21-20 0,0 20 0,0-21 15,0 1-15,0-1 0,21-21 16,0 22-16,0-22 0,21 0 0,-20-21 16,20 0-16,-21 0 0,21 0 15,1 0-15,-1 0 0,0 0 0,1-21 16,-22 0-16,21-1 0,-21 1 15,1 0-15,-1 0 0,-21 0 0,0 0 16,0-22-16,0 22 0</inkml:trace>
  <inkml:trace contextRef="#ctx0" brushRef="#br0" timeOffset="10131.85">6519 3979 0,'0'0'0,"-21"0"15,42 0 1,0 0-16,1 0 15,20 0-15,-21-21 0,21 0 0,-20 21 16,20 0-16,-21-21 0,21 0 16,-20 21-16,20-21 0,-21-1 0,0 22 15,0-21-15,-21 0 0,0 0 16</inkml:trace>
  <inkml:trace contextRef="#ctx0" brushRef="#br0" timeOffset="10295.76">6562 3535 0,'0'0'15,"-43"-21"-15,22 21 0,0-21 0,0-1 0,21 1 16,0 0-16,42 0 16,-21 21-16,22-21 0,-1 0 0,21 21 15,-20 0-15,20-22 0,-20 22 16,20 0-16,1 0 0,-22 0 0,21 22 16,-20-22-16,-1 21 0,0 21 15,1-21-15</inkml:trace>
  <inkml:trace contextRef="#ctx0" brushRef="#br0" timeOffset="10487.66">7599 4149 0,'0'0'16,"0"21"-16,0 0 0,-21 21 0,-1-20 15,1-1-15,0 21 0,21 0 0,-21 1 16,0-1-16,0-21 0,-1 22 0,1-1 15,-21 0-15,21 1 0,0 20 16,-1-21-16,1-20 0,0 20 0,0-21 16,21 0-16,0 0 0</inkml:trace>
  <inkml:trace contextRef="#ctx0" brushRef="#br0" timeOffset="10779.51">8467 3556 0,'0'0'0,"0"-21"0,0 0 0,-22 63 16,22-21 0,-21 22-16,0-1 0,21 0 0,-21 22 15,0-1-15,21 1 0,-21 20 0,-1-20 16,22-1-16,0 22 0,-21-43 15,21 22-15,-21-1 0,21-20 0,0-22 16,0 21-16,0-21 0,0 1 16,21-22-16,0 0 0,1 0 15,-1 0-15,0 0 0,0 0 0,0-22 16,0 1-16,1-21 0,-22 21 16,21 0-16</inkml:trace>
  <inkml:trace contextRef="#ctx0" brushRef="#br0" timeOffset="10960.01">8382 3598 0,'0'-21'0,"0"42"0,0-63 15,0 21-15,0 0 16,21 21-16,0 0 0,22-21 0,-22 21 16,21 0-16,0 0 0,1-22 15,-1 22-15,0-21 0,1 21 0,20 0 16,-20 0-16,-1 0 0,0 0 15,-21 0-15,1 0 0,-1 0 0</inkml:trace>
  <inkml:trace contextRef="#ctx0" brushRef="#br0" timeOffset="11125.92">8509 3895 0,'0'0'16,"-42"21"-16,20 0 0,1 0 0,0-21 15,21 21-15,21-21 16,0-21-1,1 21-15,20-21 0,0 21 0,1-21 16,-1 0-16,0 0 0,22 21 0,-22-22 16,22 1-16,-1 0 0,-21-21 15,22 21-15</inkml:trace>
  <inkml:trace contextRef="#ctx0" brushRef="#br0" timeOffset="11487.73">9356 3662 0,'0'-21'16,"0"0"-1,0-1-15,0 1 0,0 42 31,-22 1-31,22-1 16,-21 21-16,0 0 0,0 1 16,21-1-16,-21 22 0,0-1 0,-1-21 15,1 22-15,0-1 0,0 1 16,0-22-16,21 1 0,0-1 0,0-21 16,0 0-16,0 0 0,21 1 0,21-1 15,-21-21-15,22 0 0,-22 0 16,21 0-16,1-21 0,-1-1 0,0 22 15,1-21-15,-1-21 0,0 21 16,1 0-16,-22-22 0,21 1 0,-21 21 16,0-22-16,1 1 0</inkml:trace>
  <inkml:trace contextRef="#ctx0" brushRef="#br0" timeOffset="11667.66">9271 3916 0,'0'0'0,"-21"0"0,21 21 15,21-21 1,0 0-16,0 0 0,0 0 16,1 0-16,-1-21 0,21 21 15,-21-21-15,22 0 0,-1 21 16,0-22-16,-21 1 0,22 21 0,-1-21 0,0 0 16,-20 0-16,-1 21 15,0-21-15</inkml:trace>
  <inkml:trace contextRef="#ctx0" brushRef="#br0" timeOffset="11831.01">9419 3556 0,'0'0'0,"-21"-21"0,21 0 15,0 0 1,21-1-16,0 1 16,0 21-16,22-21 0,-22 21 15,21-21-15,1 21 0,-22-21 0,21 0 16,0 21-16,1-22 0,-1 1 15,0 0-15,-20 0 0</inkml:trace>
  <inkml:trace contextRef="#ctx0" brushRef="#br0" timeOffset="12023.91">10287 3112 0,'0'0'0,"-21"0"0,21 21 0,-21 0 16,21 0-16,-22-21 15,22 21-15,0 0 0,0 22 0,0-22 16,-21 21-16,21-21 0,-21 22 16,21-1-16,0 0 0,-21 1 15,0-1-15,21 0 0,-21-20 0,21 20 16,-22-21-16,22 0 0,0 0 0,0 1 16</inkml:trace>
  <inkml:trace contextRef="#ctx0" brushRef="#br0" timeOffset="12399.57">10964 3725 0,'0'0'0,"0"-21"32,-21 21-17,0 0-15,0 0 16,0 0-16,-1 0 0,1 21 0,-21-21 15,21 22-15,0-1 0,-22 0 16,22 0-16,0 0 0,0 0 0,0 1 16,21-1-16,0 0 0,21 0 15,0 0-15,0 0 0,21-21 16,1 22-16,-1-22 0,0 21 0,1 0 16,-1-21-16,0 21 0,1 0 15,-22 0-15,0 1 0,0-1 0,-21 0 16,0 0-16,-21 0 0,0 0 15,-21 1-15,-1-1 0,-20 0 16,-1 0-16,1 0 0,-22 0 0,22-21 16,-1 22-16,1-22 0,-1 0 0,22 0 15,21 0-15,-1 0 0,1 0 16,21-22-16,0 1 16</inkml:trace>
  <inkml:trace contextRef="#ctx0" brushRef="#br0" timeOffset="19771.43">14309 4085 0,'0'-63'16,"0"42"-16,0-1 15,0 1-15,0 0 0,0 0 0,0 0 16,-22 0-16,1-1 0,0 1 16,0 0-16,0 0 0,0 0 15,-22 0-15,22 21 0,0 0 0,-21 0 16,-1 0-16,22 0 0,-21 21 15,-85 127 1,106-106-16,-1 22 0,1-1 16,0 1-16,0 20 0,0-41 0,21 20 15,-21 1-15,21-22 0,0 0 16,0 1-16,0-1 0,0-21 0,21 0 16,0 1-16,0-1 0,0 0 0,0-21 15,1 0-15,-1 0 16,0 0-16,0 0 0,0-21 0,22 0 15,-22-1-15,0 1 0,0 0 0,0 0 16,0-21-16,1-1 0,-22 22 16,21-42-16,0 20 0,0 1 15,-21-22-15,0 22 0,21 0 0,0-22 16,-21 22-16,22 21 0,-22 0 0,0-1 16,0 44-1,0 20-15,0-21 0,0 21 16,0 22-16,0-22 0,0 1 15,0-1-15,0 0 0,0 1 0,0-1 16,21 0-16,-21-21 0,21 22 16,0-22-16,-21 0 0,21-21 15,0 21-15,1 0 0,-1-21 0,21 0 16,-21 0-16,0 0 0,1 0 0,20 0 16,-21-21-16,0 0 0,0 0 15,22 0-15,-22 0 0,0-22 0,0 22 16,0-21-16,1-1 0,-22 22 15,21-21-15,0 0 0,-21-1 0,0 22 16,21 0-16,0 0 0,-21 0 16,0-1-16,0 1 15,21 21-15,-21-21 63,0 0-63,22 21 15,-22-21-15,0 0 16,0-1-16,0 1 0,21 21 16,-21-21-16,0 0 15,21 21-15,-21-21 0,0 0 32,21 21-32,-21-22 0,21 22 15,-21-21-15,21 0 16,-21 0-1,0 0-15,22 21 0,-22-21 16,0-1-16,0 1 0,0 0 16,0 0-16,0 0 0,0 0 15,-22 21 1,1 21 0,21 0-16,-21 0 0,21 21 15,-21 1-15,0 20 0,21 1 0,-21-1 16,-1 1-16,22-1 0,-21 1 0,0-1 15,21 1-15,0-1 0,-21-20 16,21-1-16,0 0 0,0-21 0,0 22 16,0-22-16,21 0 15,0-21-15,0 21 0,1-21 0,-1 0 16,0 0-16,21 0 0,1 0 0,-1 0 16,0-21-16,1 21 0,-1-21 15,0-21-15,1 20 0,-1 1 0,0-21 16,1 0-16,-1-1 0,-21-20 15,0 20-15,22-20 0,-22-1 16,0 1-16,0-1 0,-21 22 0,21-21 16,-21 20-16,0 1 0,0 0 0,0 20 15,0 1-15,-21 21 16,0 21-16,-43 43 16,43-22-16,0 22 0,-21-1 15,-1 1-15,22 20 0,-21-20 16,21-1-16,0 1 0,-1-1 0,22 1 15,0-22-15,0 1 0,0-1 0,0-21 16,22 21-16,-1-20 0,21-1 16,-21 0-16,22 0 0,-1-21 0,0 0 15,1 0-15,-1 0 0,21 0 16,-20-21-16,-1 0 0,22 0 0</inkml:trace>
  <inkml:trace contextRef="#ctx0" brushRef="#br0" timeOffset="20772.06">16637 4339 0,'0'-84'32,"0"41"-32,0 22 0,0 0 15,0 0-15,0 0 16,0 42-1,0 0-15,0 0 0,0 0 16,0 22-16,0-22 0,21 21 0,-21 0 16,0-20-16,0-1 0,0 21 0,0-21 15,0 0-15,0 1 16,0-1-16,0 0 16,0-42-1,0 0 1,0-1-16,0 1 0,0 0 0,21 0 15,0-21-15,-21-1 0,22 1 16,-1 0-16,0-1 0,-21 1 0,21 0 16,0-1-16,-21 22 0,0 0 15,21 21-15,1 0 0,-22 21 0,0 0 16,0 0-16,21 22 0,-21-1 16,21 0-16,-21 1 0,0-1 0,0 0 15,0 1-15,21-1 16,0 0-16,-21-20 0,21-1 0,-21 0 15,22 0-15,-1 0 0,0-21 0,0 0 16,0 0-16,22 0 0,-22 0 16,0 0-16,21 0 0,1-21 0,-22 0 15,21 21-15,-21-42 0,22 20 16,-22 1-16,21-21 0,-21 21 0,0-22 16,22 1-16,-22 0 0,0-1 15,-21 1-15,21 0 0,0 21 0,-21-1 16,0 44-1,0 20-15,0-21 16,0 21-16,0-20 0,0 20 16,-21 0-16,21 1 0,-21-22 15,21 21-15,0-21 0,0 0 0,0 1 16,21-1-16,0 0 0,1-21 16,-1 21-16,0-21 0,21 21 0,-21-21 15,22 0-15,-1 0 0,-21 0 0,22 0 16,-1-21-16,0 0 0,-21 21 15,22-21-15,-1 0 0,-21-1 0,0-20 16,1 21-16,-1-21 0,0-1 16,-21 22-16,0-21 0,0-1 0,0 1 15,0 21-15,0 0 0,0 0 16,-21 21-16,0 0 0,-1 21 16,1 0-16,0 0 15,0 21-15,0 1 0,0-1 0,-1 0 16,22 1-16,0-1 0,-21-21 0,21 22 15,0-22-15,0 21 0,0-21 16,0 0-16,0 1 0,21-1 0,1-21 16,20 0-16,-21 0 0,21 0 15,1 0-15,20 0 0,-20 0 0,20-21 16,-21-1-16,22 1 0,-1 0 0</inkml:trace>
  <inkml:trace contextRef="#ctx0" brushRef="#br0" timeOffset="21019.96">19008 3598 0,'0'0'0,"0"-21"0,-22 21 15,1 21-15,0 1 0,0 20 16,0 0-16,0 1 0,-1-1 16,-20 21-16,21 1 0,0-1 0,0 1 15,-1-1-15,1 1 0,0-1 0,21-20 16,0 20-16,0-20 0,0-22 15,0 21-15,0-21 0,0 0 0,0 1 16,0-1-16,21 0 16,0-21-16,22 0 0,-22 0 0,21-21 15,-21 0-15,22-1 0,-1 1 0,-21-21 16,22 0-16,-22-1 0</inkml:trace>
  <inkml:trace contextRef="#ctx0" brushRef="#br0" timeOffset="21748.55">19240 3704 0,'0'0'0,"0"-42"0,0 21 15,0-22-15,0 65 16,0 20-16,-21-21 16,0 21-16,0 1 0,21 20 15,-21 1-15,0-1 0,-1 1 16,1-1-16,21 1 0,0-1 16,-21-20-16,21 20 0,-21-21 0,21 1 15,0-22-15,0 21 0,0-21 0,0 1 16,0-1-16,21-21 31,0 0-31,0-21 0,1-1 16,-1-20-16,0 21 0,21-21 0,-21 20 15,1-20-15,20 21 0,-21-21 16,0 20-16,0 22 0,1 0 0,-1 0 16,-21 22-1,0-1-15,0 0 0,0 21 0,0-21 16,0 1-16,0-1 0,0 21 15,0-21-15,0 0 0,21 1 16,-21-1-16,21 0 0,0-21 0,-21 21 16,21-21-16,1 0 0,-1 0 15,0 0-15,0 0 0,0 0 16,0 0-16,22 0 0,-22-21 0,0 0 16,21 21-16,-20-43 0,-1 22 15,0 0-15,0 0 0,21-21 0,-42 20 16,22 1-16,-1 0 0,0 0 15,-21 42 1,0 0-16,0 0 0,0 1 16,0 20-16,-21-21 15,21 0-15,0 0 0,0 1 0,0-1 16,0 0-16,0 0 0,0 0 16,0 0-16,21-21 0,0 0 15,21 0-15,-20 0 0,-1 0 16,0 0-16,21 0 0,-21-21 15,22 21-15,-22-21 0,0 0 0,0 0 16,22-22-16,-43 22 0,21-21 16,-21 0-16,0-1 0,0 1 15,0 0-15,-21-1 0,-1 1 0,1 21 16,0 0-16,-21-1 0,21 1 0,-22 21 16,1 0-16,21 0 0,-22 21 15,1 1-15,0-1 0,21 0 16,-22 0-16,22 0 0,21 0 0,0 1 15,0 20-15,0-21 0,0 0 16,42 0-16,-20 22 0,-1-22 0,21-21 16,0 21-16,1-21 0,20 0 15,-20 21-15</inkml:trace>
  <inkml:trace contextRef="#ctx0" brushRef="#br0" timeOffset="22492.12">20976 4149 0,'0'-106'31,"0"212"-31,0-233 0,0 106 0,0-1 0,-42 22 0,21 0 16,-1 0-16,-20 0 0,0 22 15,-1-1-15,1 21 0,0-21 0,-1 22 16,1-1-16,21 0 0,-21 1 16,20-1-16,1 0 0,0 1 0,21-1 15,-21 0-15,21-21 0,0 22 0,0-22 16,21 0-16,0 0 0,0 0 15,1 1-15,-1-1 0,21-21 16,0 0-16,-20 0 0,20 0 0,0 0 16,1 0-16,-1-21 0,-21-1 15,21-20-15,-20 21 0,20-21 0,-21-1 16,0 1-16,0-22 0,1-20 16,-1 20-16,0-20 0,0-1 0,0 0 15,-21 22-15,21-1 0,1 1 16,-22-1-16,21 1 0,-21 20 0,21 1 15,-21 21-15,0 0 0,0 42 16,0 0 0,0 21-16,-21-20 0,0 20 15,-1 0-15,22 22 0,-21-22 16,0 22-16,0-1 0,21 1 16,-21-1-16,21 1 0,-21-1 0,21 1 15,0-22-15,0 21 0,0-20 0,0-22 16,0 21-16,0-21 0,21 22 15,0-22-15,0 0 0,0-21 0,0 21 16,1-21-16,-1 0 0,21 0 16,-21 0-16,22 0 0,-22-21 0,21 0 15,0 0-15,-20 0 0,20-1 0,0-20 16,-21 0-16,22-1 0,-22 1 16,0-21-16,-21 20 0,0 1 0,0 0 15,0 20-15,0 1 16,-21 21-16,0 0 15,0 21-15,-1 22 0,1-22 16,21 0-16,0 21 0,0-20 0,0 20 16,0-21-16,21 21 0,1-20 15,-1 20-15,0-21 0,0 0 0,21 0 16,-20 1-16,-1 20 0,-21-21 0,0 0 16,0 0-16,0 1 15,-21-1-15,-22-21 0,22 21 16,0-21-16,-21 0 0,-1 0 15,1 0-15,21 0 0,-22 0 0,1 0 16,0-21-16,21 0 0,-22-1 16,-20 1-16,20 0 0,-20 0 15</inkml:trace>
  <inkml:trace contextRef="#ctx0" brushRef="#br0" timeOffset="22688">18775 3768 0,'0'0'0,"-43"0"31,86 0-31,-22 0 0,21 0 16,1 0-16,-1 0 0,0 0 16,22 0-16,-1 0 0,22 0 0,-22 0 15,22 0-15,0 0 0,-22 0 16,22 0-16,-22 0 0</inkml:trace>
  <inkml:trace contextRef="#ctx0" brushRef="#br0" timeOffset="23387.6">22669 3895 0,'0'-21'0,"0"42"0,0-64 0,22 22 0,-22 0 16,0 0-16,0 42 15,0 0 1,-22 22-16,22 20 0,-21 1 16,0-1-16,0 1 0,0 20 15,0-20-15,-1-1 0,1 1 0,0-22 16,21 22-16,0-22 0,-21 0 15,21-21-15,0 22 0,0-22 0,0 0 16,0 0-16,0 0 0,0-42 31,21 0-15,-21 0-16</inkml:trace>
  <inkml:trace contextRef="#ctx0" brushRef="#br0" timeOffset="23571.5">22627 3895 0,'64'-85'16,"-128"170"-16,149-170 0,-64 64 15,21 21-15,1 0 0,-1 0 16,0 0-16,22 0 0,-22 0 0,22 0 16,-22 0-16,21 0 0,-20 0 15,-1 21-15,0 0 0,-42 0 16,0 1-16,0-1 0,-21 21 15</inkml:trace>
  <inkml:trace contextRef="#ctx0" brushRef="#br0" timeOffset="23719.82">22437 4382 0,'-43'21'16,"86"-42"-16,-107 63 0,64-21 0,0 0 16,21-21-1,0 0-15,1 0 0,20 0 0,0 0 16,22 0-16,-22 0 0,22 0 0,-1-21 15,22 0-15,-22 21 0,1-21 16,-1 0-16,1-22 0</inkml:trace>
  <inkml:trace contextRef="#ctx0" brushRef="#br0" timeOffset="23968.68">23728 3810 0,'0'0'0,"-21"0"0,-1 0 0,1 21 16,0 0-16,0 1 0,-21 20 15,20 0-15,1 1 0,0-1 16,0 21-16,-21-20 0,42 20 0,0-20 16,-22 20-16,22-21 0,0 1 15,0-1-15,0-21 0,0 22 0,22-22 16,-1 0-16,0 21 0,0-42 0,0 21 16,0 1-16,22-22 0,-22 0 15,21 0-15,1 0 0,-1 0 0,-21 0 16,21 0-16,1-22 0,-22 1 15,0 21-15,0-21 0,0 0 0,-21-21 16,0 20-16</inkml:trace>
  <inkml:trace contextRef="#ctx0" brushRef="#br0" timeOffset="24135.59">23601 4339 0,'-21'0'31,"42"0"-16,0 0-15,0 0 16,21 0-16,-20 0 0,20 0 0,-21 0 16,21 0-16,1 0 0,-1 0 0,-21-21 15,22 0-15,-1 21 16,-21-21-16</inkml:trace>
  <inkml:trace contextRef="#ctx0" brushRef="#br0" timeOffset="24303.49">23876 3916 0,'0'0'0,"-42"-21"0,-43-85 32,85 85-32,21 21 15,0 0 1,0 0-16,22 0 0,-22 0 16,21 0-16,1 0 0,-1 0 15,0 0-15,1 0 0,-1 0 16</inkml:trace>
  <inkml:trace contextRef="#ctx0" brushRef="#br0" timeOffset="24491.38">25019 3789 0,'0'0'0,"-21"21"31,21 0-15,-21 0-16,-1 1 0,1-1 15,0 21-15,21-21 0,-21 22 16,0-1-16,0-21 0,21 21 0,0-20 16,0 20-16,0-21 0,0 21 15</inkml:trace>
  <inkml:trace contextRef="#ctx0" brushRef="#br0" timeOffset="24759.59">25527 4191 0,'0'0'0,"-85"-21"31,64 42-31,0 0 0,0 0 16,0 1-16,-1 20 0,1 0 16,0 1-16,0-1 0,0 0 0,0 1 15,-1-1-15,1 0 0,21 22 16,0-22-16,0 0 0,-21-20 0,21 20 15,0 0-15,0-21 0,0 1 16,0-1-16,21 0 0,0 0 0,1-21 16,-1 0-16,0 0 15,0 0-15,0-21 0,0 0 0,1 0 16</inkml:trace>
  <inkml:trace contextRef="#ctx0" brushRef="#br0" timeOffset="24951.48">25442 4085 0,'0'0'0,"0"-84"32,0 62-32,21 22 0,1 0 0,-1 0 15,0 0-15,21 0 16,-21 0-16,1 0 0,20 0 0,0 0 16,-21 0-16,22 0 0,-1 22 15,-21-22-15,22 21 0,-22 0 0,0 0 16,-21 0-16,0 0 15,-21 1-15</inkml:trace>
  <inkml:trace contextRef="#ctx0" brushRef="#br0" timeOffset="25099.41">25315 4445 0,'0'0'0,"-21"0"0,-21 42 32,63-42-17,21 0 1,-21 0-16,1 0 0,20 0 0,-21 0 15,21-21-15,1 21 0,-1-21 16,0 0-16,1 21 0,20-21 0</inkml:trace>
  <inkml:trace contextRef="#ctx0" brushRef="#br0" timeOffset="25351.27">26352 3916 0,'0'0'0,"-21"0"0,0 0 15,0 0-15,0 0 0,0 21 0,-1 21 16,1-20-16,0 20 0,0 0 16,0 1-16,0-1 0,-1 0 0,1 1 15,21-1-15,-21 0 0,21 1 16,-21-1-16,21 0 0,0 1 0,0-22 16,0 21-16,0-21 0,0 0 15,21 1-15,0-1 0,22 0 16,-22 0-16,21-21 0,-21 0 15,22 0-15,-22 0 0,21 0 0,-21 0 16,22 0-16,-22-21 0,0 0 16</inkml:trace>
  <inkml:trace contextRef="#ctx0" brushRef="#br0" timeOffset="25524.15">26331 4297 0,'0'0'16,"-21"0"-16,0 0 0,0 0 0,21 21 31,21-21-15,0 0-16,0 0 15,0 0-15,1 0 0,20 0 16,-21 0-16,0 0 0,0-21 0,1 0 16</inkml:trace>
  <inkml:trace contextRef="#ctx0" brushRef="#br0" timeOffset="25688.06">26437 3874 0,'0'0'0,"-21"-22"0,0 1 0,21 0 0,0-21 31,21 42-15,0 0-16,-21 21 16,21-21-16,0 21 0,1 0 0,-22 0 15,21 1-15,0-1 16,-21 0-16</inkml:trace>
  <inkml:trace contextRef="#ctx0" brushRef="#br0" timeOffset="25875.98">26733 4149 0,'-42'84'16,"42"-62"-1,-21-1-15,21 0 0,-21 0 16,21 0-16,0 0 16,0 1-16,21-22 15,0 0-15,0 0 0</inkml:trace>
  <inkml:trace contextRef="#ctx0" brushRef="#br0" timeOffset="26087.86">26818 4424 0,'0'0'0,"-21"0"0,21 21 15,-21-21-15,0 21 0,-1-21 16,22 21-16,-21 1 0,21-1 16,0 0-16,0 0 0,21 0 15,22 0-15,-22 1 16,0-1-16,0 0 0,0-21 0,-21 21 16,0 0-16,-42-21 15,0 21-15,-1-21 0,1 22 16,-43-22-16,22 0 0,-43 0 15,0 0-15,-21 0 0,0 0 0,0 21 16</inkml:trace>
  <inkml:trace contextRef="#ctx0" brushRef="#br0" timeOffset="27541.03">2561 4339 0,'0'21'31,"21"1"-15,22-22-16,-1 21 0,0-21 0,22 21 15,-1-21-15,1 0 0,20 21 16,1-21-16,21 0 0,0 0 0,21 0 15,-21 0-15,21 0 0,-22 0 16,1 0-16,-21 0 0,21-21 16,-43 0-16,22 21 0,-22 0 15,1-21-15,-22 21 0,-21 0 0,1-22 16,-22 1-16,-43 21 16,22 0-16,-21-21 0,-1 21 15</inkml:trace>
  <inkml:trace contextRef="#ctx0" brushRef="#br0" timeOffset="27711.93">3958 4297 0,'0'0'0,"-21"0"0,-21 0 0,20 0 0,44 0 32,-1 0-32,0 21 0,0 0 15,21-21-15,-20 21 0,20 1 16,0-1-16,1-21 0,-22 21 16,21 0-16,-21 0 0,0 0 15,-21 1-15,0-1 0,-21 21 16,0-21-16,-21 0 0,-1 22 15,-20-22-15,-1 21 0,-20 1 0,-1 20 16</inkml:trace>
  <inkml:trace contextRef="#ctx0" brushRef="#br0" timeOffset="28284.97">1672 6287 0,'21'0'15,"22"0"1,-1 0-16,0 0 0,22 21 15,20-21-15,1 0 0,0 21 0,21 0 16,21-21-16,-22 21 16,22-21-16,0 21 0,0-21 0,0 0 15,0 22-15,0-22 0,-21 0 16,0 0-16,0 21 0,-21-21 0,-1 0 16,-20 0-16,-1 0 0,-20 0 0,-1 0 15,-21 0-15,0 0 0,-42-21 31,0 21-31,-21-22 16,-1 1-16,1 21 0,0-21 0,-1 0 16,1 0-16,21 21 0,-22-21 15,22 21-15,0 0 0,21-22 16,21 22 0,22 0-16,-22 0 15,21 0-15,0 0 0,1 0 0,-1 0 16,-21 22-16,22-22 0,-1 21 15,0 0-15,-21 0 0,1 0 0,-22 0 16,0 22-16,0-22 0,0 0 0,-22 21 16,1 1-16,-21-22 0,-22 21 15,22 1-15,-21-22 0,-1 21 0,-21 0 16,22-20-16,-1-1 0,1 0 16,-1 0-16,22 0 0</inkml:trace>
  <inkml:trace contextRef="#ctx0" brushRef="#br0" timeOffset="32503.83">5905 5927 0,'0'0'0,"22"0"16,-22-21-16,21-1 0,0 1 0,0 0 16,-21 0-16,21 0 0,0 0 15,1-22-15,-22 22 0,0-21 0,0 21 16,0-1-16,0-20 0,0 21 15,-22 0-15,1 0 0,0-1 0,-21 22 16,-1-21-16,1 21 0,-21 0 16,20 0-16,1 21 0,-22 1 0,22 20 15,0 0-15,-1 22 0,1-1 16,21 22-16,-21 0 0,20 20 16,22-20-16,0 21 0,-21 0 0,21-22 15,0 1-15,0 0 0,0-22 16,21 1-16,1-22 0,-1 0 0,0-20 15,21-1-15,1 0 0,-1 0 16,0-21-16,1 0 0,-1 0 0,21 0 16,-20 0-16,-1 0 0,-21-21 0,22 0 15,-1 0-15,-21-1 0,21 1 16,-20 0-16,-1-21 0,0 21 0,0-22 16,0 22-16,-21-21 0,21-1 15,-21 1-15,22 0 0,-22 21 0,21-22 16,-21 22-16,0-21 0,0 21 15,21-1-15,-21 1 0,0 0 16,0 42 47,0 0-48,21-21 48,-21-21-48,0 0-15,0 0 0</inkml:trace>
  <inkml:trace contextRef="#ctx0" brushRef="#br0" timeOffset="32843.67">5397 5694 0,'0'0'0,"-42"-42"15,-106-128 1,127 170-16,21-21 0,-21 0 16,21 42-1,0 0-15,42 22 16,-21 20-16,21 1 0,22-1 15,-1 22-15,22-1 0,0 1 0,-1 0 16,1 21-16,0-1 0,-1 1 16,-20-21-16,21 21 0,-22-22 0,22-20 15,-22-1-15,1 1 0,-1-1 0,1-20 16,-22-1-16,0-21 0,1 0 16,-1 1-16,0-1 0,-20 0 0,-1-21 15,-21-21 1,0 0-16,-21-1 15,-1-20-15,1 21 0,0-21 16,-21-22-16,21 22 0</inkml:trace>
  <inkml:trace contextRef="#ctx0" brushRef="#br0" timeOffset="33131.5">6689 5546 0,'0'0'16,"0"-21"-16,0-1 0,-22 22 15,1 0-15,0 0 0,-21 22 0,-1 20 16,1 0-16,0 22 0,-22-1 16,1 22-16,-22-22 0,22 43 15,-43-21-15,0 21 0,0 21 0,0-21 16,-21-1-16,0 1 0,21 0 16,1 0-16,-1-21 0,0-1 0,21 1 15,1-22-15,20 1 0,1-22 16,20 1-16,1-1 0,21-21 0,0 0 15,63-21 1,-21 0-16,21 0 16,1-21-16,-1-21 0,22 21 0,-22-22 15,43 1-15,-22 0 16</inkml:trace>
  <inkml:trace contextRef="#ctx0" brushRef="#br0" timeOffset="35039.93">7472 6371 0,'0'0'0,"0"-21"0,0-21 16,0-1-16,0 1 0,0 21 15,0-21-15,-21 20 0,-1 1 0,22 0 16,-21 21-16,0 0 0,0 0 0,0 0 16,0 21-16,-1 22 0,-20-22 15,21 21-15,0 22 0,0-1 0,-1 1 16,-20-1-16,21 1 0,0 20 16,-22-20-16,22-1 0,21-20 0,0-1 15,0 0-15,0 1 0,0-1 0,0-21 16,21 0-16,1 0 0,20-21 15,0 0-15,-21 0 0,22 0 16,20 0-16,-20-21 0,-1 21 0,21-21 16,-20 0-16,20 0 0,-20-22 15,-1 22-15,0-21 0,1 21 0,-1-22 16,-21 1-16,0 21 0,0-21 16,1 20-16,-22 1 0,0 0 0,0 42 15,0 22 1,0-22-16,0 0 15,0 0-15,-22 21 0,22-20 0,0 20 16,0-21-16,0 0 0,0 0 16,0 1-16,0-1 0,0 0 0,22-21 15,-1 0-15,0 21 0,0-21 16,0 0-16,22 0 0,-22 0 16,21-21-16,0 21 0,-20-21 0,20 0 15,-21-1-15,21 1 0,-20 0 0,-1 0 16,0-21-16,0 20 0,-21-20 15,0 0-15,0-1 0,0 22 0,-21-21 16,0 21-16,0 0 0,-22-1 16,22 22-16,-21 0 0,-1 0 0,1 22 15,0-1-15,-1 0 0,1 21 0,21-21 16,-21 22-16,20-22 16,1 21-16,21-21 0,0 1 0,0 20 0,0-21 15,0 0-15,21 0 16,22-21-16,-22 0 0,0 0 15,21 0-15,1 0 0,-22-21 0,21 0 16,1 21-16,-1-21 0,0 0 16,-21 0-16,22-22 0,-1 22 0,0 0 15,-20-21-15,20 20 0,-21 1 0,0 0 16,22 0-16,-22 0 0,0 21 16,0 0-16,0 21 0,-21 0 15,21 0-15,-21 0 0,0 1 16,0-1-16,0 0 0,0 0 0,22 0 15,-22 0-15,0 1 0,21-1 0,0 0 16,0-21 0,0 0-16,0 0 0,22 0 15,-22-21-15,0 0 0,0 21 16,22-22-16,-22 1 0,21 0 16,-21 0-16,0-21 0,22 20 0,-22 1 15,0 0-15,0 0 0,0 0 0,1 21 16,-1 0-1,-21 21-15,0 0 16,0 0-16,0 22 0,21-22 16,-21 0-16,0 0 0,0 0 0,21 0 15,0 1-15,0-1 0,-21 0 0,22-21 16,20 0-16,-21 21 16,0-21-16,22 0 0,-22 0 0,21 0 15,0 0-15,-20-21 0,20 0 0,0 0 16,1-1-16,-1 1 0,0 0 15,1 0-15,-1 0 0,-21-22 0,0 22 16,22-21-16,-43 0 0,21-1 0,-21 1 16,0 0-16,0 20 0,0-20 15,-21 21-15,-1 0 0,1 21 0,-21 0 16,0 0-16,-1 0 0,1 21 0,0 0 16,-1 0-16,1 22 0,21-22 15,-22 21-15,22 0 0,0 1 16,0-1-16,21 0 0,0-20 0,0 20 15,0-21-15,0 0 0,0 0 16,21 1-16,0-22 0,0 0 0,1 0 16,-1 0-16,21 0 0,-21 0 0,22 0 15,-1 0-15,0-22 0,1 1 16,-1-21-16,0 21 0,1-22 0,-1 1 16,-21 0-16,21-22 0,1 22 15,-22-22-15,0 22 0,0-21 0,0-1 16,1-21-16,-1 22 0,-21-1 0,0-20 15,0 20-15,0 22 16,0-22-16,0 22 0,0 21 0,-21 0 0,-1 21 16,1 0-16,0 42 15,0-21-15,-21 22 0,20 20 0,1-21 16,0 22-16,0-1 0,0 1 0,21-1 16,0 1-16,0-1 0,0 1 15,0-1-15,0-20 0,21-1 0,-21 0 16,21 1-16,0-1 0,22-21 0,-22 0 15,0-21-15,21 22 0,-21-22 16,22 0-16,-1 0 0,-21 0 16,22-22-16,-1 1 0,-21 0 0,21 0 15,-20-21-15,20 20 0,-21-20 16,0 0-16,22-1 0,-22 1 0,0 0 16,0 21-16,0-22 0,-21 22 15,0 0-15,21 21 0,-21 21 16,0 0-16,0 0 0,0 22 15,0-1-15,0 0 0,0 1 16,-21-1-16,21 0 0,0 1 0,0-1 16,0 0-16,0-20 0,0 20 15,21-21-15,1 0 0,-1-21 16,21 0-16,-21 0 0,22 0 0,-1-21 16,0 0-16,1 0 0,-1-22 15,0 22-15,1-21 0,20-22 16,-21 22-16,1-21 0,-1 20 0,0-20 15,1-1-15,-22-20 0,21 20 16,-21-21-16,1 1 0,-1-1 0,-21 22 16,0-1-16,0 1 0,0 20 15,0 22-15,0 0 0,-21 42 16,-1 0-16,1 22 0,0-1 0,0 21 16,-21 1-16,20-1 0,1 1 15,0-1-15,0 1 0,21-1 0,0 1 16,0-1-16,0 1 0,0-1 15,0 1-15,21-22 0,0 1 0,0-22 16,-21 21-16,22-21 0,-1 0 16,0 1-16,0-22 0,0 0 15,0 0-15,22 0 0,-22 0 0,0-22 16,0 22-16,0-21 0,1-21 0,-1 21 16,0 0-16,0-22 0,-21 1 15</inkml:trace>
  <inkml:trace contextRef="#ctx0" brushRef="#br0" timeOffset="35227.83">10901 6202 0,'0'0'0,"0"21"0,84-21 32,-41 0-32,20 0 0,1 0 15,20 0-15,-20 0 0,-1 0 0,1 0 16,21-21-16,-22 21 0,1-21 15,-22 21-15,21-21 0,-20 21 0,20-22 16,-42 22-16,22-21 0,-22 21 0,-21-21 16</inkml:trace>
  <inkml:trace contextRef="#ctx0" brushRef="#br0" timeOffset="35443.69">10837 5779 0,'0'0'16,"-42"0"-16,21 0 0,-22-22 0,22 22 0,0 0 16,0 0-16,42 0 31,0 0-31,0 0 0</inkml:trace>
  <inkml:trace contextRef="#ctx0" brushRef="#br0" timeOffset="37463.93">13822 6096 0,'-21'0'16,"-1"0"15,44 0 109,-1 0-124,0 0 93,0 0-46,-21 21-47,0 0-1,0 1 1,0-1-16,0 0 15,0 0-15,21-21 16,-21 21-16,0 0 0,0 1 16,0-1-1,0 0-15,0 0 0,0 0 16,0 0-16,0 1 0,0-1 16,0 0-16,0 0 0,0 0 0,0 0 15,21 1-15,-21-1 0,0 0 16,0 0-16,0 0 0,0 0 0,0 1 15,22-1-15,-22 0 0,0 0 16,0 0-16,0 0 16,0 1-1,0-1 17,21-21-1,0 0-31,0 0 15,0-21-15,22 21 0,-1-22 0,0 1 16,22 0-16,20 0 0,1-21 16,0-1-16,21 1 0,-1-22 0,44 22 15,-1-21-15,21 20 0,0-20 16,1 20-16,-22 1 0,21 0 16,-21-1-16,1 1 0,-22 21 0,-22 0 0,-20 0 15,0-1-15,-22 1 0,-20 0 16,-1 21-16,0 0 0,-21-21 15,1 21-15,-1 0 0,-42-21 125,-1 21-109</inkml:trace>
  <inkml:trace contextRef="#ctx0" brushRef="#br0" timeOffset="40467.51">18203 6075 0,'0'0'0,"21"-21"16,-21 0-16,22 21 0,-1-22 16,0 1-16,-21 0 0,21 0 0,0 0 15,0-22-15,-21 22 0,22-21 16,-22 21-16,0-22 0,0 22 0,0-21 16,-22 21-16,1 0 0,0-1 15,0 22-15,0 0 0,-22 0 0,1 22 16,21-1-16,-21 21 15,-1 0-15,1 22 0,0-1 0,-1 1 16,-20-1-16,20 22 0,1 0 16,-21-1-16,20 1 0,1 0 0,0-1 15,20 1-15,1-21 0,21-1 0,0-21 16,0 1-16,21-1 0,1 0 16,-1-20-16,21-1 0,0 0 0,1 0 15,20-21-15,-20 0 0,20 0 16,-21 0-16,22-21 0,-22 0 15,22 0-15,-1-1 0,-20 1 0,20-21 16,-21 0-16,22 20 0,-22-20 0,-21-21 16,22 20-16,-1 1 0,-21 0 15,0-1-15,1 1 0,-1 21 16,-21 42 0,0 0-16,-21 0 0,-1 22 15,22-1-15,-42 0 0,42 1 16,-21-1-16,0-21 0,0 21 0,21-20 15,0-1-15,0 21 0,0-21 16,21 0-16,0 1 0,0-22 16,21 0-16,1 0 0,-1 0 15,-21 0-15,22 0 0,-1-22 0,0 1 16,1 21-16,-1-42 0,0 21 16,-21 0-16,22-22 0,-22 1 15,0 0-15,0-1 0,-21-20 0,0 20 16,0-20-16,0 21 0,0-22 0,0 22 15,-21-1-15,0 22 0,0 0 16,-22 0-16,22 21 0,-21 0 0,0 21 16,-1 0-16,1 0 0,-22 22 15,22 20-15,0-20 0,-1 20 0,22 1 16,0-22-16,0 21 0,21-20 16,0-1-16,0-21 0,21 22 15,0-22-15,43 21 0,-22-21 16,0-21-16,1 0 0,-1 0 15,22 0-15,-22 0 0,0-21 0,22 0 16,-22 0-16,0 0 0,1-1 16,-1-20-16,0 0 0,1 21 0,-1-22 15,0 1-15,-20 0 0,20-1 0,-21 1 16,0 21-16,-21 42 16,0 21-1,0-21-15,-21 22 0,21-1 16,-21 0-16,0 1 0,21-22 0,-21 21 15,21-21-15,0 22 0,0-22 16,0 0-16,0 0 0,0 0 16,21-21-16,0 0 0,0 22 0,0-22 15,0 0-15,22 0 0,-22 0 16,0-22-16,0 1 0,22 0 0,-22 0 16,0 0-16,0-22 0,21 22 0,-20-21 15,-1 0-15,0-1 0,0 22 16,0-21-16,0 21 0,1-1 0,-1 22 15,-21 22 1,0-1-16,0 0 0,0 21 16,0-21-16,21 22 0,-21-22 15,0 21-15,21-21 0,-21 1 16,21-1-16,0 0 0,1 0 0,-1 0 16,0 0-16,0-21 0,0 0 15,0 0-15,22 0 0,-1 0 0,0 0 16,1 0-16,-1 0 0,0 0 0,22-21 15,-22 0-15,1 0 0,20 0 16,-21 0-16,1-22 0,-1 22 0,-21-21 16,0 21-16,1-22 0,-22 1 15,0 21-15,0 0 0,0-1 0,-22 1 16,-20 0-16,21 21 0,-21 0 0,-1 0 16,1 21-16,0 0 0,-1 1 15,1 20-15,0-21 0,-1 21 16,22-20-16,-21 20 0,21 0 15,-1-21-15,22 22 0,-21-22 0,21 0 16,0 21-16,0-20 0,0-1 0,21 0 16,1-21-16,20 21 0,-21-21 15,0 0-15,22 0 0,-22 0 0,21 0 16,0 0-16,-20-21 0,20 0 0,-21 0 16,21-1-16,-20-20 0,20 21 15,-21-21-15,0-1 0,0 1 16,1-22-16,-1 1 0,0-1 0,0-20 15,-21 20-15,21 1 0,0-1 16,-21 1-16,0-1 0,22 22 16,-22 0-16,21-1 0,-21 22 0,-21 42 31,-1 0-31,1 22 0,0-1 16,21 0-16,-21 1 0,21 20 0,-21-20 15,21 20-15,0 1 0,0-1 16,0-21-16,0 22 0,0-22 0,0 1 15,0-1-15,21-21 0,-21 21 16,21-20-16,0-1 0,0-21 16,1 0-16,-1 0 0,0 0 0,0 0 15,0 0-15,0-21 0,1-1 16,-1 1-16,21-21 0,-21 0 16,-21 20-16,21-20 0,1 0 15,-1 21-15,0-22 0,-21 22 0,0 63 31,0-20-15,0-1-16,0 21 0,0-21 0,0 0 16,0 22-16,0-22 0,0 0 15,0 21-15,0-20 0,0-1 0,21 0 16,0 0-16,0 0 0,22-21 0,-22 21 16,21 1-16,-21-22 0,22 0 15,-1 0-15,0 0 0,22 0 0,-22 0 16,1 0-16,-1-22 0,0 1 15,1-21-15,-22 21 0,21-22 16,-21-20-16,0 21 0,43-107 16,-43 86-16,0-22 0,0 22 15,1-64-15,-22 63 0,0 1 16,0 20-16,0 22 0,0-21 16,0 21-16,0 0 0,0 42 15,-22 0 1,1 0-16,0 21 0,21 1 0,-21-22 15,0 42-15,0-20 0,-1-1 16,22 22-16,0-22 0,0 21 0,-21-20 16,21 20-16,0-20 0,0-1 15,0 0-15,0 1 0,0-22 16,0 21-16,0-21 0,21 0 0,1 1 16,-22-1-16,21-21 0,0 0 0,0 0 15,0 0-15,22 0 0,-22-21 16,0-1-16,21 1 0,-21 0 0,22-21 15,-22 21-15,21-22 0,-21 1 16,1 21-16,41-22 0,-42 22 16,0 21-16,1 0 0,-22 21 15,0 1 1,0-1-16,0 0 0,0 0 0,0 0 0,0 22 16,-22-22-16,22 0 15,0 0-15,0 0 0,0 0 0,0 1 16,22-1-16,-22 0 0,21-21 15,0 21-15,21 0 0,-21-21 0,1 0 16,-1 0-16,21 0 0,-21 0 0,22 0 16,-22 0-16,21 0 0,-21-21 15,22 21-15,-22-21 0,0 0 0,0-22 16,21 22-16,-20-21 0,-1 21 16,0 0-16,0-1 0,0 1 0,-21 0 15,21 21-15,-21 21 16,0 0-1,0 1-15,-21-1 0,0 0 0,21 0 16,-21 0-16,21 0 0,-21 1 16,21-1-16,0 21 0,0-21 15,0 0-15,21 1 0,0-22 16,0 21-16,0-21 0,1 0 0,-1 21 16,21-21-16,-21 0 0,0 0 0,22 0 15,-22 0-15,0 0 0,0-21 16,0 21-16,1-21 0,-22-1 0,0-20 15,0 21-15,0-21 0,0-1 16,0 1-16,0 21 0,0-22 16,0 1-16,-22 21 0,-20 0 0,21 0 15,0-1-15,-22 22 0,22 0 16,0 0-16,-21 0 0,21 0 16,42 0-1,0 0 1,0 0-16,0 0 0,22 0 15,-22 0-15,21 0 0,0 0 0,-20 22 16,20-22-16,0 0 0,-21 0 0,22 21 16,-22-21-16,0 21 0,0-21 15,0 21-15,1 0 0,-1 0 16,-21 1-16,0-1 0,0 0 16,0 0-16,0 0 0,0 0 0,0 1 15,0-1-15,0 0 0,21-21 16,0 0 15,-21-21-31,21 0 0,0 21 16,-21-22-16,22 1 0,-1 0 0,0 0 15,-21 0-15,42 0 0,-21-1 16,1 1-16,-1-21 0,0 21 0,21 0 16,-21 21-16,1-22 0,-1 22 15,0 0-15,0 0 0,0 22 0,-21-1 16,0 0-16,0 21 15,0-21-15,21 1 0,-21-1 16,22 21-16,-22-21 0,21 0 0,0 1 16,-21-1-16,0 0 0,0 0 15,21-21-15,0 21 0,0-21 32,1-21-32,-22 0 15,0 0-15,0 0 0,0-1 16,0-20-16,0 21 0,0-21 15,0-1-15,0 1 0,0 0 16,0-22-16,0 22 0</inkml:trace>
  <inkml:trace contextRef="#ctx0" brushRef="#br0" timeOffset="40844.07">22500 5927 0,'0'0'0,"-42"0"0,-22 21 31,64 0-31,21-21 0,1 21 16,20-21-16,-21 0 0,21 21 16,1-21-16,-1 0 0,22 22 0,-22-22 15,21 0-15,-20 0 16,20 21-16,-20-21 0,-1 0 0,0 21 15,-21-21-15,22 0 0</inkml:trace>
  <inkml:trace contextRef="#ctx0" brushRef="#br0" timeOffset="41047.42">21548 5757 0,'0'0'0,"-43"0"0,-20-42 32,84 42-17,0 21 1,-21 0-16,0 1 16,0-1-16,0 0 0,0 0 15,0 0-15</inkml:trace>
  <inkml:trace contextRef="#ctx0" brushRef="#br0" timeOffset="42436.03">1037 9419 0,'0'0'0,"-21"0"0,-85-21 31,64 21-31,21 0 0,-1 0 15,1 0-15,0 0 0,0 0 0,0 0 16,63 0 15,-21 0-31,43 21 16,-22-21-16,43 21 0,-1-21 16,1 0-16,42 22 0,-21-22 0,0 0 15,21 0-15,-21 0 0,-1 0 16,22 0-16,-21 0 0,21 0 0,0 0 15,-21 0-15,0-22 0,0 22 0,-22-21 16,1 21-16,-21-21 0,-1 21 16,-21 0-16,1-21 0,-1 21 0,-21 0 15,0-21-15,1 21 16,-22-21-16,-22 21 16,1 0-16,0-22 0,-21 22 15,21 0-15,-22 0 0,1-21 16,0 21-16,-22 0 0,22 0 0,-22-21 15,22 21-15,0 0 0,-1 0 16,1 0-16,0 0 0,20 0 0,1 0 16,0 0-16,42 0 15,0 0-15,1 0 16,20 0-16,0 0 0,1 0 16,20 0-16,-21 0 0,22 0 0,-22 0 15,22 0-15,-22 0 16,0 0-16,1 0 0,-1 0 0,-21 21 15,0 22-15,-21-22 0,0 21 0,0-21 16,-21 43-16,0-22 0,-21 22 16,-1-1-16,1-21 0,-21 22 0,-22-1 15,21 1-15,-20-22 0,20 22 16,-20-22-16,20 0 0,1 1 0,-1-22 16,22 21-16,-1-21 0,22 1 15,0-22-15</inkml:trace>
  <inkml:trace contextRef="#ctx0" brushRef="#br0" timeOffset="43144.55">3810 8721 0,'0'0'0,"-21"0"0,-22 0 16,22 0-16,-21 0 0,21-21 0,0 21 15,-1 0-15,44-22 16,-1 22 0,42-21-16,-20 21 0,20 0 15,1-21-15,-1 21 0,22-21 0,-1 21 16,1-21-16,21 21 0,-21-21 0,20 21 15,-20 0-15,0-22 0,-22 1 16,1 21-16,-1 0 0,-42 0 0,22 0 16,-22 0-16,-42 0 15,0 0-15,-22 21 0,1-21 16,0 22-16,-22-22 0</inkml:trace>
  <inkml:trace contextRef="#ctx0" brushRef="#br0" timeOffset="43389.33">4276 8615 0,'0'0'0,"-22"0"0,1 0 16,21 21 0,0 0-1,0 22-15,0-1 0,0 0 0,0 22 16,0-1-16,0 22 0,0-22 16,0 22-16,0-21 0,0-1 0,0 22 15,-21-22-15,21 1 16,-21-1-16,21-20 0,-21 20 0,21-21 15,0 1-15,0-22 0,-21 0 0,21 0 16,0 0-16,0 1 0,0-44 31,0-20-31,21 21 0,-21 0 16,21-22-16</inkml:trace>
  <inkml:trace contextRef="#ctx0" brushRef="#br0" timeOffset="43585.22">4741 9271 0,'0'0'0,"21"0"0,-21 85 32,0-64-32,0 21 0,0 1 15,-21-22-15,0 21 0,0 0 0,0 1 16,0-22-16,-1 21 0,1-21 16,0 22-16,0-22 0,0 0 0,21 0 15,0-42 1,0 0-1,0 0-15,0-22 0,21 22 0</inkml:trace>
  <inkml:trace contextRef="#ctx0" brushRef="#br0" timeOffset="43739.13">4720 9059 0,'0'0'0,"0"22"31,0-1-31,-21 0 15,21 0-15,0 0 0,0 0 16,0 1-16,21-22 16,0 21-16</inkml:trace>
  <inkml:trace contextRef="#ctx0" brushRef="#br0" timeOffset="44539.67">5186 9271 0,'0'0'0,"0"21"0,0 0 16,0 1-16,0-1 0,0 21 0,0-21 16,0 22-16,0-22 0,0 21 15,0 0-15,0 1 0,-21-22 0,21 21 16,-22 1-16,22-22 0,0 0 16,0 0-16,0 0 0,0 0 0,0-42 31,0 0-16,0 0-15,0-21 0,22 20 0,-1-20 16,-21 0-16,21-1 0,-21 1 16,0 0-16,21 21 0,0-22 15,-21 22-15,0 0 0,21 0 0,1 21 16,-1 0-16,0 21 16,-21 0-16,21 21 0,0-20 0,0 20 15,1 0-15,-22 1 0,21-22 0,0 21 16,0 0-16,0 1 0,0-22 15,1 0-15,-1 21 0,0-42 0,0 22 16,0-1-16,0-21 0,1 0 16,-1 0-16,0 0 0,0-21 0,21-1 15,-20 1-15,-1 0 0,0 0 0,21 0 16,-21-22-16,1 1 16,20 0-16,-21-1 0,0 1 0,0 21 15,1-21-15,-22-1 0,21 22 0,-21-21 16,21 21-16,-21-1 15,0 44 1,0-1-16,0 0 0,0 0 0,0 0 16,0 22-16,0-1 0,0-21 15,0 21-15,21 1 0,-21-22 0,21 0 16,-21 21-16,21-20 0,1-1 16,-1 0-16,0-21 0,0 0 0,21 21 15,-20-21-15,20 0 0,0 0 0,-21-21 16,22 21-16,-1-21 15,0 0-15,1-1 0,-22-20 0,21 21 16,1-21-16,-22 20 0,0-20 0,0 21 16,-21-21-16,0 20 0,0-20 15,0 21-15,0-21 0,-21 20 0,0 22 16,0 0-16,-1 0 0,1 0 0,0 0 16,-21 22-16,21-1 0,-1 21 15,1-21-15,0 22 0,0-1 0,0 0 16,21 1-16,0-1 0,0 0 15,0 1-15,0-22 0,0 0 16,0 0-16,0 0 0,0 0 0,21-21 16,0 0-16,0 0 0,0 0 15,22 0-15,-1-21 0,0 0 0,1 0 16,-1-21-16,0 20 0,1-20 0,-1 0 16,0-1-16,1-20 0,-1 21 15</inkml:trace>
  <inkml:trace contextRef="#ctx0" brushRef="#br0" timeOffset="44948.44">7197 8742 0,'0'0'0,"0"-42"0,21-1 0,-21 1 0,0 21 16,0 0-16,0-1 0,0 65 15,0-22-15,0 21 16,-21 22-16,21-1 0,-22 1 16,1-1-16,0 22 0,0-22 15,21 22-15,-21-21 0,21-1 0,-21 22 16,21-43-16,0 22 0,0-1 0,0-21 15,0 1-15,21-1 0,0-21 16,0 0-16,0 1 0,0-1 0,22-21 16,-22 0-16,0 0 0,21 0 0,-20-21 15,20-1-15,0 1 0,1-21 16,-22 21-16,21-22 0,0 1 0,1-21 16,-1 20-16,0-20 0,-20-1 15,-1 1-15,0-22 0,0 22 16,0-22-16,-21 0 0,0 22 0,0-1 15,0 1-15,0 20 0,0 22 16,0 0-16,0 0 0,-21 21 16,0 21-16,0 0 0,0 0 15,-1 22-15,22-1 0,-21 0 16,0 1-16,21-1 0,-21 0 0,21-20 16,0 20-16,0 0 0,0-21 15,0 22-15,21-22 0,0 0 0,0 0 16,1 0-16,-1-21 0,0 0 0,21 22 15</inkml:trace>
  <inkml:trace contextRef="#ctx0" brushRef="#br0" timeOffset="45828.08">8022 9165 0,'0'64'16,"0"-43"-16,0 21 15,0-21-15,-21 22 0,21-1 0,-21-21 16,21 22-16,-21-1 0,21 0 0,0-21 15,0 22-15,0-22 0,0 0 16,0 0-16,0 0 0,0 1 0,0-44 31,21 1-15,-21 0-16,0 0 0,21 0 0,0-22 16,-21 22-16,21-21 0,0 0 15,-21-1-15,22 22 0,-1-21 0,0-1 16,-21 22-16,21-21 0,0 21 0,0 21 15,1 0-15,-1 21 16,-21 0-16,21 0 16,-21 0-16,0 1 0,21 20 0,-21-21 15,0 0-15,0 22 0,0-22 16,0 21-16,0-21 0,21 0 0,0 1 16,1-1-16,-1-21 15,0 0-15,0 0 16,0 0-16,0-21 0,1-1 0,-1 22 15,0-21-15,21-21 0,-21 21 16,1 0-16,-1-1 0,0-20 0,0 21 16,0-21-16,-21 20 0,21-20 0,1 21 15,-22-21-15,21 20 0,-21 1 16,21 21-16,-21 21 16,0 1-16,0-1 0,0 0 15,0 21-15,0-21 0,0 22 16,0-22-16,-21 21 0,21 1 0,0-22 15,0 0-15,0 21 0,0-21 0,0 1 16,21-1-16,0-21 16,21 21-16,-20-21 0,-1 0 15,21 0-15,0-21 0,-20 0 16,20-1-16,0 1 0,1 0 0,-22 0 16,21-21-16,-21 20 0,22-20 0,-22 0 15,0-1-15,0-20 0,0 21 16,0-22-16,1 1 0,-22-22 0,21 0 15,-21 22-15,0-22 0,21 22 0,0-1 16,-21 1-16,21-1 0,-21 22 16,0-1-16,0 22 0,0 0 0,0 42 31,0 22-31,0-22 0,-21 42 16,0-20-16,0 41 0,0-20 0,-1-1 15,22 22-15,0-22 0,-21 22 16,21-21-16,0-1 0,0-21 0,0 22 15,0-22-15,0 1 0,21-1 0,1-21 16,-1 21-16,-21-20 0,21-1 16,0 0-16,-21 0 0,21 0 0,0 0 15,1-21-15,-1 0 16,0 0-16,0 0 0,0-21 16,0 0-16,1 0 0,-1 21 0,-21-21 15,21 0-15,0-22 16,0 22-16,-21 0 0,0-21 0,0-1 15,0 1-15,0 21 0</inkml:trace>
  <inkml:trace contextRef="#ctx0" brushRef="#br0" timeOffset="46018.96">9292 8996 0,'0'0'0,"-42"0"0,21 0 16,42 0-1,0 0-15,0 0 0,0 0 16,22 0-16,-1-21 0,-21 21 0,21 0 15,1-21-15,-1-1 0,22 22 16,-22-21-16,0 21 0,1-21 16,-1 21-16,0-21 0,1 21 0,-22-21 15,21 21-15,-21-21 0,-21-1 16,0 1-16</inkml:trace>
  <inkml:trace contextRef="#ctx0" brushRef="#br0" timeOffset="46231.84">8763 8594 0,'-42'0'0,"84"0"0,-106 0 0,64-21 0,-21 21 16,0 0 0,21 21 30,-21 0-30,0 0-16,0 0 16,-1 22-16</inkml:trace>
  <inkml:trace contextRef="#ctx0" brushRef="#br0" timeOffset="46751.33">3387 10901 0,'0'0'0,"21"-42"0,0-1 16,0 1-16,0 0 0,0-22 0,22 22 16,-22-22-16,0 22 0,-21-22 15,0 22-15,0 0 0,0 21 0,0-1 16,-21 22-16,0 0 15,-22 22-15,22-1 0,-21 21 0,0 0 16,-1 22-16,22-1 0,-21 1 16,21 21-16,-1-22 0,1 22 0,0-1 15,21 1-15,0 0 16,0-22-16,0 22 0,0-22 0,0 1 16,21-22-16,0 1 0,22-1 0,-1-21 15,0 0-15,22-21 0,-1 0 16,1 0-16,21 0 0,-22 0 0,1-21 15,-1 0-15,1 0 0,-1 0 16,1-22-16,-1 1 0,-21 21 0,22-22 16,-22 1-16,1 0 0,-1-22 0,-21 22 15,0 0-15</inkml:trace>
  <inkml:trace contextRef="#ctx0" brushRef="#br0" timeOffset="47471.92">4360 11049 0,'0'-42'0,"-84"-64"16,168 254-16,-211-296 0,106 148 15,-21 0-15,21 0 0,-1 0 16,-20 21-16,21 0 0,0 22 0,21-22 15,0 21-15,-21 0 0,21 22 16,0-22-16,0 1 0,0-1 0,0 0 16,0 1-16,0-1 0,0-21 15,21 0-15,0 0 0,0-21 0,0 0 16,0 0-16,1 0 0,-1 0 0,0 0 16,21-21-16,-21 0 0,22 0 15,-22-21-15,0 20 0,21-20 0,-20 0 16,-22 21-16,21-22 0,-21 1 15,0 0-15,0-1 0,0 22 0,0-21 16,0 21-16,0-1 16,21 22-16,-21 22 15,0 20-15,0-21 0,21 21 16,-21 1-16,21-1 0,-21 0 16,21 1-16,1-22 0,-1 21 0,-21-21 15,42 22-15,-21-22 0,0-21 0,1 21 16,20-21-16,0 0 0,-21 0 15,22 0-15,-1-21 0,0 21 0,1-21 16,-1-22-16,0 22 0,-20 0 16,20-21-16,0-1 0,-21 22 0,1-21 15,-1 0-15,0-1 0,-21 1 0,21 21 16,-21-22-16,0 22 16,0 0-16,0 42 15,0 22 1,0-22-16,0 21 0,0-21 15,-21 22-15,21-1 0,0 0 0,-21-21 16,21 22-16,0-22 0,0 21 16,0-21-16,0 1 0,0-1 15,0-42 1,0-1 0,0 1-16,21-21 0,0 21 0,0-22 15,0 1-15,1 21 0,-1-21 0,0-1 16,0 1-16,0 0 15,22-1-15,-22 22 0,21 0 0,-21 0 16,0 21-16,22 0 0,-22 0 16,0 0-16,0 21 0,-21 0 0,0 21 15,21 1-15,-21-22 0,22 21 0,-22 22 16,0-22-16,0 0 0,0 1 16,21-22-16,0 21 0,0-21 0,-21 1 15,21-1-15,0-21 0,1 0 0,20 0 16,-21 0-16,21 0 0,1-21 15,-1-1-15,22 1 0,-22 0 0,0-21 16,1-1-16,20 1 0</inkml:trace>
  <inkml:trace contextRef="#ctx0" brushRef="#br0" timeOffset="48219.49">6710 10351 0,'0'0'15,"0"-22"-15,0-20 0,0 21 0,0 42 16,0 21-1,-21 1-15,-1 20 0,1 1 16,0-1-16,0 1 0,0-1 0,0 22 16,-1-22-16,1 1 0,0-1 0,0 22 15,21-21-15,0-22 0,-21 21 16,21-20-16,0-1 0,0-21 16,0 22-16,0-22 0,0 0 0,21-21 15,0-21 1,0 0-16,0-1 15,1-20-15,-1 0 0,0-1 0,0 1 16,21 0-16,-20-22 0,20 22 16,0 0-16,-21 20 0,22-20 0,-1 21 15,22 0-15,-22 21 0,0 0 16,-21 0-16,22 0 0,-1 21 0,-21-21 16,0 21-16,1 21 0,-1-20 0,-21-1 15,0 0-15,0 0 0,0 21 16,-21-20-16,-1 20 0,1-21 15,0 0-15,-21 0 0,-1 22 0,1-22 16,0 0-16,-1-21 0,22 21 16,-21-21-16,0 0 0,-1 0 0,22 0 15,0 0-15,0 0 0,0-21 0,-1 0 16,22 0 0,22 21-1,-1 0-15,0 21 0,0 0 0,21-21 16,-20 21-16,20 0 0,0-21 15,1 22-15,-1-1 0,0-21 0,1 0 16,-1 0-16,0 0 0,22 0 0,-22 0 16,22 0-16,-1-21 15,1 21-15,-1-22 0,1 1 0,-1 0 16,1-21-16,-1 21 0,1-22 0,-22 22 16,21-21-16,-20-1 0,-1 1 15,-21 0-15,0 21 0,1-22 0,-22 1 16,0 0-16,0 20 0,0 1 0,0 0 15,-22 21-15,1 0 16,0 21-16,-21 0 0,21 1 0,-22 20 16,22 0-16,-21-21 0,21 22 15,-1 20-15,1-20 0,21-22 16,0 21-16,0 0 0,0-20 0,0 20 16,21-21-16,1-21 0,-1 21 15,0 0-15,21-21 0,1 0 0,-22 0 16,21 0-16,0 0 0,1 0 0,-22 0 15,0 0-15,21 0 0</inkml:trace>
  <inkml:trace contextRef="#ctx0" brushRef="#br0" timeOffset="48732.02">5334 12446 0,'0'0'0,"-42"0"0,20 0 0,1 0 16,21-21-16,0 0 0,0 0 0,0-1 15,0 1-15,0 0 0,0-21 16,21 21-16,-21-22 0,22 1 0,-1 0 15,-21-1-15,0 1 16,0 21-16,0-22 0,0 22 0,0 0 16,-21 21-16,-1 0 0,-20 0 0,21 21 15,-21 0-15,-1 1 0,22 20 16,-21 0-16,-1 1 0,1 20 0,21-21 16,0 1-16,0-1 0,21 0 15,0 1-15,0-1 0,21-21 0,0 22 16,21-22-16,1 0 0,-1 0 0,-21 0 15,21 0-15,22 1 0,-43-22 16,21 21-16,1 0 0,-22-21 0,0 21 16,-21 0-16,0 0 15,-21-21-15,0 22 0,0-1 16,-22-21-16,1 0 0,0 0 0,-22 21 16,22-21-16,-22 0 0,1 0 15,-1 0-15,22 0 0,0-21 0,-1 21 16,1-21-16,21-1 0,0 22 15,21-21-15,0 0 0,21 0 16,0 0-16,0 21 0,0-21 16,22 21-16</inkml:trace>
  <inkml:trace contextRef="#ctx0" brushRef="#br0" timeOffset="49384.26">5588 12573 0,'0'0'0,"21"0"16,21 0-16,-20 0 0,20 0 15,-21 0-15,0 0 0,0 0 0,1 0 16,-1 0-16,0-21 0,0 0 0,0 21 16,0-21-16,22-1 0,-22 1 15,0 0-15,0-21 0,0 21 0,-21-1 16,0 1-16,0-21 0,0 21 16,0 0-16,0-1 0,-21 22 15,0 0-15,-21 0 0,21 0 16,-1 22-16,-20-1 15,21 21-15,0-21 0,0 22 0,-1-22 16,22 21-16,-21 0 0,21-20 0,0 20 16,0-21-16,21 0 0,1 0 15,-1 1-15,0-22 0,0 21 0,21-21 16,1 0-16,-22 0 0,21 0 16,1 0-16,-1-21 0,-21 21 0,21-22 15,1 1-15,-1 0 0,0 0 0,1 0 16,-1 0-16,-21-22 0,22 22 15,-1-21-15,0-1 0,-21 22 0,22-21 16,-1 21-16,-21 0 0,0-1 0,1 1 16,-22 0-16,0 42 31,0 0-15,21-21 30,0-21-46,-21 0 16,-21 21 0,0 0-1,-22 0-15,22 0 0,0 21 0,-21 0 16,20 1-16,1-1 0,-21 21 16,21-21-16,21 22 0,0-22 0,-21 21 15,21-21-15,0 0 0,0 1 16,0-1-16,21 0 0,0 0 15,0 0-15,0-21 0,22 0 0,-22 0 16,21 0-16,-21 0 0,22 0 0,-1 0 16,0 0-16,1 0 0,-1 0 15,-21-21-15,0 0 0,0 21 0,1 0 16</inkml:trace>
  <inkml:trace contextRef="#ctx0" brushRef="#br0" timeOffset="49924.31">5334 13462 0,'0'0'0,"-21"0"0,0 0 16,-22-21-1,22 0-15,21 0 0,0-1 0,0 1 16,0 0-16,21 21 0,0-21 0,1 21 16,-1 0-16,21 0 0,-21 0 15,22 0-15,-1 0 0,-21 21 16,21 21-16,-20-20 0,20-1 0,-21 21 16,0 0-16,-21 1 0,0-1 15,0-21-15,0 22 0,0-1 0,0 0 16,-21 1-16,0-1 0,0-21 15,0 0-15,-1 0 0,1 1 0,21-1 16,0-42 0,0-1-16,0 1 15,0 0-15,21 0 0,1-21 0,-1-1 16,0-20-16,21 20 0,-21-20 16,22 21-16,-1-22 0,0 22 0,1-1 15,-1 1-15,0 0 0,1 21 16,-22 21-16,21 0 0,-21 0 15,22 0-15,-22 21 0,-21 21 0,21-21 16,-21 22-16,0-1 0,0 0 0,0 1 16,0-1-16,0 0 0,0 1 15,-21-1-15,21-21 0,0 21 0,0-20 16,0 20-16,0-21 0,0 0 16,21-21-1,0-21-15,0 0 0</inkml:trace>
  <inkml:trace contextRef="#ctx0" brushRef="#br0" timeOffset="50244.13">6964 13208 0,'0'0'16,"0"-21"-16,-43 21 16,22 21-1,-21 0-15,21 0 0,-22 1 16,-20-1-16,21 0 0,-1 0 0,1 21 15,0-20-15,20-1 0,1 0 0,0 0 16,21 0-16,21 0 16,22-21-16,-22 0 0,42 0 15,-20 0-15,-1 0 0,0 0 16,22 0-16,-22 0 0,0 0 16,1 0-16,-22 0 0,0 22 0,0-1 15,-21 0-15,0 0 0,-21 0 0,0 22 16,-21-22-16,-1 0 0,1 0 15,-22 21-15,22-20 0,-21-1 0,-1-21 16,22 21-16,-1-21 0,1 0 16,0 0-16,21 0 0,-1-21 0,22 0 15</inkml:trace>
  <inkml:trace contextRef="#ctx0" brushRef="#br0" timeOffset="50651.89">7726 12573 0,'21'-21'0,"-42"42"0,84-63 0,-42 42 15,1 0-15,-1 0 16,-21 42-16,0-21 0,0 22 15,0-22-15,-21 21 0,-22 0 16,22 1-16,0-1 0,-21 0 0,-1 1 16,22-22-16,0 0 0,0 21 15,0-42-15,21 22 0,0-1 0,21-42 32,0-1-32</inkml:trace>
  <inkml:trace contextRef="#ctx0" brushRef="#br0" timeOffset="51255.55">8869 11769 0,'0'0'16,"0"21"-1,-43 0-15,22 21 0,0 1 16,-21-1-16,-1 22 0,22-1 15,-21-21-15,0 22 0,-1-22 0,1 22 16,21-22-16,-22 0 0,22-20 16,0-1-16,0 0 0,0 0 0,21 0 15,0-42 17,0 0-32,21 0 0,0 0 0,0-1 15,0 1-15,1-21 0,20 21 16,-21 0-16,0-1 0,0 1 15,1 21-15,-1 0 0,0 0 0,0 21 16,-21 1-16,21-1 16,-21 0-16,21 21 0,1-21 0,-22 1 15,21-1-15,0 0 0,-21 0 16,21 0-16,0-21 0,0 0 0,1 0 16,-1 0-16,21 0 0,-21 0 0,22-21 15,-22 0-15,21 0 0,0 0 16,-20-1-16,20-20 0,-21 21 0,21-21 15,-20-1-15,-1-20 0,0 20 0,-21-20 16,0 21-16,0-22 0,0 1 16,0-1-16,-21 22 0,-22-22 15,1 22-15,0 0 0,-1 20 0,-20 1 16,-1 21-16,22 0 0,-21 0 0,-1 21 16,22 22-16,-1-22 0,1 21 15,21 22-15,0-22 0,21 22 16,0-1-16,0 1 0,0-22 0,42 21 15,-21-20-15,22-1 0,-1 0 16,0 1-16,1-22 0,20 0 0,1 0 16,-22 0-16,21 1 0,1-22 0,-22 0 15,22 0-15,-1 0 0</inkml:trace>
  <inkml:trace contextRef="#ctx0" brushRef="#br0" timeOffset="51659.32">9864 12277 0,'0'-21'16,"0"-1"0,0 1-16,0 0 15,-22 0-15,1 21 0,0 0 16,0 0-16,0 21 16,-22-21-16,22 21 0,0 22 0,-21-22 15,21 21-15,-1-21 0,-20 22 16,21-22-16,21 21 0,-21-21 0,21 0 15,0 1-15,0-1 0,21-21 16,0 0 0,0 0-16,0 0 0,1 0 0,20-21 15,-21 21-15,21-22 0,1 1 0,-22-21 16,21 21-16,-21 0 0,1-1 16,20-20-16,-21 21 0,0 21 0,-21-21 15,21 21-15,1 0 0,-1 21 16,-21 0-16,21 0 15,-21 0-15,21 1 0,0 20 0,-21-21 16,21 0-16,22 0 0,-22-21 16,0 22-16,21-1 0,-20-21 0,-1 0 15,21 21-15,-21-21 0,0 0 16,1 0-16,-1 0 0,0 0 16</inkml:trace>
  <inkml:trace contextRef="#ctx0" brushRef="#br0" timeOffset="51835.22">8594 13081 0,'0'0'0,"-43"21"0,22 0 0,-21-21 31,63-21-15,0 0-16,0 0 0,0 0 15,22 0-15,-1-22 0,0 22 16</inkml:trace>
  <inkml:trace contextRef="#ctx0" brushRef="#br0" timeOffset="52507.18">12763 8700 0,'0'0'0,"-21"21"0,-21-21 15,0 21-15,20-21 0,-20 21 16,21 0-16,0-21 0,21 21 0,0 1 16,0-1-16,0 0 0,21-21 0,21 21 15,1 0-15,20 0 0,1-21 16,20 22-16,22-22 0,0 0 0,0 0 16,0 0-16,21 0 0,-22 0 15,22 0-15,-21 0 0,21-22 0,0 22 16,-21-21-16,0 21 0,0 0 15,-43-21-15,22 0 0,-22 21 0,-20 0 16,-1 0-16,-21-21 0,-21 0 16,-21-1-1,0 1-15,-21 21 0,20-21 16</inkml:trace>
  <inkml:trace contextRef="#ctx0" brushRef="#br0" timeOffset="52688.07">14266 8657 0,'0'0'0,"-21"0"0,21-21 0,-21 21 16,42 0-1,0 0-15,0 0 16,1 0-16,-1 0 0,0 0 0,0 21 16,-21 0-16,0 1 0,0 20 15,0 0-15,0 1 0,-21-1 0,0 0 16,-22 1-16,1-1 0,-21 0 16,-1 1-16,1-1 0,20 0 15,-20-21-15,-1 22 0,22-22 0,0 0 16,-1 0-16,22 0 0</inkml:trace>
  <inkml:trace contextRef="#ctx0" brushRef="#br0" timeOffset="53371.68">15854 9335 0,'0'0'0,"-21"0"31,21-22-15,0 1-16,0 0 15,21 0-15,-21 0 0,0 0 0,0-1 16,0-20-16,0 21 0,0-21 16,0 20-16,0-20 0,0 21 15,-21-21-15,-1 20 0,1 1 0,0 0 16,-21 21-16,-1 0 0,1 0 16,0 21-16,-1 0 0,1 1 0,0 20 15,-1 0-15,-20 1 0,21 20 16,-1-21-16,1 1 0,21 20 0,-22-20 15,22-1-15,-21 0 0,42 1 0,0-1 16,0-21-16,0 21 0,0-20 16,21-1-16,0-21 0,0 0 0,1 0 15,20 0-15,0 0 0,1 0 16,-1-21-16,0-1 0,1 1 16,-22 0-16,21 0 0,0-21 0,1 20 15,-1-20-15,0 0 0,-20-1 16,20-20-16,-21 21 0,21-43 0,-20 21 15,-1 1-15,0-22 0,0 22 0,0-22 16,0 22-16,1-1 0,-22 22 16,0-1-16,0 22 0,0-21 0,0 63 31,0 0-31,0 0 0,-22 43 0,1-22 16,0 22-16,21 20 0,-21-20 0,0-1 15,21 22-15,-21-21 0,21-22 16,0 21-16,0-20 0,0 20 15,0-42-15,0 22 0,0-22 16,21 0-16,0 0 0,0 0 0,21-21 16,-20 0-16,-1 0 0,21 0 0,-21 0 15,22-21-15</inkml:trace>
  <inkml:trace contextRef="#ctx0" brushRef="#br0" timeOffset="53771.46">16383 9081 0,'0'0'0,"-21"21"0,0 0 0,-1 0 16,1 0-16,0 0 0,21 1 0,0-1 15,0 0-15,21-21 16,0 0-16,22 0 0,-22 0 16,0 0-16,21 0 0,1 0 0,-22-21 15,21 21-15,1-21 0,-22-1 16,21 1-16,-21 0 0,22 0 0,-22 0 15,-21 0-15,21-22 0,-21 22 16,0-21-16,0 21 0,0-22 0,0 22 16,-21 0-16,0 21 0,-1 0 15,-20 0-15,21 21 16,-21 0-16,20 22 0,-20-1 0,21 0 0,-21 1 16,20 20-16,1-21 0,0 1 15,0-1-15,21-21 0,0 22 16,0-22-16,0 0 0,0 0 0,21 0 15,0-21-15,22 0 0,-1 0 0,21 0 16,-20 0-16,20 0 0,1 0 16,-1-21-16,1 0 0,-1 0 0,1 0 15,-1-1-15,1-20 0,-1 0 16,-20-1-16,20 1 0,-21 0 0</inkml:trace>
  <inkml:trace contextRef="#ctx0" brushRef="#br0" timeOffset="54248.18">17589 8446 0,'0'0'0,"0"-43"0,0 22 0,0 0 16,0 0-16,0 42 0,-21 0 16,0 0-16,0 22 0,-21-1 0,20 21 15,-20 1-15,21 21 0,-21-1 16,-1 1-16,1 21 0,21-22 0,-22 1 16,1 21-16,0 0 0,21-22 0,-1 22 15,-20 0-15,21 0 0,0-21 16,0-1-16,-1 22 0,22-21 15,0-1-15,-21 1 0,21 0 0,0-1 16,0 1-16,0-21 0,0 20 16,0-20-16,0-1 0,0 1 0,0-22 15,0 0-15,0 22 0,0-22 0,21-21 16,-21 1-16,22-1 0,-1 0 16,0-21-16,0 0 0,21-21 15,-20 21-15,20-43 0,-21 22 0,21-21 16,1 0-16,-1-1 0,0 1 15,1 0-15,-22-22 0,21 1 0,-21-22 16,22 21-16,-43-20 0,0 20 0,0-20 16,0 20-16,0-21 0,-21 22 15,-1-22-15,-20 43 0,0-22 16,-22 22-16,22 0 0,-22-1 0,1 22 16,-1 0-16,22 21 0,0 0 15,-1-21-15,22 21 0,0 0 0,0 0 16,42 0-1,0 0-15,0-21 0,22 0 16,20 21-16,-20-22 0,20 1 0,22 0 16,-22-21-16,22 21 0,-22-1 15,22 1-15</inkml:trace>
  <inkml:trace contextRef="#ctx0" brushRef="#br0" timeOffset="55539.44">18161 9102 0,'0'0'0,"0"-21"0,-21 21 15,0 0-15,-22 0 0,22 0 16,-21 0-16,21 0 0,-22 21 0,1 21 16,0-21-16,-1 22 0,1-1 0,21 0 15,-22-21-15,1 22 0,0-1 16,21 0-16,-1 1 0,1-1 0,21-21 16,0 0-16,0 1 0,0-1 15,0 0-15,21-21 0,1 0 0,-1 0 16,21 0-16,-21 0 0,22-21 0,-1 21 15,-21-21-15,21-1 0,1-20 16,-22 21-16,21 0 0,1-22 16,-22 22-16,0-21 0,0 21 0,0-22 15,0 1-15,1 21 0,-1-21 16,-21 20-16,0 1 0,0 42 31,0 1-31,0-1 0,0 21 0,0-21 16,0 22-16,0-1 0,0 0 0,0-21 15,0 22-15,0-1 0,0-21 16,0 0-16,0 1 0,21-1 0,-21 0 16,21 0-16,0-21 0,22 0 15,-22 0-15,0 0 0,21 0 0,1-21 16,-22 0-16,21 0 0,-21-1 16,22 1-16,-1 0 0,-21 0 15,21-21-15,-20 20 0,-1-20 0,0 21 16,0 0-16,-21-22 0,0 22 0,0 0 15,21 21-15,-21 21 16,-21 0 0,21 1-16,-21 20 0,0-21 0,21 21 15,0 1-15,0-22 0,-21 21 16,21-21-16,0 1 0,0 20 0,0-21 16,0 0-16,21 0 15,0-21-15,0 0 0,0 0 16,0 0-16,1-21 0,-1 21 15,21-21-15,-21 0 0,0 0 16,1-22-16,-1 22 0,0 0 0,0-21 16,0-1-16,0 1 0,-21 0 0,22-1 15,-22 1-15,21 0 0,-21-1 16,21 22-16,-21-21 0,0 21 0,0 42 31,0 0-31,0 21 0,-21-20 16,21 20-16,0 0 0,-21-21 0,21 22 15,0-1-15,0-21 0,0 22 16,0-22-16,21 21 0,0-21 16,0 0-16,0 1 0,22-1 0,-22 0 15,0-21-15,21 0 0,1 0 16,-22 0-16,21 0 0,-21 0 0,22-21 16,-1 0-16,-21-1 0,0 1 15,22 0-15,-22-21 0,0-1 0,0 1 16,0 0-16,0-1 0,-21-20 0,22-1 15,-1 1-15,-21-22 0,21 22 16,0-22-16,-21 22 0,0-1 0,21 1 16,0 20-16,-21 1 0,0 0 15,22 20-15,-22 1 0,-22 42 32,1 22-32,0-1 0,0 0 15,21 22-15,-21-1 0,0 1 0,-1-1 16,1 1-16,21-1 0,-21 1 15,21-1-15,0-20 0,0 20 0,0-20 16,21-1-16,0 0 0,1 1 0,-1-22 16,0 21-16,21-21 0,-21 0 15,1 1-15,20-22 0,-21 0 0,21 0 16,-20 0-16,-1 0 0,21 0 16,-21 0-16,0-22 0,22 1 0,-22-21 15,0 21-15,21-22 0,-20 1 0,-1 0 16,0-1-16,0-20 15,0 21-15,0-43 0,1 21 0,-1-20 16,-21 20-16,21-20 0,0-1 0,0 21 16,-21 1-16,0-1 0,0 22 15,21 0-15,-21-1 0,0 22 16,0 42 0,0 22-16,0-22 0,-21 42 0,21-20 15,-21 20-15,0 22 0,0-22 0,21 22 16,0-21-16,-21-1 0,-1 1 15,22-1-15,0 1 0,-21-22 16,21 0-16,0-21 0,0 22 0,0-22 16,0 0-16,0 0 0,21 0 15,1-21-15,-1 0 0,0 0 16,0 0-16,0 0 0,-21-21 16,21 0-16,1 0 0,-22 0 15</inkml:trace>
  <inkml:trace contextRef="#ctx0" brushRef="#br0" timeOffset="55696.35">20024 8954 0,'0'0'0,"-22"21"0,-20 42 31,63-42-31,0-21 16,1 0-16,20 0 0,-21 0 15,21 22-15,22-22 0,-22 0 0,22 0 16,-1-22-16,1 22 0,-1-21 15</inkml:trace>
  <inkml:trace contextRef="#ctx0" brushRef="#br0" timeOffset="56140.1">22119 8573 0,'0'0'0,"21"0"0,-21-22 0,21 22 15,1 0 1,-22-21-16,21 21 0,-21-21 16,21 21-16,-21-21 0,0 0 15,-21 0-15,0 21 16,-1 0-16,-20 0 0,0 0 0,-22 0 16,22 0-16,-22 21 0,1 0 15,21 0-15,-22 0 0,22 22 0,-1-22 16,22 21-16,0-21 0,21 22 15,0-1-15,21 0 0,22-21 0,-22 22 16,21-1-16,22-21 0,-22 22 16,21-22-16,-20 21 0,20-21 15,-20 0-15,-1 22 0,-21-22 0,21 0 16,-42 0-16,0 0 0,0 1 16,0-1-16,-21 0 0,0 0 15,-21-21-15,-1 0 0,-20 0 0,21 21 16,-1-21-16,-20 0 0,20 0 15,1 0-15,0 0 0,21 0 0,-22 0 16,43-21-16,21 0 16,22 21-16,-1 0 15,0 0-15,1-21 0,20 21 0,-20 0 16</inkml:trace>
  <inkml:trace contextRef="#ctx0" brushRef="#br0" timeOffset="56439.93">22204 9229 0,'0'0'0,"106"0"31,-106-21-31,42 21 0,-21 0 16,0-22-16,22 22 0,-1 0 16,0-21-16,1 0 0,-1 21 0,21-21 15,-41 0-15,20 0 0,0-22 16,-21 22-16,1 0 0,-22-21 0,0 20 16,0 1-16,0 0 0,-22 21 15,1 0-15,-21 0 0,0 0 16,20 21-16,-20 0 0,0 22 15,-1-22-15,1 21 0,21-21 16,0 22-16,0-1 0,-1-21 0,22 22 16,0-22-16,0 0 0,0 21 0,0-21 15,22 1-15,-22-1 0,42 0 16,-21-21-16,21 21 0,1-21 0,-1 0 16,0 21-16,22-21 0,-22 0 15,22 0-15,-22 0 0,0 0 0,1-21 16,20 21-16,-20-21 0</inkml:trace>
  <inkml:trace contextRef="#ctx0" brushRef="#br0" timeOffset="58250.89">23326 9123 0,'0'0'16,"21"-42"-16,0-1 0,0 1 0,-21 21 15,0 0-15,21-1 0,-21 1 16,21 21-16,-21 21 16,0 1-1,0-1-15,0 0 0,0 0 16,0 0-16,0 0 15,0-42 17,22 0-32,-22 0 15,0 0-15,0 0 0,0-1 16,0 1-16,0-21 0,0 21 16,0 0-16,0-1 15,-22 22 1,22 22-16,-21-1 0,21 0 15,-21 0-15,0 21 0,0 1 0,0-1 16,21-21-16,-22 22 0,22-1 16,-21 0-16,21 1 0,0-22 0,0 0 15,0 21-15,0-21 0,0 1 0,21-1 16,1 0-16,-1-21 0,0 21 16,0-21-16,0 0 0,0 0 0,1 0 15,-1 0-15,21 0 0,-21 0 16,0-21-16,22 21 0,-22-21 15,0 0-15,21-1 0,-20 1 0,-1 0 16,21-21-16,-21 21 0,0-22 16,1 22-16,-1-21 0,-21 21 0,0-1 15,0 44 1,-21-1 0,-1 0-16,1 21 0,0-21 0,21 1 15,0 20-15,-21-21 0,21 0 16,0 22-16,0-22 0,0 0 0,21 0 15,0 0-15,0 0 16,1-21-16,-1 0 0,0 0 0,0 0 16,21 0-16,-20 0 0,-1 0 15,0 0-15,0 0 0,21-21 16,-20 0-16,-1 21 0,0-21 0,-21-21 16,0 20-16,21 1 0,-21 0 0,0-21 15,0 21-15,0-1 0,0-20 16,-21 42-16,0-21 0,0 0 0,-22 21 15,22 0-15,-21 0 0,-1 0 16,22 0-16,-21 21 0,21 0 0,0 0 16,-1-21-16,22 21 0,0 1 15,0-1-15,0 0 16,22-21-16,-1 21 0,0-21 16,21 0-16,-21 0 0,22 0 15,-22 0-15,21 0 0,1 0 0,-22 0 16,21-21-16,-21 21 0,22-21 15,-22 21-15,0-21 0,0 21 0,21-22 16,-20 22-16,-1-21 0,0 21 0,0 0 16,0 0-16,0 0 15,1 21-15,-22 1 0,0-1 16,0 0-16,0 0 0,0 0 16,0 0-16,-22 1 0,1-1 15,0 0-15,21 0 0,0 0 16,-21 0-16,21 1 15,0-1-15,21-21 32,0 0-32,-21-21 0,21-1 15,1 1-15,-1 21 0,0-21 0,0 0 16,0 0-16,0 0 0,22-22 0,-22 22 16,21 0-16,-21 0 0,22 21 15,-22-21-15,0 21 0,0 0 0,0 0 16,1 0-16,-22 21 15,0 0-15,0 0 16,0 0-16,0 0 16,0 1-16,0-1 0,0 0 0,0 0 15,0 0-15,0 0 0,21-21 0,0 22 16,0-22-16,0 21 16,22-21-16,-22 21 0,21-21 0,0 0 15,1 0-15,-1 0 0,-21 0 16,22 0-16,-1-21 0,-21 0 0,0-1 15,0 22-15,1-21 0,-1-21 0,0 21 16,-21 0-16,21-1 0,-21-20 16,0 21-16,0 0 0,0 0 0,0-1 15,0 1-15,-21 21 16,0 0-16,-22-21 0,22 21 0,-21 0 16,21 0-16,-22 21 0,1-21 0,21 21 15,-21 1-15,20-1 0,1 0 16,0 0-16,21 0 0,0 0 0,0 1 15,0-1-15,0 0 0,0 0 16,0 0-16,0 0 0,21-21 0,0 22 16,-21-1-16,22-21 0,-1 0 15,0 0-15,0 0 0,0 0 0,0 0 16,1 0-16,-1 0 0,0 0 0,0-21 16,0-1-16,-21 1 0,21 0 15,1-21-15,-1 21 0,-21-22 16,21 1-16,0 0 0,0-22 15,0 22-15,1-22 0,-1 1 0,0-1 16,0 1-16,-21-1 0,21 22 0,0 0 16,-21-1-16,22 1 0,-22 21 15,0 0-15,0-1 0,21 1 0,-21 42 47,0 22-47,0-22 0,0 0 16,0 21-16,0 1 0,0-1 0,0 0 15,-21 22-15,21-22 0,-22 22 0,22-22 16,0 22-16,0-22 16,0 0-16,0 22 0,0-43 0,0 21 15,0 1-15,22-22 0,-1 21 0,0-21 16,-21 0-16,21 1 0,0-22 16,0 21-16,22-21 0,-22 0 0,0 0 15,21 0-15,1 0 0,-22 0 16,21-21-16,1 21 0,-22-22 0,21 1 15,-21 0-15,22 0 0,-22 0 0,0 0 16,0-22-16,-21 22 0,0-21 16,0 21-16,0-1 0,0 1 0,-21 21 15,0 0 1,0 0-16,-1 0 0,1 21 16,0 1-16,21-1 0,-21 0 15,21 0-15,-21 0 0,21 0 0,0 1 16,0-1-16,0 0 15,21 0-15,0 0 0,0 0 16,-21 1-16,21-22 0,1 21 16,-1-21-16,0 0 15</inkml:trace>
  <inkml:trace contextRef="#ctx0" brushRef="#br0" timeOffset="58475.77">25993 9462 0,'0'0'16,"-22"0"-16,1 0 0,0 0 0,0 0 0,0 21 15,0-21-15,-1 0 0,1 0 16,0 21-16,0-21 0,0 0 0,0 21 15,-1-21-15,1 0 16,0 0-16,0 21 0,-21-21 0,20 0 16</inkml:trace>
  <inkml:trace contextRef="#ctx0" brushRef="#br0" timeOffset="60055.86">275 15409 0,'0'22'0,"0"-1"31,21-21 32,0 21-63,1-21 0,20 0 15,0 0-15,22 0 0,20 0 0,1 0 16,42 0-16,0 0 0,42 0 16,-20 0-16,20 0 0,0 0 15,-21 0-15,22-21 0,-22 21 0,21 0 16,-21 0-16,1 0 0,-22-21 15,0 21-15,-22 0 0,1 0 0,0-22 16,-21 22-16,-1-21 0,1 21 16,-21 0-16,-1-21 0,1 0 0,-22 21 15,0-21-15,1 21 0,-22 0 0,0-21 16,0 21-16,-21-22 16,0 1-16,0 0 15,-21 0 1,0 21-16,0-21 0,-22 21 0,22-21 15,0-1-15,-21 22 0,-1-21 16,22 21-16,-21-21 0,-1 0 0,1 21 16,21-21-16,-21 21 0,20 0 15,-20-21-15,21 21 0,-21 0 0,20 0 16,1 0-16,0 0 0,0 0 16,21 21 15,21-21-31,0 0 15,0 0-15,1 0 0,-1 0 0,21 0 16,-21 0-16,22 0 0,-1 0 16,-21 0-16,21 0 0,1 0 0,-22 0 15,21 0-15,-21 0 0,22 0 16,-22 0-16,0 0 0,0 0 0,0 0 16,1 0-16,-22 21 0,0 0 15,0 0-15,0 0 0,0 1 0,0 20 16,-43 0-16,22 1 0,-21-1 15,21 21-15,-43-20 0,22 20 0,-1-20 16,-20 20-16,21-21 0,-1 22 0,-20-22 16,20 1-16,1-1 15,0 0-15,21 1 0,-1-22 0,1 21 16,0-21-16,21 0 0,0-42 31,21 0-31,0 0 16</inkml:trace>
  <inkml:trace contextRef="#ctx0" brushRef="#br0" timeOffset="68043.21">4678 15134 0,'0'0'0,"21"-127"31,0 106-31,-21 0 16,0 0-16,21 21 15,0 0-15,-21 21 16,0 0-16,0 21 16,0 22-16,0-1 0,0 1 0,0-1 15,-21 22-15,0-21 0,0-1 16,0 22-16,0-22 0,-1 1 0,1-1 15,21 1-15,-21-1 0,0 1 0,0-22 16,21 0-16,0 1 16,-21-1-16,-1-21 0,22 22 0,-21-22 15,21 0-15,0-42 16,0-22 0,0 22-16,0-21 15,21 0-15</inkml:trace>
  <inkml:trace contextRef="#ctx0" brushRef="#br0" timeOffset="68436.14">4678 15092 0,'0'0'15,"21"-42"-15,-21-1 0,0 22 0,0 0 0,0 0 16,21 21-16,0 0 16,-21 21-16,21 0 0,22 21 15,-22 1-15,0 20 0,21 1 0,1-1 16,-1 1-16,-21-1 0,22 1 15,-1-1-15,-21 1 0,21-1 0,-20 1 16,-1-1-16,21-20 0,-21 20 16,0-21-16,1 22 0,-1-22 0,0 1 15,-21-22-15,21 0 0,-21 0 0,21 0 16,-21 0-16,0-42 16,0 0-16,0 0 0,0 0 15,0-22-15,0 1 16,0-21-16,0 20 0,0-20 0,0 20 15,0-20-15,0-22 0,0 22 16,0-22-16,21 0 0,-21 1 0,22-1 16,-1 0-16,-21 22 0,21-1 0,0 22 15,-21 0-15,0-1 0,21 22 16,0 0-16,-21 42 16,0 0-16,0 1 0,0 20 15,0-21-15,0 21 0,0 22 16,0-22-16,0 1 0</inkml:trace>
  <inkml:trace contextRef="#ctx0" brushRef="#br0" timeOffset="68807.78">6011 15558 0,'-63'21'31,"42"0"-31,-1-21 0,1 21 0,-21 0 0,21 0 15,0 22-15,21-22 0,-22 21 16,22-21-16,-21 22 0,21-1 0,0 0 16,0 1-16,0-22 0,0 21 15,21-21-15,1 1 0,-1-22 0,0 21 16,21-21-16,-21 0 0,22 0 16,-22-21-16,21-1 0,1 1 15,-1 0-15,-21-21 0,21 21 0,-20-22 16,-1 1-16,0 21 0,0-22 15,-21 1-15,0 0 0,0 21 0,0-22 16,-21 1-16,-21 21 0,20 0 0,-20-1 16,0 1-16,-22 21 0,22 0 15,0 0-15,-1 0 0,-20 0 0,42 21 16,-22 1-16,1-1 0,21 0 16,21 0-16,0 0 0,21 0 15,0-21-15,21 0 0,1 0 0,20 0 16</inkml:trace>
  <inkml:trace contextRef="#ctx0" brushRef="#br0" timeOffset="69708.11">7345 15134 0,'0'0'0,"0"-21"0,0 0 15,-21 0-15,-1 0 0,1 21 16,-21 0-16,21 0 0,-22 0 0,1 0 15,-21 21-15,20 0 0,1 21 16,-22-21-16,22 22 0,0-1 0,-1 22 0,22-22 16,0 0-16,0 1 15,21-1-15,0-21 0,0 21 0,21-20 16,0 20-16,22-21 0,-1 0 0,-21 0 16,21 1-16,1-1 0,-1 0 15,0 0-15,1 0 0,-22 0 0,0 1 16,0-1-16,-21 0 0,0 0 15,0 0-15,0 0 0,-21 1 0,0-1 16,-21 0-16,-1 0 0,1-21 0,0 21 16,-22-21-16,1 0 0,20 0 15,-20 0-15,-1 0 0,22-21 0,-22 0 16,22 0-16,0 0 16,-1-1-16,22 1 0,0 0 0,0 0 15,21 0-15,0 0 0,21 21 31,0 0-31,0 21 0,1 0 0,-1 0 16,0 0-16,21 0 0,-21 22 16,1-22-16,-1 0 0,21 21 0,-21-20 15,22-1-15,-22 0 0,21 0 0,0-21 16,-20 0-16,20 0 0,0 0 16,1 0-16,-1 0 0,0 0 0,1-21 15,84-64 1,-85 43-16,-21 21 15,0-22-15,22 22 0,-22-21 0,0 0 16,0-1-16,-21 1 0,21 21 16,-21-22-16,21 22 0,-21-21 0,0 21 15,0 42 1,-21 0 0,0 0-16,21 0 0,-21 22 0,21-22 15,-21 21-15,21 1 0,-21-22 16,21 21-16,0 0 0,0-20 0,0-1 15,0 0-15,0 0 0,21 0 16,0-21-16,0 0 0,0 0 16,0 0-16,1-21 0,20 21 0,-21-21 15,21 0-15,-20 0 0,-1-22 16,21 22-16,-21 0 0,0-21 0,1 20 16,-1-20-16,0 21 0,-21-21 15,0 20-15,21-20 0,-21 21 0,0 0 16,0 42 15,0 0-31,-21 21 0,21-20 0,-21-1 16,21 21-16,0-21 0,0 22 15,0-22-15,0 21 0,0-21 0,0 0 16,0 1-16,0-1 0,21 0 16,0-21-16,0 0 15,22 0-15,-22 0 0,21 0 0,-21-21 16,22 0-16,-1-1 0,0 1 0,-21 0 15,22-21-15,-1 21 0</inkml:trace>
  <inkml:trace contextRef="#ctx0" brushRef="#br0" timeOffset="70323.75">8318 15409 0,'0'0'16,"0"-21"-16,-21 21 0,0 0 0,0 0 16,0 21-16,0 1 15,-1-1-15,1 21 0,0 0 0,0 1 16,21-22-16,-21 21 0,0 1 15,21-1-15,0 0 0,0 1 16,0-1-16,0 0 0,0-21 0,0 1 16,0-1-16,21 0 0,21 0 15,-21-21-15,22 0 0,-1 0 0,0 0 16,22-21-16,-22 0 0,22 0 0,-22-1 16,21-20-16,1 21 0,-22-21 15,1-1-15,-1 1 0,0 0 0,1-1 16,-1-20-16,-21-1 0,21 1 0,-20-1 15,-1-20-15,-21 20 0,0-21 16,0 22-16,0-1 0,0 1 16,0 21-16,0-1 0,0 22 0,0 0 15,-21 21-15,-1 0 0,22 21 16,-21 0-16,0 22 0,0-1 0,0 21 16,0-20-16,21 41 0,-22-20 15,1-1-15,0 22 0,0-21 0,0-1 16,21 1-16,-21-1 0,-1-21 0,1 1 15,21-1-15,0 0 0,0 1 16,-21-22-16,21 0 0,0 0 0,0 0 16,21-42-1,0 0-15,1 0 16,-1 0-16,0 0 0,21-22 16,1 1-16,-1 0 0,0-1 15,1 1-15,-1 21 0,0-22 0,1 22 16,-1 0-16,0 0 0,1 21 0,-22 0 15,0 21-15,0 0 0,-21 0 16,0 1-16,0 20 0,0-21 0,0 21 16,0-20-16,0 20 0,0-21 0,0 0 15,0 22-15,0-22 0,0 0 16,0 0-16,0 0 0,21-21 16,0 0-16,1 0 15,-1-21-15,21 21 0,-21-21 16,22 0-16,-1 0 0,-21-1 15,21-20-15</inkml:trace>
  <inkml:trace contextRef="#ctx0" brushRef="#br0" timeOffset="71927.83">10223 15304 0,'0'0'0,"22"21"0,-1-21 0,0 21 16,0-21-16,0 0 0,0 0 16,22 0-16,-22 0 0,0 0 15,21 0-15,-20-21 0,20 0 0,0-1 16,-21 1-16,22 0 0,-1-21 15,0 21-15,1-22 0,-22 1 0,21 0 16,-42 20-16,21-20 0,-21 0 0,0 21 16,0-1-16,-21 1 15,-21 0-15,21 21 0,-43 0 0,22 0 0,0 0 16,-22 21-16,1 22 0,20-22 0,-20 21 16,-1 0-16,22 1 15,-22-1-15,22 22 0,21-22 0,0 0 16,0 1-16,21-22 0,0 21 15,0-21-15,0 0 0,0 22 0,42-22 16,-21-21-16,0 21 0,22 0 0,-1 0 16,-21-21-16,21 0 0,1 0 15,-1 0-15,-21 0 0,22 0 0,-22 0 16,21 0-16,-21 0 0,-42 22 31,0-1-31,0-21 16,-22 21-16,1 0 0,0 0 15,-1 0-15,1 1 0,0 20 0,-1-21 16,1 21-16,-21 1 0,20-22 0,22 21 16,-21 1-16,21-22 0,-1 0 15,22 0-15,0 0 0,0 0 0,22 1 16,-1-22-16,21 0 0,0 0 0,1 0 16,-1 0-16,0 0 0,1-22 15,20 1-15,1 0 0,-22 0 0,43 0 16,-22-22-16,1 22 0,20 0 15,-20-21-15,-1-1 0,1 1 16,-1 0-16,1-1 0,-1 1 0,-20-21 16,-1-1-16,0 1 0,1-22 15,-1 21-15,-21-20 0,0-1 0,1 22 16,-1-22-16,-21 21 0,21 1 0,-21 21 16,0-22-16,0 43 0,0 0 15,0 0-15,-21 21 0,0 21 16,-1 0-16,1 21 0,0 1 15,0 20-15,-21-21 0,20 22 0,1-1 16,0 22-16,0-21 0,0-1 16,0 1-16,-1-1 0,1 1 0,0-22 15,0 0-15,21 1 0,0-1 16,0 0-16,0-21 0,0 22 16,0-22-16,21 0 0,0 0 0,0-21 15,22 0-15,-22 21 0,0-21 0,21 0 16,-20 0-16,20 0 0,-21-21 15,21 0-15,-20 0 0,-1 21 0,21-42 16,-21 20-16,0 1 0,1 0 16,-1 0-16,0 0 0,0 0 0,-21-1 15,0 44 1,0-1 0,0 0-16,0 0 15,0 0-15,0 0 16,0 1-16,21-1 15,0-21-15,1 0 16,-1 0-16,0 0 16,0 0-16,0-21 0,0 21 15,1-22-15,-1 1 0,21 21 0,-21-21 16,0 0-16,1 0 0,20 0 0,-21-1 16,0 1-16,0 0 0,1 21 15,-1 0-15,0 0 0,-21 21 31,0 0-31,0 1 0,0-1 16,0 0-16,0 0 16,21-21 15,0 0-31,0-21 16,1 21-16,20-21 0,-21 0 15,0 21-15,22-22 0,-22 1 0,0 21 16,0 0-16,0 0 0,0 0 15,-21 21-15,22 1 16,-22-1-16,21 0 0,-21 0 16,0 0-16,0 0 0,21 1 15,-21-1-15,21-21 0,0 0 16,0 0-16,1 0 16,-1 0-16,0 0 0,0 0 15,0-21-15,0-1 0,1 1 16,-1 0-16,0-21 0,0-1 0,0 1 15,0 0-15,1-22 0,-1 1 16,0-1-16,-21 1 0,21-22 0,-21 22 16,21-22-16,-21 21 0,0 1 0,0-1 15,0 1-15,0-1 0,0 43 16,0-21-16,0 21 0,-21 42 16,0 0-16,-21 21 15,20 1-15,1-1 0,0 0 0,0 22 16,0-1-16,0 1 0,21-1 15,0 1-15,0-1 0,0 1 16,0-1-16,0 1 0,21-1 0,0-20 16,-21-1-16,21 0 0,0 1 0,0-22 15,1 21-15,-1-21 0,-21 1 16,21-22-16,0 21 0,-21 0 0,21-21 16,0 0-16,-21-21 15,22 0-15</inkml:trace>
  <inkml:trace contextRef="#ctx0" brushRef="#br0" timeOffset="72115.03">12467 15071 0,'0'0'0,"21"0"31,0 0-31,22 0 0,-1 0 16,0 0-16,1 0 0,-1 0 0,0 0 15,1-21-15,20 21 0,-20 0 0,-1 0 16,21-22-16,-20 22 0,-1 0 16,0-21-16,1 21 0,-22 0 0</inkml:trace>
  <inkml:trace contextRef="#ctx0" brushRef="#br0" timeOffset="72322.92">11811 14626 0,'0'0'0,"-42"-21"0,20 0 15,1 0-15,0 21 0,0-21 0,21-1 16,-21 22-16,21 22 31,0-1-31,21 0 16,-21 21-16,0-21 0,0 22 15,0-1-15</inkml:trace>
  <inkml:trace contextRef="#ctx0" brushRef="#br0" timeOffset="73128.39">8551 16468 0,'0'0'16,"0"-43"-1,0 22-15,0 0 0,21 21 16,1-21-16,-1 21 15,0-21-15,21 21 0,-21 0 0,22-21 16,-22 21-16,0-22 0,21 22 0,-20 0 16,-1 0-16,-64 22 31,22-22-31,-21 21 16,-22 0-16,22 0 0,-21 21 0,20-20 15,-20-1-15,-1 21 0,22-21 0,0 22 16,-1-22-16,1 0 0,21 0 15,0-21-15,-1 21 0,44-21 32,20 0-32,-21-21 0,0 21 15,22-21-15,-1 21 0,-21 0 16,21-21-16,-20 21 0,20 0 0,-21 0 16,-21 21-1,0 0-15,-21 0 0,0 0 16,0 22-16,-22-1 0,22-21 0,0 22 15,-21-1-15,20 0 16,1 1-16,0-22 0,0 21 0,0-21 16,21 0-16,0 1 0,0-1 0,21-21 31,0 0-31,0 0 0,0 0 0,22-21 16,-1-1-16,-21 1 0,22-21 15,-1 21-15,21-22 0,-20 22 0,-1-21 16,0 0-16,-20 20 0,20-20 15,0 0-15,-21 21 0,1-22 16,-1 22-16,0 0 0,-21 0 0,0 0 16,21 21-16,0 0 15,0 0 1,1 21-16,-22 0 0,21 0 16,0 21-16,0-20 0,21 20 0,-20-21 15,20 21-15,-21-20 0,21-1 0,-20 21 16,20-21-16,-21 0 0,21 1 15,-20-1-15,-1-21 0,21 21 0,-21-21 16,0 0-16,1 0 0,-1 0 16,0 0-16,-21-21 0,0 0 15,0-1-15,0 1 0</inkml:trace>
  <inkml:trace contextRef="#ctx0" brushRef="#br0" timeOffset="73335.28">9461 16468 0,'0'0'15,"0"-21"-15,-21 21 0,0 0 0,0 0 16,0 0-16,0 0 0,-1 21 16,1 0-16,-21 21 0,21-21 0,0 22 15,-22-22-15,22 21 0,-21 1 16,21 20-16,-1-21 0,1 1 0,0-1 16,0-21-16,21 22 0,0-1 0,0 0 15,0-21-15,0 1 16,0-1-16,0 0 0,0 0 0,21 0 15,0-21-15,0 0 0,1 0 16</inkml:trace>
  <inkml:trace contextRef="#ctx0" brushRef="#br0" timeOffset="73915.69">9991 16447 0,'0'0'16,"0"-43"-16,0 22 15,-22 42 1,1 0-16,21 1 0,-21-1 16,0 21-16,21 0 0,-21 1 15,21-1-15,0 22 0,-21-22 0,21 21 16,-22 1-16,22-22 0,0 22 16,0-22-16,0 22 0,0-22 0,0 21 15,0-20-15,0-1 0,0 0 0,0 1 16,0-1-16,0 0 0,-21-20 15,21 20-15,-21-21 0,21 0 0,0 0 16,-21-21 0,21-21-16,0 0 15,0-21-15,0 21 0,0-22 16,0 22-16,0-21 0,0-1 16,0 1-16,0 0 0,0-22 0,0 22 15,0-22-15,0 1 0,21-1 16,0 1-16,0-1 0,1 22 0,-22-21 15,21 20-15,0 1 0,0 21 16,0-22-16,0 22 0,1 0 0,-1 21 16,0-21-16,21 21 0,-21-21 0,1 21 15,20 0-15,-21 0 0,21 0 16,-20 0-16,-1 0 0,0 0 0,0 0 16,0 21-16,0-21 0,1 21 15,-1 0-15,-21 0 0,0 1 16,0-1-16,0 0 0,-21 0 15,-1 0-15,1 0 0,-21 1 16,0-1-16,20 0 0,-41 0 0,21 0 16,-1-21-16,-20 21 0,20-21 15,1 0-15,-21 0 0,20 22 0,1-22 16,21 0-16,-22 0 0,22 0 0,0 0 16,0-22-16,21 1 0</inkml:trace>
  <inkml:trace contextRef="#ctx0" brushRef="#br0" timeOffset="76063.55">16510 13780 0,'0'0'15,"-21"0"-15,0 0 0,-1 0 16,1 21-16,21 21 0,0-21 16,0 22-16,21-22 0,1 21 15,20 0-15,-21 1 0,43-22 0,-22 21 16,0 1-16,22-22 0,20 21 0,-20-21 15,21 0-15,-1-21 0,22 0 16,-21 0-16,21 0 0,-1 0 0,-20 0 16,21-21-16,-21-21 0,-22 21 15,22 0-15,-22-1 0,1-20 0,-22 0 16,-21-1-16,22 1 0,-43 0 16,0-1-16,0-20 0,0-1 0,-22 22 15,1-21-15,0-1 0,0 22 0,-21-1 16,-1 1-16,22 21 15,-21 0-15,21 0 0,-22 21 0,1 0 16,21 21-16,-22 0 0,1 42 16,21 1-16,0-1 0,-22 22 0,22 0 15,0-1-15,0 22 0,0-21 0,21 21 16,0 0-16,0-22 0,0 1 16,0 0-16,0-1 0,0 1 0,0-22 15,0 1-15,21-22 0,0 22 16,-21-22-16,21 0 0,-21 1 0,21-22 15,-21 21-15,0-21 0,0 1 16,-21-1-16,0-21 0,0 0 0,-21 0 16,-1 0-16,1 0 0,-22-21 15,22-1-15,-21 1 0,-1 0 0,1 0 16,-1-21-16,1-1 0,20 22 16,-20-21-16,-1-1 0,22 22 0,-22-21 15,22 21-15,0 0 0,-1-1 16,22 22-16,-21 0 0,21 0 0,21 22 15,0-1-15,0 0 0,0 0 16,0 0-16,42 22 0,-21-22 16,22 21-16,-1-21 0,0 22 15,1-22-15,20 0 0,1 0 0,-1 0 0,1 0 16,20 1-16,1-22 0,21 0 16,-22 0-16,1 0 0,0 0 15,-1-22-15,1 1 0,-21 0 16,-1 0-16,1 0 0,-22 0 0,0-1 15,1-20-15,-1 21 0,-21-21 0,0-1 16,-21 1-16,0 21 0,21-22 16,-21 1-16,0 21 0,0 0 15,0 0-15,0 42 16,-21 0-16,21 21 16,0-21-16,-21 1 0,21 20 0,-21-21 15,0 21-15,21-20 0,-21 20 16,21-21-16,0 0 0,0 0 15,0 22-15,0-22 0,0 0 0,0 0 16,21-21 0,0 21-16,21-21 0,-21 0 15,1-21-15,-1 21 0,0-21 0,0 0 16,0 0-16,0-22 0,22 22 16,-22 0-16,0-21 0,0-1 0,0 22 15,1-21-15,20 21 0,-21-22 16,0 22-16,0 0 0,-21 0 0,22 21 15,-1 0-15,-21 21 32,0 0-32,0 0 0,21 1 15,-21-1-15,0 0 0,21 0 0,-21 0 16,21 0-16,0 1 16,1-22-16,-22 21 0,21 0 0,0-21 15,0 0-15,21 21 0,-20-21 0,-1 0 16,0 0-16,0 0 0,21 0 15,-20 0-15,-1 0 0,0 0 0,0-21 16,0 21-16,0-21 0,1 0 0,-1-1 16,0 1-16,0 21 0,0-21 15,0 0-15,-21 0 0,22 21 16,-22 21 15,0 0-15,0 0-1,0 0-15,0 1 16,0-1-16,0 0 16,21 0-16,0 0 15,0 0-15,0 1 0,0-22 16,1 21-16,-1-21 0,0 21 0,21-21 16,-21 0-16,22 0 15,-1 0-15,-21 0 0,22 0 0,-1 0 0,0 0 16,1 0-16,-22-21 0,21 21 15,0-21-15,-20-1 0,-1 1 16,0-21-16,0 21 0,0-22 0,0 1 16,-21 21-16,0-43 0,0 22 15,22 0-15,-22-1 0,0 1 0,0 0 16,0-1-16,0 22 0,0 0 0,-22 21 16,1 21-1,0 0-15,0 22 0,0-22 0,0 21 16,-1 1-16,1-1 0,0 0 0,21 1 15,0-1-15,0 0 16,0 1-16,0-1 0,0-21 0,0 21 16,21-20-16,0-1 0,1 21 15,-1-21-15,0 0 0,0-21 0,0 22 16,0-22-16,22 0 0,-22 0 0,0 0 16,21 0-16,-20 0 0,-1-22 15,0 1-15,0 0 0,0-21 0,0 21 16,1-22-16,-22 22 0</inkml:trace>
  <inkml:trace contextRef="#ctx0" brushRef="#br0" timeOffset="76267.97">19050 14076 0,'0'0'0,"-21"0"0,0 0 0,-22 0 0,22 0 15,0 0-15,0 0 16,21 21 0,0 0-1,21-21-15,0 0 0,0 0 16,0 0-16</inkml:trace>
  <inkml:trace contextRef="#ctx0" brushRef="#br0" timeOffset="77742.39">21230 14139 0,'0'0'0,"0"-21"0,21-85 32,-21 85-32,0-21 0,0 21 0,0-22 0,0 22 15,-21-21-15,0 21 0,0 0 16,0-1-16,-1 1 0,-20 0 0,21 21 16,-21 0-16,-1 0 0,22 21 15,-42 0-15,20 1 0,1-1 16,-22 21-16,22 0 0,-21 22 0,-1-1 15,22 1-15,-22-1 0,1 22 0,20-21 16,-20 20-16,21 1 0,20 0 16,1-22-16,21 22 0,0-22 0,0-20 15,0 20-15,21-21 0,1 22 16,20-22-16,-21-21 0,43 22 0,-22-22 16,21 0-16,-20 0 0,20 0 15,1-21-15,-1 0 0,1 0 0,-1 0 16,1 0-16,-1-21 0,-20 0 0,20 0 15,1 0-15,-22 0 16,21-22-16,1 22 0,-1-21 0,-20-1 16,20 1-16,1-21 0,-22 20 0,0-20 15,1-1-15,-22-20 0,0 20 16,0-21-16,0 22 0,-21-1 0,0 1 16,0-1-16,-21 1 0,0 21 15,-21-22-15,-1 43 0,1-21 0,0 20 16,-22 22-16,1 0 0,-1 0 15,1 0-15,-1 43 0,1-22 16,-1 21-16,1 1 0,-1-1 0,22 21 16,-22 22-16,22 0 0,-21-22 15,20 22-15,22 0 0,0-22 0,0 1 16,21-1-16,0 1 0,21-22 16,0 21-16,0-20 0,22-22 0,-1 21 15,0 1-15,22-22 0,-22 0 0,0-21 16,22 21-16,-22-21 0,22 0 15,-22 0-15,22 0 0,-22-21 0,21 21 16,1-21-16,-22 0 0,1-1 0,20 1 16,-21 0-16,1-21 0,-22 21 15,21-1-15,1-20 0,-22 21 16,0-21-16,0 20 0,0 1 16,0 0-16,-21 0 0,0 0 0,0 42 31,0 0-31,0 0 0,-21 0 15,21 1-15,-21-1 0,21 0 0,-21 0 16,21 0-16,0 0 0,0 1 16,0-1-16,0 0 15,21-21-15,0 0 0,0 0 16,1 0-16,-1 0 16,0 0-16,0 0 0,21-21 0,-20 21 15,-1-21-15,-21-1 0,21 1 16,0 0-16,0 0 0,0 0 15,1-22-15,-1 22 0,0 0 0,0-21 16,-21 21-16,21 21 0,-21-22 0,21 22 16,-21 22-1,0-1-15,0 0 0,0 21 0,0-21 16,0 22-16,0-22 0,0 0 16,-21 0-16,21 22 0,0-22 0,0 0 15,0 0-15,21 0 0,1-21 16,-1 0-16,0 0 0,21 0 15,-21 0-15,22 0 0,-22 0 0,21 0 16,1-21-16,-1 0 0,0 0 16,-21 0-16,22-1 0,-1-20 15,0 0-15,-20 21 0,20-43 0,-21 22 16,0-22-16,0 1 0,22-1 16,-22 1-16,0-1 0,0-20 0,0 20 15,1 1-15,-1-22 0,0 21 0,0 22 16,0-21-16,0 20 0,-21 22 15,0 0-15,0 42 16,-21 21-16,0 1 0,0 20 16,-21 1-16,-1-1 0,22 1 0,-21 20 15,-1 1-15,1-21 16,21 20-16,-21-20 0,42-22 0,0 22 16,0-22-16,0 0 0,0-21 0,0 1 15,0 20-15,21-42 0,0 21 16,0 0-16,0-21 0,0 0 0,1 0 15,-1 0-15,0 0 0,0 0 0,0 0 16,0-21-16,-21 0 0,22 0 16,-22 0-16,0-1 0,21 1 0</inkml:trace>
  <inkml:trace contextRef="#ctx0" brushRef="#br0" timeOffset="77892.3">22627 14351 0,'0'0'0,"-21"0"15,0 0-15,0 0 0,42 0 16,21 0 0,0 0-16,1 0 0,-1 0 15,22 0-15,-1 0 0,-21 0 0,43 0 16,-21-21-16</inkml:trace>
  <inkml:trace contextRef="#ctx0" brushRef="#br0" timeOffset="78835.56">24257 14203 0,'0'0'0,"0"21"0,0 0 15,21-21 1,0 0-16,0 0 0,1 0 16,-1 0-16,0 0 15,21-21-15,-21 0 0,22 21 0,-22-21 16,21 0-16,1 21 0,-22-22 15,21 1-15,-21 0 0,22 0 0,-22 0 16,-21 0-16,0-1 0,0-20 0,0 21 16,-21 0-16,-1 0 0,-20-1 15,21 22-15,-43 0 0,22 0 0,-21 0 16,-1 22-16,1 20 16,-1-21-16,1 21 0,-1 1 0,22-1 15,-1 0-15,1 1 0,21-1 0,0 0 16,21 1-16,0-1 0,0 0 15,21-20-15,0 20 0,0-21 0,22 0 16,-22 0-16,21 1 0,0-22 16,1 0-16,-22 21 0,21-21 0,-21 0 15,22 0-15,-22 0 0,0-21 0,0 21 16,0-22-16,-21 1 0,0 0 16,0 0-16,0 0 0,-21 0 0,0-1 15,-21 22-15,-1 0 0,1 0 16,0 0-16,-22 22 0,22-1 15,-22 0-15,1 0 0,-1 21 0,22 1 16,0-22-16,-1 21 0,1 1 16,21-22-16,0 21 0,21-21 0,0 0 15,0 1-15,21-1 0,0 0 0,21 0 16,1-21-16,-1 0 0,22 0 16,-1 0-16,1 0 0,-22 0 0,21 0 15,1 0-15,-1 0 0,1-21 16,-1 0-16,1 0 0,-22-1 0,22 1 15,-22 0-15,0-21 0,-20 21 16,20-22-16,0-20 0,-21 20 16,1 1-16,-1 0 0,0 21 0,0-22 15,0 22-15,0 21 0,1 21 16,-22 22-16,21-22 16,-21 21-16,0 0 0,0 1 0,0-22 15,21 21-15,0 1 0,0-1 16,22-21-16,-22 21 0,21-20 0,0 20 15,-20-21-15,20-21 0,0 21 16,-21 0-16,1-21 0,20 0 0,-21 0 16,0 0-16,0 0 0,1-21 15,-22 0-15,0 0 16,0 0-16,0 0 0,0-22 0,0 1 16,0 0-16,0-1 0,-22 1 15,22 0-15,0-1 0,0 1 16,0 21-16,0 0 0,-21 21 15,0 21-15,0 0 16,21 0-16,-42 21 0,20 1 0,1-22 16,-21 21-16,0 1 0,-1-1 0,1 0 15,0-21-15,-1 22 0,1-22 16,-22 21-16,22-21 0,21 1 0,-21-1 16,20 0-16,1 0 0,0 0 0,21 0 15,42-21 1,-20 0-1,20 0-15,0 0 0,1 0 0,20 0 16</inkml:trace>
  <inkml:trace contextRef="#ctx0" brushRef="#br0" timeOffset="79116.03">25950 14393 0,'0'0'15,"43"-42"-15,-22 21 0,21 21 0,-21 0 0,-21 21 16,0 0-16,0 22 15,0-1-15,0 0 0,-21 22 0,21-22 16,-21 22-16,0-1 0,0 1 16,-1 20-16,1-20 0,0 20 15,0 1-15,-21-21 0,20 20 0,1-20 16,0 20-16,-21-20 0,21-1 0,-22 22 16,22-43-16,-21 22 0,21-1 15,-1 1-15,-20-22 0,21 1 0,0-1 16,21 0-16,0 1 0,-21-22 0,21 0 15,0 0-15,0 0 0,21-42 32,0 0-32,0-21 0</inkml:trace>
  <inkml:trace contextRef="#ctx0" brushRef="#br0" timeOffset="79383.85">25950 14732 0,'0'0'0,"21"-63"0,1 20 0,-1 1 16,0 0-16,0-1 0,-21 22 0,0-21 16,21 21-16,0-1 0,1 1 15,-1 0-15,0 21 0,0 0 16,0 0-16,0 0 16,22 0-16,-22 0 0,-21 21 0,21 0 15,0 1-15,-21 20 0,0-21 0,0 21 16,0 1-16,-21-1 15,-21-21-15,21 22 0,-22-1 0,-20-21 16,20 21-16,-62 1 0,62-22 16,1 0-16,0-21 0,-1 21 15,1-21-15,21 0 0</inkml:trace>
  <inkml:trace contextRef="#ctx0" brushRef="#br0" timeOffset="79603.31">27220 15558 0,'0'0'0,"-21"0"0,0 0 0,0 0 16,21 21-1,0-42 1,0-1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08:48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1312 0,'0'0'0,"0"-21"0,0-21 0,-21 0 0,21-1 15,-21 1-15,21 0 0,-21-1 16,21 1-16,0 0 0,0-1 0,0 1 16,-22 0-16,22 20 0,-21-20 15,21 21-15,0 0 0,-21 21 0,21 21 32,0 0-32,0 43 0,0-1 15,0 22-15,21-1 0,0 1 16,1 21-16,-1 0 0,0 0 0,0-1 15,0 1-15,-21 0 0,21 0 16,-21-21-16,22-1 0,-22 1 0,21-22 16,-21 1-16,0-22 0,0 22 0,0-43 15,0 21-15,0-21 0,0 1 16,21-22-16,0-22 16,0 1-1,0-21-15,1 0 0,-1-1 0,-21 1 0,42 0 16,-42-22-16,21 1 0,0-1 15,1-21-15,-1 1 0,0 20 16,-21-20-16,0-1 0,0 21 0,0 1 16,0-1-16,0 22 0,0 0 15,0 21-15,21-1 0,0 22 16,-21 22-16,21-1 0,-21 21 16,22 22-16,-22-1 0,0 22 0,0-1 15,0-20-15,0 21 0,0-1 16,21-20-16,0 20 0,0-20 0,0-22 15,22 22-15,-1-22 0,0 0 16,1 1-16,-1-22 0,21 0 16,-20 0-16,20-21 0,-20 0 0,20 0 15,-21 0-15,22-21 0,-22 0 16,22 0-16,-22-22 0,0 22 0,1-21 16,-1-22-16,0 22 0,1-21 15,-1-22-15,0 0 0,1 1 0,-22-1 16,0 0-16,0-21 0,-21 22 15,0-22-15,0 0 0,-21 21 0,-21-20 16,21 20-16,-22 0 0,1 22 16,0-1-16,-1 22 0,22 0 0,-21 20 15,21 1-15,-1 21 0,-20 0 16,42 21-16,-21 22 0,21-1 16,0 22-16,-21-1 0,21 22 15,0-1-15,0-20 0,0 21 0,0-22 16,0 22-16,0-22 0,21 1 0,0-1 15,0 1-15,0-22 0,1 0 16,20 1-16,0-1 0</inkml:trace>
  <inkml:trace contextRef="#ctx0" brushRef="#br0" timeOffset="371.79">9080 1842 0,'0'0'0,"0"21"31,0 0-31,22-21 15,-1 0-15,0 0 16,0 0-16,21-21 0,-20 0 16,20-1-16,-21 1 0,21 0 0,1 0 15,-1 0-15,0-22 0,-20 22 0,-1-21 16,21 21-16,-42-22 0,0 22 16,0-21-16,0 21 0,0 0 0,0-22 15,-21 22-15,-21 0 0,20 21 16,-20 0-16,0 0 0,-1 21 0,1 0 15,0 0-15,-1 22 16,1 20-16,0-20 0,21 20 0,-22 1 16,22-1-16,0 1 0,0-1 15,21-21-15,0 1 0,0-1 0,0 0 16,21 1-16,0-22 0,0 0 0,22 0 16,-22 0-16,21-21 0,0 0 15,1 0-15,20 0 0,-20 0 0,20 0 16,-21-21-16,22 0 0,-1 0 15,1 0-15,-1-22 0,1 1 0,-22-21 16,22 20-16</inkml:trace>
  <inkml:trace contextRef="#ctx0" brushRef="#br0" timeOffset="881.62">10223 423 0,'0'0'0,"-21"-42"0,-63-43 16,62 107-1,1-1-15,0 21 0,0 22 16,21-1-16,0 1 0,0 20 0,0 22 16,0 0-16,0-21 0,0 20 15,0 1-15,0-21 0,0 0 0,0 20 16,0-20-16,0 0 0,0-22 16,0 1-16,0-1 0,0 1 0,0-22 15,0 0-15,0 1 0,0-22 16,0 0-16,0 0 0,0 0 15,0-42 1,-21 0 0,21-21-16,0 21 0,0-22 0,0-20 15,21-1-15,0 1 0,0-1 0,0 1 16,1-1-16,20 1 0,0 20 16,1-20-16,-1 21 0,0-1 0,1 22 15,20 0-15,-21 21 0,22 0 16,-1 21-16,-20 0 0,20 0 0,1 22 15,-22-22-15,0 42 0,1-20 16,-1 20-16,-21-20 0,0 20 16,-21 1-16,0-22 0,0 0 15,-42 22-15,0-22 0,-1 0 0,1-20 16,-21 20-16,-1-21 0,1 21 0,-1-20 16,-21-1-16,22-21 0,-22 21 15,1-21-15,20 0 0,1 21 0,-1-21 16,22 0-16,21 0 0,-1 0 15,1 0-15,21-21 0,0 0 0,0 0 16,21-1-16,1 1 0,20-21 0</inkml:trace>
  <inkml:trace contextRef="#ctx0" brushRef="#br0" timeOffset="1667.55">11684 1439 0,'0'0'0,"-21"-21"0,0-21 15,-1 21-15,1 0 0,0-22 16,21 22-16,0 0 0,-21 0 0,21 0 16,0-1-16,0 1 0,0 0 15,21 0 1,0 21 0,0-21-16,1 21 0,-1-21 0,21 21 15,0-22-15,1 1 0,-1 0 16,22 0-16,-1-21 0,22-1 0,-22 22 15,22-21-15,0-1 0,-22 1 16,1-21-16,-1 20 0,-21 1 16,-20 0-16,20-1 0,-42 1 15,0-22-15,0 22 0,0 0 0,-21 21 16,0-22-16,-22 22 0,-20 0 16,-1 21-16,1 0 0,-1 0 0,-20 0 15,-1 21-15,21 21 0,1-20 16,-22 20-16,43 0 0,-22 1 0,22-1 15,21 21-15,-21-20 0,42-1 16,0 0-16,0 1 0,0-1 0,0 0 16,21 1-16,21-1 0,0-21 15,1 22-15,-1-22 0,22 0 16,-1 0-16,-21 0 0,22 0 16,-22 1-16,22-22 0,-22 0 0,-21 0 15,0 0-15,1 0 0,-22-22 16,-22 22-16,-20 0 15,0 0-15,-1 0 0,-20 0 16,-1 22-16,1-1 0,-22 0 0,22 21 16,-1-21-16,1 22 0,20 20 15,-20-20-15,-1-1 0,22 21 0,0 1 16,21-1-16,-22 1 0,22-1 16,21 1-16,0-22 0,0 22 0,0-22 15,42-21-15,-20 22 0,20-22 16,0 0-16,22 0 0,-22-21 15,22 0-15,-1 0 0,22 0 0,-22-21 16,22 0-16,0 0 0,-1-1 16,1 1-16,-22-21 0,1 0 0,-1-22 15,1 22-15,-1-22 0,-20 1 16,20-1-16</inkml:trace>
  <inkml:trace contextRef="#ctx0" brushRef="#br0" timeOffset="1943.63">13017 254 0,'0'0'0,"0"-85"0,-21-84 16,0 169 0,0 0-16,0 0 15,0 42-15,-1 22 0,22-1 0,-21 22 16,21 0-16,-21-1 0,21 22 16,0 0-16,0 0 0,0 0 0,0 21 15,0-43-15,0 22 0,0-21 16,0 0-16,0-1 0,0-20 0,0 20 15,0-20-15,0-22 0,21 1 16,0-1-16,-21 0 0,0 1 0,22-22 16,-1 0-16,0-21 0,0 0 15,0 0-15,0 0 0,1 0 16,-1-42-16,0 20 0,0-20 16,0 0-16,0-1 0,22 1 15</inkml:trace>
  <inkml:trace contextRef="#ctx0" brushRef="#br0" timeOffset="2340.48">13314 1376 0,'-21'21'16,"-1"-21"-16,22 21 16,-21 0-16,0 1 0,21-1 15,0 0-15,0 0 0,0 0 16,0 0-16,21-21 16,0 0-16,22 0 0,-22 0 0,21 0 15,-21 0-15,22 0 16,-1 0-16,0-21 0,-20 0 0,20 21 15,0-21-15,-21 0 0,22 0 0,-22-1 16,21-20-16,-21 21 0,1-21 16,-22 20-16,0-20 0,0 21 0,0 0 15,0 0-15,0-1 0,-22 22 16,1 0-16,-21 22 0,0-1 16,-1 0-16,1 21 0,-22-21 15,22 22-15,-21-1 0,20 22 0,1-22 16,0 0-16,20 22 0,1-22 15,21 0-15,0 1 0,0-22 0,0 21 16,21-21-16,1 22 0,20-22 16,0-21-16,1 21 0,20 0 15,-21-21-15,22 0 0,-22 0 0,22 0 16,-1 0-16,1-21 0,-22 0 16,22 0-16,-22 0 0,21-22 0,-20 1 15,-1 0-15,0-1 0,1 1 16,-22-22-16</inkml:trace>
  <inkml:trace contextRef="#ctx0" brushRef="#br0" timeOffset="3656.76">14266 1482 0,'0'0'15,"21"-43"-15,-21 1 0,22 0 0,-22-1 0,0 22 16,0 0-16,0 0 0,-22 42 16,1 0-1,0 0-15,0 1 0,21 20 16,-21-21-16,21 21 0,-21 1 16,21-1-16,0 0 0,0 1 15,0-1-15,0 0 0,0 1 0,0-1 16,0-21-16,0 0 0,0 1 0,0-1 15,0 0-15,0 0 0,21-21 16,0 0-16,0-21 31,0 0-31,0-22 0,-21 22 0,22-21 16,-1 0-16,0-1 0,0 1 16,0 0-16,0-1 0,1 1 0,-1 0 15,0-1-15,0 22 0,0-21 16,0 42-16,1-21 0,-1 21 15,0 21-15,-21 0 16,0 0-16,0 0 0,0 22 16,21-1-16,-21 0 0,21 1 0,-21-1 15,21 0-15,-21 1 0,22-1 16,-1 0-16,0-21 0,0 22 0,-21-22 16,21 0-16,0 0 0,1-21 15,-1 0-15,0 0 0,0 0 0,0 0 16,0 0-16,1 0 0,-1-21 15,0 0-15,0-21 0,0 20 0,0-20 16,1 0-16,-1-1 0,0 1 0,21 0 16,-21-22-16,22 22 15,-22 0-15,21 20 0,-21-20 0,22 21 16,-22 0-16,-21 0 0,21 21 0,-21 21 16,0 0-1,0 0-15,0 0 0,0 22 0,-21-22 16,21 21-16,0 0 0,-21-20 15,21 20-15,0 0 0,0-21 0,0 22 16,0-22-16,21 21 0,0-21 16,0 1-16,0-1 0,1 0 0,20-21 15,0 0-15,-21 21 0,22-21 16,-1 0-16,0 0 0,1 0 16,-1-21-16,0 0 0,-20 0 0,20-1 15,0-20-15,1 0 0,-22 21 16,0-43-16,21 22 0,-21-1 0,1 1 15,-1 0-15,-21-1 0,0 1 16,0 0-16,0 21 0,0-1 0,0 1 16,-21 21-16,-22 0 15,22 0-15,0 0 0,0 21 0,-22 1 16,22-1-16,0 21 0,0 0 16,0 1-16,0-1 0,21 0 0,0 1 15,0-1-15,0 0 0,0 1 16,42-1-16,-21 0 0,0-20 15,22-1-15,-1 0 0,0 0 0,22 0 16,-22 0-16,0-21 0,22 0 16,-22 0-16,1 0 0,20 0 0,-21 0 15,1-21-15,-1 0 0,-21-21 16,22 21-16,-22-22 0,21 1 0,-21 0 16,0-1-16,1 1 0,-1 0 0,-21-1 15,0 1-15,21 0 16,-21 20-16,0 1 0,0 0 0,0 0 0,0 42 31,0 0-31,-21 0 0,21 1 16,-21 20-16,21 0 0,-22-21 15,22 22-15,-21-1 0,21 0 0,0-20 16,0 20-16,0 0 0,0-21 16,0 22-16,0-22 0,0 0 0,0 0 15,0 0-15,0 1 0,0-1 0,21-21 16,-21-21 15,0-1-31,22 1 16,-22 0-16,0-21 0,21-1 0,0 1 15,0 0-15,-21-22 16,42 22-16,-20 0 0,-1-22 0,0 22 16,21-1-16,-21-20 0,22 21 15,-1-1-15,0 1 0,22 0 0,-1 20 16,1 1-16,-22 0 0,22 0 15,-1 21-15,-20 0 0,-1 21 0,0 0 16,1 22-16,-22-22 0,0 21 16,-21 0-16,0 1 0,0 20 0,-21-20 15,-22 20-15,22-21 0,0 22 16,0-22-16,0 1 0,0-1 0,-1 0 16,22 1-16,0-1 0,0-21 15,0 0-15,0 22 0,0-22 16,0 0-16,22-42 31,-1 0-15,0-1-16,0-20 0,0 21 15,22-21-15</inkml:trace>
  <inkml:trace contextRef="#ctx0" brushRef="#br0" timeOffset="3959.99">18373 656 0,'0'0'16,"0"-42"-16,0 21 0,0-22 0,0 22 16,0 0-16,0 0 0,0 42 31,0 21-31,-22 1 0,1 20 16,0 22-16,0 0 0,-21-1 0,20 1 15,-20 0-15,21-1 0,-21-20 16,20 20-16,1 1 0,21-21 0,0 20 15,0-20-15,0-1 0,0-20 16,0 20-16,0-21 0,0 1 0,0-22 16,0 0-16,0 0 0,21 0 15,1 1-15,-1-22 0,0 0 16,0 0-16,0 0 0,22-22 16,-1 22-16,0-21 0,1-21 0,20 21 15,1-22-15,-1 22 0,1-21 16</inkml:trace>
  <inkml:trace contextRef="#ctx0" brushRef="#br0" timeOffset="4311.81">18944 1503 0,'0'0'0,"42"-42"16,-20-1-16,-1 22 0,0 0 0,0 0 16,-21 0-16,0-1 0,-21 22 15,0 0 1,-22 0-16,22 22 0,-21-1 0,0 0 16,-1 0-16,22 0 0,-21 0 15,21 1-15,-1 20 0,22-21 16,0 0-16,0 0 0,0 22 15,0-22-15,22 0 0,20 0 0,-21 0 16,21 1-16,1-1 0,-1-21 16,0 21-16,1 0 0,-1-21 0,0 21 15,-20-21-15,-1 0 0,0 0 16,0 21-16,-21 1 0,0-1 16,-21-21-1,0 21-15,0-21 0,-22 0 0,22 21 16,-21-21-16,-1 0 0,1 0 15,21 21-15,-21-21 0,20 0 16,-20 0-16,21 0 0,0 21 0,0-21 16,-1 0-16,22-21 47,0 0-47,0 0 0</inkml:trace>
  <inkml:trace contextRef="#ctx0" brushRef="#br0" timeOffset="4583.66">17716 931 0,'0'0'0,"0"-21"0,0 0 0,0 0 0,43 21 15,-1-21-15,0 21 0,22 0 16,-1-21-16,1 21 0,21 0 0,-1 0 15,22 0-15,-21 0 0,-1 0 16,1 0-16,0 0 0,-22 0 16,1 0-16,-22 0 0,0 0 0,1 0 15,-22 0-15,0 0 0,0 0 16,-42 0 0,-21 0-1,-1 0-15,-20 0 0,-22 0 16</inkml:trace>
  <inkml:trace contextRef="#ctx0" brushRef="#br0" timeOffset="5387.88">6625 2540 0,'21'0'32,"0"0"-32,22 21 0,-22-21 15,21 21-15,22 1 16,-1-1-16,22-21 0,0 21 0,-1 0 15,22-21-15,21 21 0,0-21 16,21 21-16,0-21 0,22 0 0,-1 0 16,22 22-16,20-22 0,1 0 15,0 0-15,20 0 0,22 0 0,0 0 16,22 21-16,-1-21 0,0 0 16,21 0-16,1 21 0,-1-21 0,0 0 15,1 0-15,-1 21 0,0-21 0,1 0 16,-22 21-16,0 0 0,0-21 15,-21 0-15,0 22 0,0-1 0,0-21 16,-21 21-16,-21-21 16,-1 0-16,-20 21 0,-1-21 0,-20 0 15,-22 0-15,0 0 0,-21 0 0,0 0 16,-42 0-16,-1 0 0,-20 0 16,-1-21-16,-20 0 0,-1 21 0,-21 0 15,0-21-15,0 21 0,-21-22 16,0 1-1,-21 21 1</inkml:trace>
  <inkml:trace contextRef="#ctx0" brushRef="#br0" timeOffset="5556.78">17081 2942 0,'0'0'16,"-21"0"-16,0 0 0,0 0 15,21-21-15,-21 21 16,21-21 0,-21 21-16,-1 0 15,1 0 1,0 0-16,-21 0 16</inkml:trace>
  <inkml:trace contextRef="#ctx0" brushRef="#br0" timeOffset="16340.55">10668 3429 0,'0'0'0,"21"-21"0,21 21 0,-20 0 16,-1 0-16,-42 21 31,-1 0-31,-20 22 0,0-22 0,-22 42 16,-20-20-16,-43 20 0,0 22 15,-22-1-15,-20 22 0,0 0 0,-22 0 16,-20 0-16,-1 0 0,0 21 16,1-22-16,-1 22 0,0-21 15,1 0-15,20 0 0,1-21 0,20-1 16,22 1-16,0-22 0,21 1 16,21-22-16,21 1 0,1-1 0,41 0 15,1-42-15,21 0 0,42 0 16</inkml:trace>
  <inkml:trace contextRef="#ctx0" brushRef="#br0" timeOffset="16928.56">14160 3387 0,'0'0'0,"22"-21"0,20-1 0,-21 1 0,0 0 15,-21 0-15,21 0 0,1 21 16,-22 21-16,0 0 0,0 43 16,0-22-16,0 43 0,0-1 15,0 43-15,0 0 0,-22 21 0,1 1 16,-21 20-16,0 0 0,-1 1 15,1-1-15,0 0 0,-22 1 0,22-22 16,-22 0-16,22-21 0,0 0 0,-1-21 16,1-22-16,0 1 0,20 0 15,1-22-15,0-20 0,21-1 0,0-21 16,0 0-16,21-21 16</inkml:trace>
  <inkml:trace contextRef="#ctx0" brushRef="#br0" timeOffset="17616.16">17399 3366 0,'0'0'16,"0"-22"-16,21 22 31,0 0-15,43 22-16,-22 20 0,43-21 0,-1 21 16,22-20-16,0 41 15,42-21-15,0 1 0,22 20 0,-1 1 16,0-1-16,22 22 0,-1 0 15,22-1-15,0 22 0,-22-21 0,22-1 16,0 1-16,-22 0 0,1-1 16,-1 1-16,-42-21 0,0 20 0,1-20 15,-22-1-15,0-20 0,-22-1 16,1 0-16,-21 1 0,0-22 0,-22 0 16,-21 0-16,1 0 0,-1-21 15,-21 0-15,-42 0 16,0 0-1,-21-21-15,-1 0 0,-20 0 0,20 0 16</inkml:trace>
  <inkml:trace contextRef="#ctx0" brushRef="#br0" timeOffset="20032.25">2879 5694 0,'0'0'0,"21"-42"0,-21 20 0,21-20 16,-21 21-16,21 0 0,-21 0 15,0-1-15,0 44 16,0-1-1,0 21-15,0 0 0,0 22 16,-21-1-16,0 22 0,0-21 16,-22 20-16,22 22 0,-21-21 0,21 21 15,-22-22-15,22 22 0,-21-21 16,21-1-16,-22-20 0,22 21 0,-21-22 16,21-21-16,-1 22 0,1-22 15,0 1-15,0-1 0,0-21 0,21 0 16,0-42-1,0 0-15,0 0 16,0-22-16,21 22 0,0-21 16,0-22-16,0 1 0,1-1 15,-1 1-15,0-22 0,21 1 16,-21-1-16,22 0 0,-22 1 0,21-22 16,-21 21-16,22 0 0,-22 1 15,21-1-15,-21 0 0,22 22 0,-22-1 16,0 22-16,-21 0 0,21 42 15,0 0-15,-21 21 0,22 21 16,-22 1-16,0 20 0,0 22 16,0-1-16,21-20 0,-21 42 0,0-22 15,0 1-15,0 21 0,0-21 16,0-1-16,-21 1 0,21 0 16,-22-22-16,22 1 0,0-1 0,0-21 15,0 1-15,0-1 0,0 0 16,0-20-16,0 20 0,0-21 0,0 0 15,0 0-15,0-42 32,0 0-32,0 0 15,0 0-15,-21 0 0</inkml:trace>
  <inkml:trace contextRef="#ctx0" brushRef="#br0" timeOffset="20221.16">2498 6604 0,'21'-21'32,"0"21"-17,21 0-15,1 0 0,-1-21 0,21 0 16,-20 21-16,20-22 0,-20 22 16,20-21-16,-21 21 0,22-21 0,-1 0 15,1 0-15,-1 0 0,1-1 16,-1 1-16,22 0 0</inkml:trace>
  <inkml:trace contextRef="#ctx0" brushRef="#br0" timeOffset="21857.24">3768 6244 0,'0'0'0,"-43"0"16,-84 148 0,85-105-16,0-1 0,20 22 15,1-22-15,0 21 0,0 1 16,0-22-16,21 22 0,0-22 0,0 0 15,0 1-15,0-1 0,0 0 16,0-20-16,21-1 0,0 0 0,21 0 16,-20-21-16,20 0 0,0 0 15,22 0-15,-22-21 0,0 0 16,22 0-16,-22-1 0,22 1 0,-22-21 16,0 0-16,1-1 0,-1 1 15,0-22-15,1 1 0,-1-1 0,0-20 16,-20 20-16,20-20 0,-21 20 15,0-21-15,0 1 0,1 20 0,-1-20 16,0-1-16,-21 0 0,21 22 16,-21-1-16,0 1 0,0 20 0,0 1 15,0 21-15,0 0 0,-21 21 16,0 42-16,0 0 0,-1 1 16,22 20-16,-21 1 15,0 20-15,21 1 0,0 0 0,-21 21 16,21-22-16,-21 22 0,21-21 15,-21-1-15,21 1 0,0 0 0,0-22 16,0 1-16,0-22 0,0 0 0,21 1 16,21-1-16,-21-21 0,0 0 15,22-21-15,-1 0 0,-21 0 0,22 0 16,-1 0-16,0 0 0,1 0 16,-1-21-16,0-21 0,1 21 0,-22 0 15,21-22-15,0 1 0,-20 0 0,-1-1 16,0 1-16,21 0 0,-21-1 15,-21 1-15,22 21 0,-1 0 16,-21-1-16,21 22 0,-21 22 16,0-1-16,0 21 15,0-21-15,0 22 0,0-22 0,0 21 16,0 0-16,0-20 0,0-1 16,0 21-16,0-21 0,0 0 0,0 1 15,0-1-15,0 0 0,21 0 16,0-21-16,0 0 15,1 0-15,-1 0 0,0 0 0,0-21 16,0 0-16,22 21 0,-22-21 16,0-1-16,21-20 0,-21 21 0,1 0 15,-1 0-15,0-1 16,0 1-16,0 21 0,-21 21 16,0 1-1,0-1-15,0 0 0,0 0 16,0 21-16,-21-20 0,21-1 0,-21 21 15,21-21-15,0 0 0,0 1 16,0-1-16,0 0 0,0 0 16,21-21-16,0 0 0,0 0 0,1 0 15,-1 0-15,21 0 0,-21-21 16,22 21-16,-22-21 0,21 0 0,-21-1 16,22 1-16,-22 0 0,0 0 15,0-21-15,-21 20 0,0-20 16,0 21-16,0-21 0,0-1 0,0 22 15,0-21-15,-21 21 0,0-1 16,0 1-16,-22 0 0,22 21 0,-21 0 16,21 0-16,-22 0 0,1 0 0,0 0 15,20 21-15,1-21 0,0 0 16,0 21-16,42-21 31,0 0-31,22-21 0,-1 21 0,0-21 16,1 0-16,-1 21 0,0-21 15,1 0-15,-22 21 0,21 0 0,0 0 16,1 0-16,-22 0 0,21 21 16,-21 0-16,1 21 0,-1-21 15,0 22-15,0-22 0,0 21 0,-21-21 16,21 22-16,-21-22 0,0 21 0,0-21 16,0 1-16,0-1 0,0 0 15,0 0-15,0 0 0,0 0 16,0-42 15,0 0-31,0 0 0,0 0 16,22-22-16,-1 22 0,-21 0 15,21-21-15,0-1 0,0 1 0,0 0 16,1-1-16,-1 1 0,21 0 16,-21 21-16,0-1 0,22 1 15,-22 21-15,21 0 0,-21 0 0,1 21 16,-1-21-16,0 43 0,0-22 15,0 21-15,-21-21 0,0 22 0,0-22 16,0 21-16,0 1 0,0-22 16,0 0-16,0 0 0,0 21 0,21-20 15,1-22-15,-22 21 0,21 0 0,0-21 16,21 0-16,-21 0 0,22 0 16,-1 0-16,0 0 0,1-21 0,-1 0 15,0-1-15,1 1 0,-1 0 0,0 0 16,1 0-16,-1-22 15,0 22-15,-20-21 0,-1 0 0,21-1 16,-42 1-16,21 0 0,-21-1 16,21 1-16,-21 0 0,0 20 0,0 1 15,0 0-15,-21 21 16,21 21-16,-21 0 16,21 22-16,-21-22 0,21 21 0,-21-21 15,21 22-15,0-1 0,0-21 16,0 22-16,0-22 0,0 21 15,0-21-15,0 0 0,21 1 0,-21-1 0,21 0 16,-21 0-16,0 0 0,21-21 16,-21 21-16,-21-21 31,0 0-15,0 0-16,0 0 0,-1 0 0,1-21 15,0 21-15,-21-21 0,21 0 16,-22 0-16,1 0 0,-22-22 0,22 1 15,-21 0-15</inkml:trace>
  <inkml:trace contextRef="#ctx0" brushRef="#br0" timeOffset="22020.14">6308 5842 0,'0'0'0,"0"-21"0,0 0 0,0 0 15,0-1-15,0 1 0,0 0 16,-22 21 15,1 0-31,0 0 0,0 0 16,0 0-16,-22 21 0</inkml:trace>
  <inkml:trace contextRef="#ctx0" brushRef="#br0" timeOffset="22204.04">4297 6117 0,'0'0'16,"-43"0"-16,1 0 0,21 0 0,42 0 16,0 0-16,106-21 15,-42 0-15,0 21 0,20-21 16,-20 0-16,21 21 0,0-22 16,0 1-16,-1 21 0,1-21 0,0 0 15,-21 0-15,21 21 0</inkml:trace>
  <inkml:trace contextRef="#ctx0" brushRef="#br0" timeOffset="23128.51">11874 6858 0,'0'0'0,"22"0"31,-1-21-31,0 21 0,21-21 16,-21 0-16,22-1 0,-1 1 0,-21 0 15,22-21-15,-1 21 16,-21-1-16,0-20 0,0 0 0,-21 21 15,0-22-15,0 22 0,-21-21 16,-21 21-16,21-1 0,-43 1 0,22 0 16,0 21-16,-22 0 0,1 21 0,20 0 15,-20 1-15,20-1 0,1 21 16,0 0-16,-1 1 0,1-1 0,21 22 16,0-22-16,21 0 0,0 1 15,0-1-15,0 0 0,21 1 0,0-22 16,0 0-16,22 0 0,-1-21 0,21 0 15,-20 0-15,20 0 0,1 0 16,-1-21-16,22 0 0,-43 0 16,22-1-16,-1-20 0,-20 21 15,-1-21-15,-21-1 0,21 1 0,-20 0 16,-1-1-16,-21 1 0,0-22 0,21 22 16,-21 21-16,0-21 0,0 20 15,0 1-15,-21 42 16,21 1-16,-21 20 15,-1 21-15,1-20 0,21 20 0,-21 22 16,0-22-16,21 1 0,0 21 0,-21-22 16,21 22-16,0-1 0,0 1 15,0 0-15,0-1 0,0-20 0,0 21 16,21-1-16,0-20 0,0-1 16,0 22-16,-21-22 0,22 22 15,-1-21-15,-21-1 0,0 1 0,0-22 16,0 21-16,0-20 0,0-1 0,0-21 15,-21 22-15,-1-22 0,1-21 16,0 0-16,0 0 0,0 0 0,0 0 16,-1-21-16,1-1 0,0 1 0,0-21 15,0-22-15,0 22 0,21-43 16,-22 22-16,22-22 0,0 22 0,0-22 16,0-21-16,22 22 0,-1-1 0,0 0 15,0 1-15,0-1 0,22 0 16,-1 22-16,-21-1 0,21 22 15,1 0-15,-1-1 0,-21 1 16,22 21-16,-1 0 0,-21-1 0</inkml:trace>
  <inkml:trace contextRef="#ctx0" brushRef="#br0" timeOffset="23476.31">12954 6837 0,'-21'0'15,"21"-21"-15,21 0 16,0-1-16,0-20 16,0 21-16,1-21 0,-1 20 15,0-20-15,0 0 0,0-1 0,-21 1 16,0 0-16,0 21 0,0-22 16,0 22-16,0 0 0,-21 21 15,0 0-15,-21 21 0,20 21 16,-20 22-16,0-22 0,21 22 0,-22-1 15,22 1-15,0-1 0,0 1 0,21-22 16,0 22-16,0-22 0,0 0 16,21 1-16,0-22 0,21 21 0,1-21 15,-1-21-15,0 21 0,1-21 16,20 0-16,-20 0 0,20-21 16,1 21-16,-1-21 0,-21 0 0,22-21 15,-22 20-15,1-20 0,-1 0 16,0-1-16,1-20 0,-1-1 0,0 1 15</inkml:trace>
  <inkml:trace contextRef="#ctx0" brushRef="#br0" timeOffset="23720.17">13991 6011 0,'0'0'15,"0"-42"-15,0 0 0,0 21 0,-21-1 16,0 22-16,0 0 0,-1 0 0,1 22 16,0 20-16,0-21 0,0 21 15,21 1-15,-21 20 0,-1 1 16,22-1-16,-21 1 0,21 20 15,0 1-15,0-21 0,0 20 0,0-20 16,0 20-16,0-20 0,21-22 0,-21 22 16,22-22-16,-22 0 0,0-20 15,21 20-15,0-21 0,-21 0 0,21-21 16,0 0-16,0 0 16,1 0-16,-22-21 0,42 0 0,-21 0 15,0-22-15,0 1 0,1 0 16,20-22-16,-21 1 0</inkml:trace>
  <inkml:trace contextRef="#ctx0" brushRef="#br0" timeOffset="23952.04">14436 5948 0,'0'0'0,"0"-42"0,0 20 0,0 1 0,0 0 16,0 42 0,0 0-16,-22 22 0,22-22 0,0 21 15,-21 22-15,21-22 0,0 0 16,0 22-16,0-1 0,0 1 0,0-1 15,0 1-15,0-1 0,0 1 16,21-22-16,-21 22 0,0-22 0,0 0 16,0 1-16,22-22 0,-22 21 0,21-21 15,-21 1-15,0-1 16,0 0-16,21-21 0,0 0 0,0 0 16,0 0-16,1 0 0,-22-21 15,21 0-15</inkml:trace>
  <inkml:trace contextRef="#ctx0" brushRef="#br0" timeOffset="24596.67">14753 6646 0,'0'0'0,"0"-21"0,21 21 16,0-21-16,1 21 15,-22-21-15,21 0 16,0 21-16,-21-21 0,21 21 0,0-22 16,0 1-16,1 0 15,-1 21-15,0-21 0,0 0 0,0 0 16,0-1-16,1 22 0,-22-21 0,0 0 15,0 0 1,-22 21-16,1 0 0,-21 21 16,21 0-16,-22 22 0,22-1 15,-21 0-15,21 1 0,-22 20 0,22-21 16,-21 22-16,21-22 0,21 1 0,0-1 16,0 0-16,0-21 0,0 1 15,0 20-15,0-21 0,21-21 0,0 21 16,0-21-16,22 0 0,-1 0 15,0 0-15,1 0 0,-1 0 16,0-21-16,1 0 0,-1 21 0,0-21 16,1-22-16,-1 22 0,0 0 15,-21-21-15,1-1 0,-1 22 0,0-21 16,0 0-16,0-1 0,-21 22 16,0-21-16,21 21 0,1-1 0,-22 1 15,21 0-15,-21 0 0,21 21 16,0 0-16,0 0 15,0 21-15,1 0 0,-22 0 0,21 1 16,0 20-16,0-21 0,-21 21 16,0 1-16,21-1 0,-21-21 0,0 22 15,0-1-15,0-21 0,0 21 16,0-20-16,0-1 0,0 0 16,0 0-16,0 0 0,-21 0 15,21-42 1,0 0-1,0 0-15,0 0 0,0 0 0,0-22 16,0 1-16,21 0 0,0-1 16,1 1-16,-1-22 0,0 22 0,0-21 15,0 20-15,0 1 0,1 0 16,-1-1-16,0 22 0,21-21 0,-21 21 16,22-1-16,-22 1 0,21 21 0,1-21 15,-1 21-15,-21 0 0,0 0 16,22 0-16,-22 0 0</inkml:trace>
  <inkml:trace contextRef="#ctx0" brushRef="#br0" timeOffset="24984.47">16658 6350 0,'-42'0'32,"21"0"-32,-22 0 0,22 0 0,-21 21 15,-22 0-15,22 1 0,0-1 16,-1 0-16,22 0 0,-21 0 0,21 0 16,21 1-16,0-1 0,0 0 15,0 0-15,21-21 0,0 21 0,0 0 16,0 1-16,22-22 0,-1 21 0,0 0 15,1 0-15,-1 0 0,-21 0 16,21 1-16,1-22 0,-22 21 0,0 0 16,0 0-16,-21 0 0,0 0 0,0 1 15,0-1-15,-21 0 16,0-21-16,0 21 0,-22-21 16,1 21-16,0-21 0,-1 0 0,1 0 15,0 0-15,-1 0 0,-20 0 16,21 0-16,-22 0 0,22 0 0,-22-21 15,22 0-15,-22 0 0</inkml:trace>
  <inkml:trace contextRef="#ctx0" brushRef="#br0" timeOffset="25249.36">13970 6054 0,'0'0'0,"-42"0"0,20 0 0,1 0 16,64 0 0,-1 0-16,0-21 0,22 21 0,-1 0 15,22 0-15,296-43 16,-275 43-16,0 0 16,21-21-16,0 21 0,0 0 0,-22 0 15,1-21-15,-21 21 0,21 0 16,-43 0-16,1 0 0,-22 0 0,0 0 15,-20 0-15,-1 0 0</inkml:trace>
  <inkml:trace contextRef="#ctx0" brushRef="#br0" timeOffset="25920.01">19812 6181 0,'0'0'0,"-21"-43"0,0 22 15,-1 0-15,22 0 0,0 0 0,0 0 16,0-1-16,0 1 0,0 0 16,22 21-16,-1-21 0,0 21 0,0 0 15,0 0-15,22 0 0,-22 0 16,21 21-16,-21 0 0,22 22 0,-1-1 16,0 21-16,1 1 0,-22 21 0,0-1 15,0 1-15,0 0 0,-21-1 16,21-20-16,-21 20 0,0-20 0,0-22 15,0 1-15,0-1 0,22-21 16,-22 0-16,21-21 0,0 0 16,0-21-16,0 0 0,-21 0 15,21-22-15,1 22 0,-1-21 16,0-22-16,-21 22 0,21-21 0,0-22 16,22 21-16,-22-20 0,0 20 15,21 1-15,1-22 0,-1 22 0,0-1 16,1 1-16,-1-1 0,0 22 15,-21-1-15,22 22 0,-22 0 0,0 21 16,0 0-16,0 0 0,-21 21 16,0 0-16,0 1 0,0 20 0,0-21 15,0 21-15,0 1 16,-21-22-16,0 21 0</inkml:trace>
  <inkml:trace contextRef="#ctx0" brushRef="#br0" timeOffset="26536.66">21040 6710 0,'0'0'0,"21"0"0,85-64 31,-64 43-31,0-21 0,-21 21 0,22-22 16,-1 1-16,-21 0 0,22-1 16,-22 22-16,-21-21 0,0 21 0,0 0 15,-21 21-15,-1 0 0,-20 0 16,21 0-16,-43 0 0,22 21 15,0 0-15,-1 21 0,1 1 0,0-1 16,-1 0-16,22 1 0,0-1 16,0 0-16,21 1 0,0-1 0,0-21 15,0 21-15,0-20 0,21-1 16,0 0-16,0 0 0,22 0 0,-22-21 16,21 0-16,1 0 0,-22 0 15,21 0-15,0 0 0,1 0 0,-1-21 16,-21 21-16,22-42 0,-1 21 0,-21-22 15,21 22-15,1-42 16,-22 20-16,21 1 0,1-22 0,-22 22 16,21 0-16,0-1 0,1 1 15,-22 21-15,21 0 0,1 21 0,-1 0 16,-21 0-16,21 21 0,-20 0 16,-1 0-16,0 22 0,0-1 0,0 0 15,-21 1-15,0-1 0,0 0 16,0 1-16,0-1 0,0 0 0,0-21 15,0 22-15,0-22 0,0 0 0,0 0 16,0 0-16,-21-21 16,0 0-1,0-21 1,21 0-16,-21-21 0,21 21 16,0-22-16,0 22 0,0-21 15,21-1-15,0-20 0,0 21 0,0-22 16,0 22-16,1-1 0,-1 1 0,21 0 15,-21 21-15,22-1 0,-1 1 16,0 0-16,-21 21 0,22 0 0,-22 0 16,21 0-16,-21 0 0,1 0 15,-22 21-15,21 0 0</inkml:trace>
  <inkml:trace contextRef="#ctx0" brushRef="#br0" timeOffset="26724">22712 6287 0,'0'42'15,"0"-21"-15,0 21 16,0-20-16,0 20 0,0 0 16,-21 1-16,-1-1 0,1 0 0,0-21 15,21 22-15,0-22 0,0 0 16,-21 0-16,21 0 0,0 1 0,0-1 16,21-21-1,0-21 1,-21-1-16,0 1 0,0 0 0</inkml:trace>
  <inkml:trace contextRef="#ctx0" brushRef="#br0" timeOffset="26907.89">22564 6033 0,'0'0'15,"-22"0"-15,1 0 0,42 0 47,1 21-47,-1-21 0,21 0 0,-21 0 16,22 0-16,-1 0 0,0 0 15,1 0-15,-1 0 0</inkml:trace>
  <inkml:trace contextRef="#ctx0" brushRef="#br0" timeOffset="27668.48">23516 5588 0,'0'0'0,"0"-42"0,0 21 0,0-22 0,0 22 16,0 0-16,0 0 0,-21 21 16,0-21-16,0 21 0,-1 0 15,1 0-15,0 21 16,0 0-16,-21 21 0,20 22 0,-20-1 15,21 22-15,-21 0 0,-1-1 16,-20 22-16,20-21 0,1 42 0,0-21 16,-1 21-16,1-22 0,0 1 15,21 21-15,-1-21 0,22 21 0,0-21 16,0 0-16,0 0 0,0-1 0,22 1 16,-22-21-16,0 21 0,21-22 15,-21 1-15,0 0 0,0-1 0,0-20 16,0-1-16,-21 22 0,21-43 15,0 22-15,-22-22 0,22 1 0,-21-22 16,21 21-16,0-21 0,0 0 16,21-21-1,1 0-15,-1 0 0,0-21 0,0 0 16,21 0-16,1-21 0,-1-1 0,-21 1 16,22 0-16,-1-22 0,-21 1 15,0-1-15,0-21 0,-21 22 0,0-22 16,0 22-16,-21-22 0,0 22 15,-21-22-15,21 21 0,-22-20 0,1 20 16,-22 1-16,22-1 0,21 1 0,-21 20 16,20 1-16,-20 0 0,21 21 15,21-22-15,0 22 0,0 0 0,0 0 16,0 0-16,0-1 16,0 1-16,21 0 0,0 21 0,22-21 15,-22 0-15,21 0 0,0-1 16,1 1-16,-1 0 0,0 0 0,1 0 15,-22-22-15,21 22 0,1-21 0,-22 21 16,0-22-16,0 22 0,0-21 16,0 21-16,-21 0 0,0-1 15,22 22-15,-22 22 16,-22 20 0,1-21-16,0 21 0,21-20 15,-21 20-15,21 0 0,0-21 0,0 1 16,0-1-16,0 21 0,0-21 15,0 0-15,21-21 16,0 0-16,0 0 16,1 0-16,-1 0 0,0-21 15,-21 0-15,21-21 0,0 21 16,-21-22-16</inkml:trace>
  <inkml:trace contextRef="#ctx0" brushRef="#br0" timeOffset="27827.4">23474 6160 0,'0'0'0,"0"-22"0,0 1 15,-21 21 1,-1 0-16,1 21 31,21 1-15,0-1 0,0 0-16,0 0 15</inkml:trace>
  <inkml:trace contextRef="#ctx0" brushRef="#br0" timeOffset="29680.31">23897 6202 0,'-85'0'32,"43"21"-32,0-21 0,-22 21 15,22 0-15,0 22 0,-1-22 16,1 21-16,21 1 0,0-1 0,-1 0 15,22 1-15,0-22 0,0 21 16,0 0-16,22-20 0,-1 20 0,0-21 16,21 0-16,1 0 0,20 1 15,-21-1-15,22-21 0,-1 0 0,22 0 16,-21 0-16,-1 0 0,1 0 0,-22 0 16,21 0-16,-20 0 0,20-21 15,-20-1-15,-1-20 0,0 0 0,1 21 16,-22-22-16,0-20 15,0 20-15,0 1 0,-21 21 0,0-21 16,0 20-16,-21 1 0,0 0 16,-21 21-16,20 0 0,-20 0 0,0 21 15,-1 0-15,1 22 0,0-22 16,-1 21-16,1-21 0,0 22 0,21-22 16,-1 21-16,1-21 0,21 22 15,0-22-15,0 0 0,0 0 16,85 0-1,-64-21-15,0 0 0,22 0 16,-22 0-16,0 0 0,0-21 16,21 0-16,-20 0 0,-1 0 15,0-22-15,0 22 0,-21-21 0,21 0 16,0-1-16,-21 1 0,0 0 16,22 20-16,-22 1 0,0 0 0,0 42 31,0 0-31,0 22 0,-22-1 0,1 0 15,21 1-15,-21-1 0,21-21 0,0 22 16,0-1-16,0-21 0,0 21 16,0-20-16,21-1 0,0-21 0,1 21 15,20-21-15,-21 21 16,21-21-16,1 0 0,-1 0 0,0 0 16,1-21-16,20 0 0,-20 0 0,-1-1 15,-21-20-15,21 21 0,1-21 16,-22-22-16,0 22 0,0-22 0,0 1 15,1-1-15,-22-20 0,0 20 16,0-21-16,0 22 0,21-22 0,-21 1 16,0-1-16,0 21 0,0 1 15,0-1-15,0 1 0,0 21 0,0 20 16,0-20-16,0 21 16,0 42-1,0 21-15,-21 1 0,-1 20 16,1 1-16,0-1 0,-21 22 0,21 0 15,-1-22-15,1 22 0,0-22 16,21 22-16,0-22 0,0 22 0,0-21 16,0-1-16,0 1 0,21-22 15,0 0-15,-21 1 0,22-1 0,-1-21 16,0 0-16,0 0 0,0 1 16,0-22-16,1 0 0,-1 0 15,0 0-15,0-22 0,0 22 16,0-21-16,1 0 0,-1-21 0,0 21 15,0-22-15,0 22 0,-21-21 0,21 21 16,1-1-16,-22 44 31,0-1-31,0 0 16,0 0-16,0 21 0,-22-20 0,1 20 16,21-21-16,0 0 0,0 22 15,0-22-15,0 0 0,0 0 16,21 0-1,1-21-15,-1 0 0,0 0 0,0 0 16,0 0-16,22-21 0,-22 21 16,0-21-16,21 0 0,-21 0 15,22-1-15,-22 1 0,0-21 0,21 21 0,-20-22 16,20 22-16,-21 0 16,0 0-16,0 0 0,-21 42 31,0 0-31,0 0 0,0 0 0,0 1 15,0 20-15,-21-21 0,0 0 16,21 0-16,0 1 0,0-1 0,0 0 16,0 0-1,21-21-15,0 0 16,1 0-16,-1 0 0,0 0 16,-21-21-16,21 21 0,-21-21 0,21 0 15,-21-1-15,0 1 0,0 0 16,0-21-16,0 21 0,0-22 15,0 22-15,0-21 0,0 21 0,0-22 16,-21 43-16,21-21 0,-21 21 16,0 0-16,21 21 31,0 0-31,21-21 16,0 0-16,0 0 0,0 0 15,1 0-15,-1 22 0,0-22 0,0 0 16,0 0-16,0 0 0,1 21 15,-1-21-15,0 21 0,0 0 0,-21 0 16,0 0 0,0 1-16,0-1 0,0 0 0,0 0 15,21 0-15,-21 0 0,0 1 16,0-1-16,21-21 31,1 0-15,-1-21-16,0-1 0,0 1 15,0 0-15,0 0 16,1 0-16,-1 0 0,-21-1 16,21 1-16,0 0 0,0 0 0,-21 0 15,21 21-15,1 0 16,-22 42 0,0-21-16,0 0 0,0 1 15,0-1-15,0 0 0,0 0 16,0 0-16,0 0 0,21 1 0,0-1 15,-21 0-15,21-21 0,0 0 16,-21 21-16,21-21 0,1 0 16,-1 0-16,0 0 0,0-21 15,0 21-15,0-21 0,1 0 16,-1-1-16,0 1 0,-21-21 16,0 21-16,21 0 0,0-1 15,-21 1-15,21 0 0,-21 42 31,0 0-31,-21 1 0,0-1 16,0 0-16,0 0 0,0-21 16,-1 21-16,1 0 0,0 1 0,0-1 15,0-21 1</inkml:trace>
  <inkml:trace contextRef="#ctx0" brushRef="#br0" timeOffset="29872.19">25844 5990 0,'0'0'0,"-21"0"0,0-21 16,0 21-16,0-21 15,0 21-15,-1 0 16,1 0-16,0 0 0,0 0 15,0 0-15,0 0 16</inkml:trace>
  <inkml:trace contextRef="#ctx0" brushRef="#br0" timeOffset="30048.09">24066 6117 0,'0'0'0,"-21"0"0,42 0 15,22 0-15,-1 0 16,22 0-16,-22 0 0,21 0 0,1 0 16,-1 0-16,1 0 0,21 0 15,-22 21-15,22-21 0,-22 0 0,1 0 16,-1 0-16,1 0 0</inkml:trace>
  <inkml:trace contextRef="#ctx0" brushRef="#br0" timeOffset="33672.26">1841 8573 0,'0'0'0,"0"21"16,0 21-16,-21-21 16,21 22-16,0 20 0,0 1 0,0-1 15,0 22-15,0-22 0,-21 1 0,21 20 16,0-20-16,0-22 15,0 22-15,-21-1 0,21-20 0,-21-1 16,21 0-16,0 1 0,-21-22 16,21 0-16,0 0 0,0 0 0,0-42 31</inkml:trace>
  <inkml:trace contextRef="#ctx0" brushRef="#br0" timeOffset="33960.18">2222 9335 0,'0'0'0,"22"0"0,-1 0 15,-21-22-15,21 1 0,0 21 16,-21-21-16,21 0 0,-21 0 15,0 0-15,0-1 0,0 1 0,0 0 16,0 0-16,-21 21 0,0 0 16,0 0-16,0 0 15,-1 21-15,1-21 0,0 21 16,0 0-16,21 1 0,0-1 16,0 0-16,0 0 0,0 0 15,21-21-15,0 0 0,22 0 16</inkml:trace>
  <inkml:trace contextRef="#ctx0" brushRef="#br0" timeOffset="34699.9">3302 8763 0,'0'0'0,"-21"0"0,0 0 15,-1 0-15,1 21 0,0 22 0,-21-22 16,21 21-16,-1 0 0,1 1 16,0 20-16,0-20 0,0 20 0,0-21 15,21 22-15,0-22 0,-22 22 16,22-22-16,0 0 0,0 1 0,0-1 16,0 0-16,22-20 0,-1-1 15,0 0-15,0 0 0,0-21 0,22 0 16,-1 0-16,0 0 0,1-21 15,20 0-15,-21 0 0,22-1 0,-1-20 16,1 21-16,-22-21 0,22-1 16,-22 1-16,0 0 0,1-1 15,-1 1-15,-21-22 0,0 1 0,1-1 16,-1-20-16,-21 20 0,21 1 16,-21-1-16,0 1 0,0-1 0,0 22 15,0 0-15,-21-1 0,0 22 16,-1 0-16,1 0 0,0 21 0,0 0 15,-21 0-15,20 21 0,1 0 16,0 21-16,-21 1 0,21-1 0,-1 43 16,1-22-16,21 22 15,0-22-15,0 22 0,0-21 0,0-1 16,0 1-16,43-22 0,-22 0 0,0 1 16,21-1-16,-21-21 0,22 0 15,-1 0-15,-21 1 0,22-1 0,-1-21 16,0 0-16,1 0 0,-22 0 15,21 0-15,0-21 0,1-1 0,-1 1 16,0 0-16,1 0 0,-1 0 16,0-22-16,1 22 0,-22-21 0,21 0 15,-21 20-15,1-20 0,-1 0 16,-21 21-16,0-1 0,0 1 0,0 0 16,-21 21-16,-1 0 0,-20 0 15,21 21-15,-21 0 0,-1 1 16,1 20-16,0-21 0,20 21 0,-20 1 15,21-22-15,0 21 0,0 1 16,21-22-16,-22 21 0,22-21 0,0 0 16,0 1-16,22-1 0,-1 0 15,0-21-15,21 0 0,1 0 0,-1 0 16,0 0-16,22 0 0,-22 0 0,22-21 16,-1 21-16,-21-21 0,22-1 15,-1 1-15</inkml:trace>
  <inkml:trace contextRef="#ctx0" brushRef="#br0" timeOffset="35399.62">5143 8996 0,'0'0'0,"0"-21"15,-21 21 1,0 0-16,0 0 0,0 21 16,0 0-16,-22 0 0,22 22 0,-21-22 15,21 21-15,-22 0 0,22 1 0,-21-22 16,21 21-16,-1 1 0,1-22 15,21 21-15,0-21 0,0 0 0,0 1 16,0-1-16,21-21 16,1 0-16,-1 0 0,21 0 0,-21 0 15,0 0-15,1-21 0,20-1 16,-21 1-16,0 0 0,0 0 16,22 0-16,-43 0 0,21-1 0,0-20 15,-21 21-15,21-21 0,-21 20 16,0 1-16,0 0 0,0 0 0,0 42 31,0 0-31,21 0 0,-21 1 16,0 20-16,0-21 0,0 0 0,0 22 15,0-22-15,22 0 0,-22 0 16,21 0-16,-21 0 0,0 1 0,21-22 16,-21 21-16,21-21 0,0 0 0,0 0 15,1 0 1,-1 0-16,-21-21 0,21-1 0,0 1 15,-21 0-15,21 0 0,0 0 0,1 0 16,-22-22-16,21 22 0,21-21 16,-21-1-16,0 22 0,22-21 0,-22 21 15,21 0-15,1-1 0,-1 1 16,0 0-16,22 21 0,-22 0 0,0 0 16,-20 21-16,20 0 0,-21 1 0,0 20 15,0-21-15,-21 21 0,0-20 16,0 83-16,-21-62 15,21-22-15,-21 21 0,-21-21 16,21 1-16,-1-1 0,1-21 16,0 0-16,0 0 15,21-21 1,0-1-16,0 1 0,0 0 0,0-21 16,0 21-16,21-22 0,0 1 15,0 0-15,1-1 0,-1 1 0,0 0 16,21-1-16,-21 1 0,1 0 0,20 20 15,-21 1-15,21 0 0,-20 0 16,20 21-16,-21 0 0,21 0 0,-20 0 16,20 0-16,-21 0 0,0 21 15</inkml:trace>
  <inkml:trace contextRef="#ctx0" brushRef="#br0" timeOffset="35659.82">6752 8784 0,'0'0'0,"0"-21"0,0 0 0,-21 21 16,0 0-16,0 0 0,-1 0 0,1 21 15,0 0-15,0 22 0,-21-22 16,20 21-16,1 0 0,21 1 16,-21-1-16,0 22 0,21-22 0,-21 0 15,21 1-15,0-22 0,0 21 0,0-21 16,0 22-16,0-22 0,21 0 15,0 0-15,21-21 0,1 21 16,-22-21-16,42 0 0,-20 0 0,20 0 16,-20-21-16,20 21 0,-21-21 0,22 0 15,-22 0-15,1-1 0</inkml:trace>
  <inkml:trace contextRef="#ctx0" brushRef="#br0" timeOffset="35879.96">7345 8594 0,'0'0'0,"0"-43"0,21 22 16,0 0-16,0 21 0,0 0 16,22 21-16,-22 0 15,0 1-15,21-1 0,-20 21 0,20 0 16,-21 1-16,21-1 0,-20 0 0,-1 22 16,0-22-16,0 22 0,-21-22 15,21 0-15,-21 1 0,0 20 0,0-20 16,-21-1-16,0 0 0,-21 1 15,-1-1-15,1 21 0,0-20 0,-22-1 16,1 22-16,-1-22 0,1 21 0</inkml:trace>
  <inkml:trace contextRef="#ctx0" brushRef="#br0" timeOffset="36576.58">1990 10943 0,'0'0'0,"0"-21"0,42 0 0,-21 21 0,0 0 16,22 0-16,-1 0 0,0 21 16,1 0-16,20 22 0,-21-1 0,1 21 15,-22 1-15,0-1 0,-21 22 16,0-21-16,0 20 0,-21-20 0,0-1 15,-22 1-15,1-22 0,0 22 16,-1-22-16,1 0 0,0-21 0,-1 1 16,22-1-16,-21-21 0,21 0 15,-22 0-15,22-21 0,0 21 0,21-43 16,0 22-16,0-21 0,0-1 16,0 1-16,0 0 0,0-22 15,0 1-15,0 20 0,21-20 0,0 21 16,1-1-16,-1 22 0,0 0 15,0 21-15,21 21 0,-20 0 16,20 22-16,0-1 0,22 0 0,-22 1 16,0 20-16,1-21 0,-1 1 0,0 20 15,-20-20-15,20-1 0,0 0 16,-21-21-16,1 22 0,-1-22 0,0 0 16,0-21-16,0 0 0</inkml:trace>
  <inkml:trace contextRef="#ctx0" brushRef="#br0" timeOffset="36744.49">2984 11430 0,'0'0'16,"22"0"-16,-22 21 16,0 0-1,0 1-15,0-1 16,21-21-1,0 0-15,0 0 0,0-21 16</inkml:trace>
  <inkml:trace contextRef="#ctx0" brushRef="#br0" timeOffset="37412.39">4064 10689 0,'0'0'0,"-64"43"16,43-22 0,-21 21-16,21 0 0,-22 22 15,1-1-15,0 1 0,-1-1 0,1 22 16,21 0-16,-21-22 16,20 22-16,1-22 0,21 1 0,0-22 15,0 1-15,21-1 0,1 0 0,20-21 16,0 1-16,1-22 0,-1 0 15,21 0-15,1 0 0,-22 0 0,22 0 16,-1 0-16,1-22 0,-1 1 16,22-21-16,-22 21 0,1-22 0,-1 1 15,1 0-15,-22-1 0,1-20 16,-1-1-16,0 1 0,-21-1 0,1 1 16,-1-22-16,-21 22 0,21-1 15,-21 1-15,0-1 0,0 1 16,0-1-16,-21 22 0,0 0 0,21 20 15,-22 1-15,1 21 0,0 21 16,0 1-16,21 20 0,-21 0 0,21 1 16,-21 20-16,21 1 0,0 20 15,0-20-15,0 20 0,0-20 0,0 21 16,21-22-16,0 1 0,0-22 0,0 21 16,22-41-16,-22 20 0,21-21 15,0 0-15,1 0 0,-1-21 0,-21 0 16,22 0-16,-1 0 0,-21 0 15,0-21-15,22 0 0,-22 0 0,0 0 16,0-22-16,0 1 0,-21 21 16,21-21-16,1-1 0,-22 1 15,0 0-15,21-1 0,-21 22 0,0 0 16,21 21-16,-21 21 16,0 0-16,0 22 0,0-1 15,0-21-15,0 21 0,0 1 0,-21-1 16,21-21-16,-21 22 0,21-22 15,0 0-15,0 0 0,0 0 0,-22 0 16,44-42 15,-22 0-31,21 0 0,-21 0 0,21-22 0</inkml:trace>
  <inkml:trace contextRef="#ctx0" brushRef="#br0" timeOffset="37572.3">5397 10837 0,'0'0'0,"-21"-21"0,0 0 0,0 21 16,0 0 0,0 0-1,21 21-15,0 0 0,0 1 16,0-1-16,0 0 0,0 0 16,0 0-16,21 22 0,0-22 15</inkml:trace>
  <inkml:trace contextRef="#ctx0" brushRef="#br0" timeOffset="38284.33">5884 11028 0,'-63'0'16,"42"0"-16,-1 21 0,1 0 15,0 0-15,0 22 0,0-1 0,0 0 16,21 1-16,-22-1 0,22 0 0,0 1 15,0-22-15,0 21 16,0 1-16,22-22 0,-1 0 0,0 0 0,0 0 16,21 0-16,-20-21 0,41 0 15,-21 0-15,1 0 0,20 0 16,-20 0-16,-1-21 0,21 0 0,-20 0 16,20 0-16,-20 0 0,-1-22 15,0 1-15,22 0 0,-43-1 0,21-20 16,1-1-16,-22 1 0,0-1 0,0 1 15,0-1-15,-21-20 0,0 20 16,0-21-16,0 1 0,0-1 0,0 22 16,0-1-16,0 1 0,0 20 15,0 22-15,0 0 0,0 42 16,-21 21-16,0 22 0,-21-1 16,20 22-16,-20 0 0,0-1 15,-1 1-15,1 0 0,21 21 0,-21-22 16,20 1-16,-20-22 0,42 1 15,-21-22-15,21 1 0,0-1 0,0-21 16,0 0-16,0 0 0,21-21 0,0 0 16,0-21-16,1 0 15,20 0-15,-21 0 0,21-22 0,1 22 16,-1-21-16,0 0 0,1-22 16,-1 22-16,0-1 0,1 1 0,-1 21 15,0-21-15,1 20 0,-1 1 16,-21 0-16,22 21 0,-22 0 15,-42 21 1,-22 0-16,22 22 0,-21-22 16,-1 0-16,-20 21 0,21-20 15,-1 20-15,1-21 0,0 21 0,20-20 16,1 20-16,0-21 0,21 0 16,0 0-16,0 22 0,0-22 0,0 0 15,21 0-15,0 0 0,1 1 0,20-1 16,-21-21-16,0 21 0,22-21 15,-1 0-15,0 0 0,-21 0 0,22 0 16,20 0-16,-20 0 0,-1 0 0,0 0 16,1-21-16,-1 0 15,0-1-15,1-20 0,-1 21 0</inkml:trace>
  <inkml:trace contextRef="#ctx0" brushRef="#br0" timeOffset="38500.21">7408 10753 0,'0'0'0,"-21"0"0,0 0 0,0 0 16,0 21-16,-1 21 0,1-21 0,0 22 16,0-1-16,21 0 0,0 1 15,-21 20-15,21-20 0,-21-1 0,21 0 16,0 1-16,0-1 0,0 0 0,21-21 16,0 1-16,0-1 0,0 0 15,22 0-15,-22-21 0,21 0 16,0 0-16,1 0 0,-1-21 0,0 0 15,1 0-15,-1-1 0,0-20 16,1 0-16,-22-1 0</inkml:trace>
  <inkml:trace contextRef="#ctx0" brushRef="#br0" timeOffset="38681.33">8149 10647 0,'0'0'0,"21"0"15,64 148 1,-85-106-16,21 1 15,-21-1-15,0 22 0,0-22 0,0 21 16,0 1-16,0-22 0,-21 22 0,0-22 16,0 22-16,-1-22 0,1 0 15,0 22-15,-21-22 0,-1 0 0,-20 1 16,-1-1-16,1-21 0,-1 22 0,-20-1 16</inkml:trace>
  <inkml:trace contextRef="#ctx0" brushRef="#br0" timeOffset="39375.83">2032 13166 0,'0'0'0,"-21"0"0,0-21 0,-1 21 16,22-22-1,0 1-15,22 21 16,-1 0-16,21 0 0,-21 0 0,22 0 16,-1 0-16,-21 0 0,21 21 15,-20-21-15,20 43 0,-21-22 0,-21 0 16,0 21-16,0-20 15,0 20-15,-42 0 0,-1 1 0,1-1 16,0 0-16,-1 1 0,-20-1 16,-1 0-16,22-21 0,0 1 0,-1-1 15,1 0-15,21-21 0,21-21 16,21 0 0,21-1-16,-20 1 0,20 0 15,21 0-15,-20 0 0,20 0 16,1 21-16,20 0 0,-20 21 0,-1 0 15,1 0-15,-22 21 0,1 1 16,-22-1-16,0 0 0,-21 1 16,0-1-16,-42 0 0,-1-20 15,1 20-15,-22 0 0,1 1 0,-1-22 16,1 21-16,-1-21 0,1 0 16,-1 1-16,1-1 0,-1-21 0,22 0 15,0 0-15,21 0 0,-1 0 16,1-21-16,21-1 0,0 1 0,0 0 15,0 0-15,0 0 0,21-22 16,1 22-16,20-21 0</inkml:trace>
  <inkml:trace contextRef="#ctx0" brushRef="#br0" timeOffset="39524.76">2815 13568 0,'0'0'16,"21"0"-16,0 0 0,1 0 0,-22 21 31,0 0-31,0 0 16</inkml:trace>
  <inkml:trace contextRef="#ctx0" brushRef="#br0" timeOffset="40919.9">3725 13758 0,'0'0'0,"43"-21"0,-1 0 0,0 0 0,-21-21 15,22 20-15,-1-20 0,-21 0 0,22-1 16,-22 22-16,21-21 0,-21 0 16,0-1-16,1 1 0,-22 0 0,0-1 15,0 1-15,0 0 0,0-1 16,0 22-16,-22 0 0,1 0 0,-21 21 15,21 0-15,-22 21 0,1 0 16,-21 0-16,-1 22 0,22-22 16,-22 42-16,22-20 0,0-1 15,20 21-15,1-20 0,21 20 0,0 1 16,0-22-16,21 0 0,1 1 16,20-1-16,0 0 0,1 1 0,-1-22 15,0 0-15,1 0 0,-22 22 0,21-43 16,-21 21-16,0 0 0,-21 0 15,-21-21-15,0 21 16,-21-21-16,-22 0 0,22 0 16,-22 0-16,1 0 0,-1 0 0,1 0 15,-1 0-15,1-21 0,21 21 16,-1 0-16,22 0 0,0 0 16,21 21-1,21 0-15,0-21 0,22 22 16,-22-1-16,42-21 0,-20 21 15,20-21-15,-21 0 0,22 0 0,-1 0 16,1 0-16,-1 0 0,1 0 16,-1 0-16,1-21 0,-1 0 0,1-1 15,-1 1-15,1 0 0,-1-21 0,1 21 16,-1-22-16,1 22 0,-22-21 16,1-1-16,-1 1 0,0 0 0,-21-1 15,-21 1-15,0 0 0,0 21 16,0-1-16,0 1 0,-21 21 15,0 0 1,0 21-16,21 1 0,-21 20 0,0-21 16,-1 21-16,1 1 0,21-1 0,0 0 15,0-20-15,0 20 0,0-21 16,0 21-16,0-20 0,0-1 0,21 0 16,1-21-16,-1 0 15,0 0-15,0 0 0,0 0 0,22-21 16,-22 0-16,21-1 0,-21 1 15,0 0-15,22 0 0,-22-21 0,0 20 16,0-20-16,0 21 0,1 0 16,-1 0-16,0-22 0,-21 22 15,21 21-15,0 0 0,0 0 16,-21 21-16,22-21 16,-22 21-16,21 1 0,0-1 0,-21 0 15,0 0-15,21 0 0,0-21 16,-21 21-16,21 1 0,1-1 0,-1-21 15,0 0-15,0 21 0,0-21 0,22 0 16,-22 0-16,21 0 0,0 0 16,-20-21-16,20 21 0,0-21 15,1 21-15,-1 0 0,0-22 16,-21 22-16,22-21 0,-1 21 0,-21 0 0,22 0 16,-22 0-16,0 0 0,0 0 15,21 0-15,-20 0 0,-1 0 16,0 0-16,0 0 0,0 0 0,0 0 15,1 0-15,-1 0 16,21 0-16,-21 0 0,0 0 0,1-21 16,-1 21-16,0-21 0,0 0 0,-21-22 15,21 22-15,-21-21 0,21 21 16,-21-22-16,0 22 0,0-21 0,0 21 16,0-22-16,-21 22 0,0 0 15,0 0-15,0 21 0,0 0 0,-1 0 16,1 0-16,0 0 0,0 21 0,-21 0 15,20 0-15,1 1 16,0 20-16,0 0 0,0-21 0,0 22 16,21-1-16,0 0 0,0-20 0,0 20 15,0-21-15,0 0 0,0 0 16,21 1-16,0-22 0,0 0 0,0 0 16,0 0-16,22 0 0,-22 0 15,21-22-15,-21-20 0,22 21 0,-22 0 16,21-22-16,-21 1 0,22 0 0,-22-1 15,0 1-15,0-21 16,0 20-16,1-20 0,-1-1 0,-21 1 16,21-1-16,-21-20 0,0 20 15,0 22-15,0-22 0,0 22 0,0 21 16,-21 21-16,0 21 0,-1 0 16,1 43-16,0-22 0,0 21 15,0 22-15,0-21 0,-1-1 0,1 1 16,21-1-16,0 1 0,0-1 15,0-21-15,0 22 0,0-22 0,21 1 16,1-22-16,-1 0 0,0 0 0,0 0 16,0 0-16,22-21 0,-22 0 15,0 0-15,21 0 0,-21-21 16,1 0-16,20 0 0</inkml:trace>
  <inkml:trace contextRef="#ctx0" brushRef="#br0" timeOffset="41747.43">7027 12827 0,'0'0'16,"0"-42"-16,0-1 0,0 22 0,0 0 0,0 42 16,0 22-16,0-1 15,-21 0-15,21 22 0,-21-1 0,0 1 16,21-1-16,-21 1 0,21-1 16,-22-20-16,1 20 0,21-21 0,0 1 15,0-1-15,0 0 0,0 1 16,-21-22-16,21 0 0,0 0 15,0 0-15,-21-21 0,21-21 32,0-21-32,21 21 0,0 0 15,0-1-15,22-20 0,-22 21 0,21 0 16,-21 0-16,22-1 0,-22 1 16,21 0-16,-21 21 0,1 0 0,-1 0 15,0 0-15,0 0 0,0 0 16,-42 0-1,0 0-15,0 21 16,-22-21-16,22 21 16,-21-21-16,21 22 0,0-1 0,-22 0 15,22 0-15,0 21 0,0-20 0,21-1 16,0 21-16,0-21 0,0 0 16,0 22-16,21-22 0,0 0 0,0 0 15,0-21-15,22 21 0,-22-21 0,21 0 16,1 0-16,-1 0 0,0 0 15,1 0-15,-1 0 0,0-21 0,1 0 16,-1 0-16,0 0 0,1 0 16,-1-22-16,0 22 0,-21-21 0,1-1 15,20 22-15,-21-21 0,-21 21 0,0 0 16,21 21-16,-21-22 16,-21 44-1,21-1-15,0 0 0,0 0 16,-21 0-16,21 22 0,0-22 15,0 0-15,0 21 0,0-21 0,0 1 16,0-1-16,0 0 0,21-21 16,0 21-16,0-21 0,1 0 0,-1 0 15,0 0-15,0 0 0,0 0 0,0-21 16,22 0-16,-22 0 0,0-1 16,21 1-16,-20-21 0,-1 21 0,0-22 15,0 22-15,0-21 0,-21 21 16,21 0-16,1-1 0,-22 1 15,21 21-15,-21 21 32,0 1-32,0 20 0,0-21 15,-21 0-15,21 22 0,0-22 0,-22 21 16,22-21-16,0 0 0,0 1 16,0-1-16,22-21 0,-1 21 0,0-21 15,0 0-15,21 0 0,-20 0 0,20-21 16,-21 21-16,0-21 0,22-1 15,-22-20-15,0 21 0,0 0 0,0-22 16,0 22-16</inkml:trace>
  <inkml:trace contextRef="#ctx0" brushRef="#br0" timeOffset="42236.15">8636 13377 0,'-21'64'32,"0"-22"-32,-1-21 0,22 22 0,-21 20 15,0-20-15,0-1 0,21 21 0,0 1 16,0-22-16,0 22 0,0-1 15,0 1-15,0-1 0,0 22 0,0-22 16,0 1-16,0 21 0,0-22 0,0 1 16,0-1-16,0 1 0,0-1 15,0 1-15,0-22 0,0 0 0,0-21 16,0 22-16,0-22 0,-21-21 16,0 0-1,-1 0-15,1-21 0,0 0 0,21-1 16,0-20-16,-21 0 0,21-1 15,0-20-15,0-1 0,21-20 0,0-1 16,22 22-16,-1-22 0,0 0 0,22 1 16,-1-1-16,22 0 0,0 1 15,-22-1-15,22 0 0,-1 22 0,-20-1 16,-22 1-16,22 20 0,-22-20 0,-21 42 16,0-22-16,-21 22 0,0 0 15,0 0-15,-21 0 0,-21 21 16,21 0-16,-22 0 0,22 0 15,-21 0-15,21 0 0,0 0 0,-1 21 16,1 0-16,21 0 0,-21 0 0,21 22 16,0-1-16,0 0 0,0-20 15,0 20-15,0 0 0,0 1 0,0-1 16,-21 0-16,21 1 0,-21-22 16,0 0-16,21 0 0,0 0 0,0 0 15,0-42 1,0 0-1,21 0-15,0 0 0</inkml:trace>
  <inkml:trace contextRef="#ctx0" brushRef="#br0" timeOffset="42452.03">9610 12891 0,'0'0'0,"-22"42"16,1 0-1,0 1-15,0-1 0,21 0 0,-21 1 16,0-1-16,-1 21 0,22-20 16,0-1-16,0 22 0,0-22 0,0 0 15,0-21-15,0 22 0,0-22 16,22 21-16,-1-42 0,0 21 16,21-21-16,-21 0 0,22 0 0,-1 0 15,0-21-15,1 0 0</inkml:trace>
  <inkml:trace contextRef="#ctx0" brushRef="#br0" timeOffset="42671.9">10245 12764 0,'0'0'0,"21"21"32,-21 21-32,21-21 0,0 22 15,-21-1-15,21 21 0,0-20 16,-21-1-16,0 22 0,0-22 0,0 0 15,0 22-15,0-22 0,0 22 0,-21-22 16,0 21-16,0 1 0,-21-22 16,-1 22-16,-20-1 0,-1-20 0,-20-1 15,20 21-15,-42-20 0,22-1 16,-22 0-16,0 1 0</inkml:trace>
  <inkml:trace contextRef="#ctx0" brushRef="#br0" timeOffset="43328.19">1291 15452 0,'0'0'16,"-21"0"-16,0 0 0,0 21 16,21 0-16,0 21 0,0-20 15,-22 20-15,22 0 0,0 1 16,0 20-16,0-21 0,0 1 15,0-1-15,0 0 0,22 1 16,-1-1-16,0-21 0,0 0 0,0-21 16,0 0-16,1 0 0,20 0 15,0 0-15,-21-21 0,22 0 16,-22 0-16,21-21 0,1 20 0,-22-20 16,0 21-16,21-21 0,-21 20 15,1-20-15,-22 21 0,0 0 0,21 0 16,-21-1-16,0 44 15,0-1 1,0 21-16,0 0 0,-21 1 0,-1 20 16,1 1-16,0-22 0,0 22 15,0-1-15,0-21 0,-1 22 16,1-22-16,0-21 0,21 22 16,0-22-16,21-21 0,0 0 15,1 0-15,20-21 0</inkml:trace>
  <inkml:trace contextRef="#ctx0" brushRef="#br0" timeOffset="43484.1">2476 15685 0,'64'-43'16,"-128"86"-16,149-86 16,-85 64-1,0 1 1,0-1-16,-21-21 0,21 21 15</inkml:trace>
  <inkml:trace contextRef="#ctx0" brushRef="#br0" timeOffset="44065.43">3090 16277 0,'0'0'0,"21"0"0,22-21 31,-22 0-31,0 0 0,21 0 16,1-22-16,-1 1 0,22 0 0,-1-1 15,1 1-15,-1 0 0,1-1 16,-22-20-16,21 20 0,1-20 0,-22 21 16,-21-1-16,22-20 0,-22 20 0,-21 22 15,0-21-15,0 21 0,0 0 16,-21 21-16,-22 0 0,1 0 0,0 21 15,-1 0-15,1 0 0,0 21 16,-1-20-16,22 20 0,0 0 16,0 1-16,21 20 0,0-21 15,0 1-15,21 20 0,0-20 0,0-1 16,22 0-16,-22-21 0,21 22 16,1-1-16,-22-21 0,21 0 0,-21 1 15,0-1-15,1-21 0,-22 21 16,-22-21-1,1 0-15,-21 0 0,0 0 16,-1-21-16,1 0 0,0-1 0,-22 1 16,22 0-16,-1 21 0,1-21 15,0 0-15,-1 0 0,22 21 0,0 0 16,21 21 0,0 0-16,0 0 0,0 0 0,21 22 15,22-22-15,-22 0 0,21 0 16,0 0-16,1 0 0,-1 1 0,22-1 15,-22-21-15,21 0 0,1 0 16,-22 0-16,22 0 0,-22 0 0,22-21 16,-22-1-16,21-20 0,-20 21 15,20 0-15,-20-22 0,-1 1 0,0 0 16,-21-1-16,1 1 0,-1 0 16,0-1-16,-21 1 0</inkml:trace>
  <inkml:trace contextRef="#ctx0" brushRef="#br0" timeOffset="44817">4466 15833 0,'0'-43'0,"0"-20"16,0 169-16,0-191 15,0 106-15,0 22 16,0-22-16,0 21 0,0 0 16,0 1-16,0-1 0,0 0 0,21 1 15,0-1-15,-21-21 0,22 0 16,20 1-16,-21-1 0,0-21 0,22 0 16,-22 0-16,21 0 0,0 0 0,-20-21 15,20-1-15,0 1 0,-21-21 16,22 21-16,-22-22 0,21 1 0,-21 21 15,1-21-15,-1-1 0,0 1 16,-21 0-16,21-1 0,-21 1 0,21 0 16,-21 20-16,21 1 15,-21 42 1,0 1-16,0-1 0,0 21 16,0 0-16,0-20 0,0 20 15,0 0-15,0 1 0,0-1 0,0-21 16,0 21-16,0-20 0,22-1 15,-1 0-15,0-21 0,0 0 0,21 0 16,-20 0-16,20 0 0,0-21 16,1 21-16,-1-43 0,0 22 0,1 0 15,-22-21-15,21-1 0,-21 22 16,22-21-16,-43 0 0,21-1 0,-21-20 16,0 20-16,0-20 0,0 21 15,0-22-15,-21 1 0,-1 20 16,22 1-16,-21 0 0,0 20 0,0 1 15,21 42 1,0 1-16,0 20 0,0 0 0,0 22 16,0-22-16,0 22 0,0-1 15,0-21-15,-21 22 0,21-1 0,-21-20 16,21 20-16,0-20 0,0-1 0,0 0 16,0 1-16,0-22 15,0 0-15,0 0 0,0 0 0,0-42 31,0 0-31,0 0 0,21-22 16,21 22-16,-21-21 0,22 0 0,-1-1 16,0 1-16,22 21 0,-22-22 15,22 22-15,-1 0 0,-21 21 0,22 0 16,-22 0-16,1 0 0,-1 0 16,0 0-16,-21 21 0,-21 0 15,0 22-15,0-22 0,0 0 0,-21 21 16,0-20-16,-21 20 0,-1-21 15,-20 0-15,21 22 0,-22-22 16,1 0-16,20 0 0,-20-21 0,20 21 16,1-21-16,0 0 0,21 0 15,-1 0-15,65-21 16,-22 0-16,21 0 16,1 0-16,-1-1 0,21 1 0</inkml:trace>
  <inkml:trace contextRef="#ctx0" brushRef="#br0" timeOffset="45596.35">6519 15706 0,'0'0'16,"0"21"-16,0 0 0,0 0 15,0 0-15,0 22 16,0-22-16,0 0 0,-21 21 16,21-20-16,0 20 0,-21-21 0,21 0 15,0 0-15,0 1 0,0-1 0,21-21 16,0 0-1,0 0-15,1-21 0,-22-1 0,21 1 16,21-21-16,-21 21 0,0-22 16,1 1-16,-1 21 0,21-21 0,-21-1 15,22 22-15,-22-21 0,0 21 0,21-1 16,-21 1-16,1 0 0,-1 21 16,0 0-16,-21 21 0,0 0 15,0 1-15,0-1 16,0 0-16,0 0 0,0 0 0,0 0 15,0 1-15,0-1 0,0 21 0,0-21 16,0 0-16,0 1 16,21-22-16,0 0 0,0 0 0,1 0 15,-1 0-15,0 0 0,0 0 16,0-22-16,22 1 0,-22 0 0,0 0 16,0 21-16,0-21 0,0 0 15,1-1-15,-22 1 0,21 0 0,0 21 16,0 0-16,0 0 15,-21 21-15,0 0 16,0 1-16,0-1 16,0 0-16,21 0 0,-21 0 15,0 0-15,0 1 0,22-1 16,-1-21-16,0 0 0,0 0 0,0 0 16,0 0-16,1 0 0,-1 0 15,0-21-15,21-1 0,-21 22 0,22-21 16,-22 0-16,0 0 0,21 0 15,-20-22-15,-1 22 0,0-21 0,0 21 16,0-43-16,-21 22 0,21-22 0,1 1 16,-22-1-16,21 1 0,0-22 15,0 22-15,-21-1 0,21 22 0,-21 0 16,21-1-16,-21 22 16,0 0-16,-21 42 15,0 0-15,0 0 0,21 22 16,-21-1-16,0 22 0,21-22 0,0 21 15,0 1-15,0-22 0,0 22 0,0-22 16,21 0-16,0 1 0,-21-1 16,0 0-16,21-20 0,0 20 0,-21-21 15,0 0-15,0 0 0,21 1 16,1-1-16,-1-21 31,-21-21-15,0-1-16</inkml:trace>
  <inkml:trace contextRef="#ctx0" brushRef="#br0" timeOffset="45800.24">7705 15600 0,'0'21'16,"21"-21"-1,21 0-15,-21 0 0,22 0 0,-1 0 16,0 0-16,1 0 0,20 0 0,-21 0 15,1-21-15,-1 21 0,0 0 16,1-21-16,-1 21 0,-21-21 0,22 21 16,-22 0-16,0-22 15,0 1-15,-21 0 0,0 0 16,0 0-16,0 0 0</inkml:trace>
  <inkml:trace contextRef="#ctx0" brushRef="#br0" timeOffset="45936.16">7641 15325 0,'-42'0'0,"84"0"0,-127 0 0,64 21 16,0-21-16,0 0 0,21 21 15,21-21 1,0 0-16,0 0 16</inkml:trace>
  <inkml:trace contextRef="#ctx0" brushRef="#br0" timeOffset="46204.03">8869 15367 0,'0'42'15,"0"-20"-15,-21-1 16,21 21-16,0-21 0,0 22 15,-22-22-15,1 21 0,21 0 0,-21 1 16,21-1-16,0 0 0,0 1 0,0 20 16,0 22-1,0-64-15,0 0 0,0 0 0,21 1 16,0-1-16,1-21 0,-1 0 16,0 0-16,0 0 0,21 0 0,1-21 15,-1-1-15,0 1 0</inkml:trace>
  <inkml:trace contextRef="#ctx0" brushRef="#br0" timeOffset="46451.69">9546 15261 0,'21'-42'0,"-42"84"0,42-105 0,0 20 16,1 43-16,-1 0 0,-21 22 16,21 20-16,0 0 15,-21 1-15,0-1 0,0 0 0,0 22 16,21-22-16,-21 0 0,0 22 15,0-22-15,0 1 0,0-1 0,-21 0 16,0 22-16,0-43 0,0 21 0,-1 1 16,1-1-16,-21-21 0,0 21 15,-1-20-15,1-1 0,-22 21 16,1-21-16,-1 0 0,1 1 0,-1-1 16,-20-21-16,20 21 0,1-21 15,-22 0-15,22 0 0</inkml:trace>
  <inkml:trace contextRef="#ctx0" brushRef="#br0" timeOffset="57551.68">5884 16150 0,'0'0'0,"-21"21"16,21 1-16,-21-1 0,21 0 0,-21-21 15,21 21-15</inkml:trace>
  <inkml:trace contextRef="#ctx0" brushRef="#br0" timeOffset="70424.14">11663 8700 0,'0'0'0,"0"-22"15,0 1-15,0 0 16,0 0-16,0 0 0,0 0 0,0-1 15,0 1-15,-21 21 32,21 21-17,0 1-15,0-1 0,0 21 16,0 0-16,0 22 0,0-1 0,0 1 16,0-1-16,0 1 0,0-1 0,0-20 15,-22 20-15,22-20 0,0 20 16,0-21-16,0-20 0,0 20 0,0-21 15,-21 0-15,21 22 0,0-22 16,0 0-16,0-42 31,0 0-31,21-1 0,-21-20 16,22 21-16</inkml:trace>
  <inkml:trace contextRef="#ctx0" brushRef="#br0" timeOffset="70795.94">12150 9123 0,'0'0'0,"0"21"0,0 0 0,0 0 16,0 1-16,0-1 15,0 0-15,21-21 31,0 0-31,0 0 16,-21-21-16,21 0 0,0-1 0,1 22 16,-1-21-16,-21 0 0,0 0 15,0 0-15,0 0 0,0-1 16,-21 22 0,-1 0-16,1 0 0,21 22 15,-21-1-15,0 0 0,0 0 0,0 0 16,21 0-16,-22 1 15,22-1-15,-21 0 0,21 0 16,0 0 0</inkml:trace>
  <inkml:trace contextRef="#ctx0" brushRef="#br0" timeOffset="72728.39">13716 8996 0,'0'-21'16,"21"21"-1,0-21-15,-21-1 0,21 1 16,1 0-16,-1 21 0,-21-21 16,0 0-16,21 0 0,-21-1 0,0-20 15,21 21-15,-21 0 0,0 0 16,0-1-16,0 1 0,-21 0 0,0 0 16,0 0-16,-1 21 0,1 0 0,-21 0 15,21 0-15,-22 0 0,1 21 16,0 0-16,-1 0 0,-20 0 0,21 1 15,-1 20-15,-20 0 0,20 1 16,1-1-16,21 0 0,-21 1 16,20-1-16,1 0 0,21-21 0,0 22 15,0-22-15,0 0 0,0 0 16,21-21-16,1 0 0,-1 0 0,21 0 16,0 0-16,1 0 0,-1 0 0,0 0 15,1-21-15,-1 0 0,0 0 16,1 0-16,-1-1 0,-21-20 0,22 21 15,-22-21-15,21 20 0,-21 1 16,0-21-16,-21 21 0,0 0 0,0-1 16,0 1-16,0 0 0,0 42 31,0 0-31,0 1 16,0 20-16,0 0 0,0 1 15,0-1-15,0 21 0,0-20 0,22 20 16,-22 1-16,0-1 0,0 1 0,21 20 15,0-20-15,-21 21 0,21-1 16,-21 1-16,0-22 0,21 22 0,-21-21 16,0 20-16,0-20 0,0 20 0,0-20 15,0 21-15,0-22 0,0 1 0,0-1 16,-21-21-16,0 22 0,0-22 16,0 1-16,-1-1 0,-20 0 0,21 1 15,-21-22-15,20 0 0,1-21 0,-21 0 16,21 0-16,0 0 0,-22-21 15,22 0-15,0-1 0,0-41 16,0 21-16,-1-22 0,1 1 0,0-22 16,21 0-16,0 1 0,0-1 0,0 0 15,0 1-15,0-1 0,0 0 16,0 22-16,21-22 0,0 22 0,1-1 16,-1 1-16,21 20 0,-21 1 0,22 0 15,-1-1-15,0 1 0,-21 0 16,22-1-16,-1 1 0,0 21 15,1-22-15</inkml:trace>
  <inkml:trace contextRef="#ctx0" brushRef="#br0" timeOffset="73110.17">14033 9059 0,'0'0'0,"-21"0"0,42 0 16,1 0-1,-1-21-15,0 0 0,0 0 16,0 21-16,22-42 0,-22 20 0,21 1 16,-21 0-16,22 0 0,-22-21 15,0 20-15,0 1 0,0-21 0,-21 21 16,0 0-16,0-1 0,-21 22 16,0 0-16,-21 0 0,-1 0 15,1 0-15,0 22 0,-1 20 16,1-21-16,0 43 0,-1-22 0,22 21 15,0-20-15,-21 20 0,42-20 16,0 20-16,0-21 0,0 1 0,0-22 16,0 21-16,21-21 0,0 1 0,21-22 15,-21 21-15,22-21 0,-1 0 16,0 0-16,22 0 0,-22-21 0,1 21 16,20-22-16,-21 1 0,1-21 0,20 21 15,-20-22-15,-1 1 0,0 0 16,-21-22-16,22 22 0,-1-22 15,-21-20-15,22 20 0</inkml:trace>
  <inkml:trace contextRef="#ctx0" brushRef="#br0" timeOffset="73339.06">14965 8128 0,'0'0'0,"0"-42"0,0 21 16,0-1-16,-21 44 16,-1 20-16,1 0 0,21 22 0,-21-1 15,21 1-15,-21-1 0,21 1 16,0 20-16,0-20 0,0 21 0,-21-22 15,21 22-15,0-22 0,0 1 16,0-1-16,0-20 0,0 20 16,0-21-16,0 1 0,0-22 0,0 0 15,0 21-15,21-42 0,-21 22 16,21-1-16,0-21 0,0 0 16,1 0-16,-22-21 0,42-1 0,-42-20 15,21 21-15,0-21 0,0-1 16</inkml:trace>
  <inkml:trace contextRef="#ctx0" brushRef="#br0" timeOffset="73512.96">14838 8657 0,'0'0'0,"-85"0"32,127 0-17,-20-21-15,-1 21 16,21-21-16,0 21 0,22-21 0,-22 21 15,22-21-15,-1 21 0,1-22 0,-1 1 16,1 0-16,-1 0 0,1 0 16,-1 0-16</inkml:trace>
  <inkml:trace contextRef="#ctx0" brushRef="#br0" timeOffset="73747.82">15684 8297 0,'0'0'0,"0"22"15,-21-22 1,42 0 0,1 0-16,-1 0 0,21 0 0,-21 0 15,22-22-15,-1 22 0,21 0 16,-20 0-16,20 0 0,-20-21 0,20 21 16,1 0-16,-1 0 0,1 0 0,-1 0 15,-21 0-15,1 0 0,-1 0 16,-21 0-16,-42 0 15,-21 0 1,21 0-16</inkml:trace>
  <inkml:trace contextRef="#ctx0" brushRef="#br0" timeOffset="74003.67">16023 8255 0,'0'0'0,"-42"85"31,21-64-31,21 0 0,0 21 0,0 1 16,-22-1-16,22 0 0,-21 22 0,21-22 16,0 22-16,-21-1 0,21 1 0,0-22 15,0 22-15,0-22 16,0 0-16,0 1 0,0-22 0,0 21 16,0-21-16,0 0 0,0 1 0,0-1 15,21-21 1,0 0-16,1 0 0,-1-21 15,21 21-15,-21-22 0,0 1 16,1 0-16,20-21 0,-21 21 0</inkml:trace>
  <inkml:trace contextRef="#ctx0" brushRef="#br0" timeOffset="74372.46">16235 8763 0,'0'21'31,"0"0"-31,21-21 15,0 22-15,0-22 0,0 0 0,22 0 16,-22 0-16,21 0 0,-21 0 16,22 0-16,-1 0 0,0 0 0,1 0 15,-1-22-15,0 22 0,-20-21 16,-1 0-16,0 21 0,-21-21 0,0 0 16,0 0-16,0-1 0,-21 22 15,-22-21-15,22 21 0,0 0 16,-21 0-16,21 0 0,-22 0 0,1 0 15,21 0-15,-22 21 0,1 1 16,21 20-16,0 0 0,0 1 16,-1-22-16,1 21 0,21 0 0,0 1 15,0-1-15,0-21 0,0 22 16,21-22-16,1 0 0,20 0 0,-21-21 16,21 21-16,-20-21 0,20 0 0,0 0 15,1 0-15,-1 0 0,0 0 16,1 0-16,-1-21 0,0 21 0,1-21 15,-22 0-15,21-22 0,0 22 0,-20 0 16,-1-21-16</inkml:trace>
  <inkml:trace contextRef="#ctx0" brushRef="#br0" timeOffset="74588.34">17060 8573 0,'0'0'0,"0"21"15,0 0-15,0 0 0,21 0 16,1 22-16,-1-1 0,0 0 15,0 1-15,0-1 0,0-21 0,1 21 16,-1 1-16,0-22 0,0 0 0,0 0 16,0 0-16,1 1 0,-22-1 15,21-21-15,-21 21 0,21-21 0,0 0 16,0 0 0,-21-21-16,0 0 0,0-1 15,21 1-15,1-21 0,-22 0 0,21-1 16</inkml:trace>
  <inkml:trace contextRef="#ctx0" brushRef="#br0" timeOffset="74791.62">17526 8488 0,'-21'0'0,"42"0"0,-63 0 0,20 21 0,1 0 16,0 0-16,0 1 0,-21 20 0,20 0 16,-20 1-16,21-1 0,-21 0 15,20 22-15,-20-22 0,21 0 16,0 1-16,0-1 0,-1 0 0,1-20 15,0 20-15,21-21 0,0 0 0,0 0 16,0 1-16,0-1 0,21-21 16,0 0-16,1 0 15,20 0-15,-21 0 0,21-21 16,1-1-16</inkml:trace>
  <inkml:trace contextRef="#ctx0" brushRef="#br0" timeOffset="75072.45">18034 7916 0,'0'0'15,"0"-21"-15,-21 42 16,21 1-16,-21 20 16,-1 0-16,22 22 0,-21-1 0,0 1 15,0-1-15,0 1 0,21-1 16,-21 22-16,-1-22 0,22 22 0,-21-21 15,21 20-15,-21-20 0,21-1 0,-21-20 16,21 20-16,0-21 0,0 1 16,0-22-16,0 21 0,0-21 0,0 1 15,21-22-15,0 0 0,0 21 0,1-21 16,-1 0-16,0 0 0,21-21 16,-21-1-16,22 1 0,-22 0 0,21-21 15</inkml:trace>
  <inkml:trace contextRef="#ctx0" brushRef="#br0" timeOffset="75254.35">17822 8530 0,'0'0'0,"-42"0"0,21 0 16,0 0-16,-1 0 0,44 0 31,-1 0-31,21 0 0,-21 0 16,22 0-16,-1-21 0,0 21 0,1 0 15,-1 0-15,21-21 0,-20 21 16,20 0-16,-20-21 0</inkml:trace>
  <inkml:trace contextRef="#ctx0" brushRef="#br0" timeOffset="75508.75">18923 8382 0,'0'0'0,"-21"0"0,0 0 0,-1 0 16,1 21-16,0-21 0,21 21 16,-21 22-16,0-22 0,0 0 0,-1 21 15,1 1-15,0-1 0,0 22 16,0-22-16,0 0 0,-1 22 16,22-22-16,0 0 0,0 1 0,0-22 15,0 21-15,0-21 0,0 1 16,22-1-16,-1 0 0,0-21 0,0 21 15,0-21-15,22 0 0,-22 0 0,21 0 16,0 0-16,-20-21 0,20 21 16</inkml:trace>
  <inkml:trace contextRef="#ctx0" brushRef="#br0" timeOffset="75745.62">19346 8424 0,'21'0'16,"1"22"-16,-22-1 0,21 21 0,0-21 16,0 0-16,0 22 0,0-1 15,1-21-15,-1 22 0,0-1 0,0 0 16,0 1-16,-21-1 0,0 0 16,0 1-16,0-1 0,0-21 0,-21 21 15,0-20-15,0-1 0,-22 0 0,22 0 16,-21 0-16,0 0 0,-1 1 15,-20-1-15,20-21 0,-20 21 0,-1-21 16</inkml:trace>
  <inkml:trace contextRef="#ctx0" brushRef="#br0" timeOffset="80580.34">11218 10541 0,'0'0'0,"-21"0"0,-21 0 31,21-21-31,21 0 0,-22 21 16,22-21-16,0-1 0,0 1 0,0-21 15,0 21-15,0 0 0,22 21 0,-1-22 16,0 1-16,0 21 0,0 0 16,22 0-16,-22 0 0,21 0 0,0 21 15,1 1-15,-22 20 0,21-21 16,-21 43-16,1-22 0,-1 0 0,-21 1 15,0 20-15,0-21 0,-21 22 0,-1-22 16,-20 22-16,0-22 0,-1 0 16,-20 1-16,21-1 0,-22 0 0,1 1 15,20-22-15,-20 0 0,20 0 0,22-21 16,-21 0-16,21 0 16,0 0-16,21-21 15,0 0-15,0 0 0,21 0 16,0 21-16,0 0 0,21-22 15,-20 22-15,20 0 0,0 0 0,1 0 16,-1 0-16,21 0 0,-20 0 0,-1 0 16,0 0-16,1 0 0,-1 0 15,-21 0-15,22 0 0,-22 0 0,21 0 16,-21 0-16,0 0 0,1 0 16,-1 0-16</inkml:trace>
  <inkml:trace contextRef="#ctx0" brushRef="#br0" timeOffset="80777.23">11938 10837 0,'0'0'16,"21"0"-16,0 0 0,0-21 15,1 21 32,-1 0-31,0 0-16,-21 21 15,42-21-15</inkml:trace>
  <inkml:trace contextRef="#ctx0" brushRef="#br0" timeOffset="81479.83">13293 10922 0,'0'0'0,"21"0"0,0 0 0,0 0 0,21-21 15,-20 21-15,-1-21 0,0 0 16,0-1-16,0 1 0,-21 0 16,0 0-16,21 0 0,-21 0 0,0-1 15,0 1-15,0 0 0,-21 0 0,0 0 16,0 21-16,0 0 0,-22 0 15,22 0-15,-21 0 0,0 0 0,20 21 16,-20 0-16,0 0 0,-1 0 16,1 22-16,21-1 0,-21-21 0,20 22 15,1-22-15,0 21 0,0-21 0,21 22 16,0-22-16,0 0 0,0 0 16,21 0-16,0-21 15,22 0-15,-22 0 0,21 0 0,0 0 16,1-21-16,-1 0 0,0 0 15,1 0-15,-1-1 0,0 1 0,1 0 16,-22 0-16,0 0 0,0 0 0,0-1 16,-21 1-16,22 0 0,-22 0 15,0 42 17,0 0-32,0 22 0,0-22 0,0 21 15,0 22-15,0-22 0,0 21 16,0 1-16,0-1 0,0 22 0,0-21 15,0 20-15,0-20 0,0-1 16,0 22-16,0 0 0,21-22 16,-21 22-16,21-1 0,0 1 0,-21 0 15,0-1-15,21-20 0,-21 21 0,0-22 16,0 1-16,0-1 0,0 1 16,0-22-16,0 21 0,-21-41 0,0 20 15,-21-21-15,20-21 0,1 0 0,0 0 16,-21 0-16,21-42 0,-1 21 15,1-22-15,0-20 0,21-1 0,0 1 16,0-22-16,0 0 0,0-20 0,0 20 16,21-21-16,0 0 0,-21 22 0,22-22 15,-1 21-15,0 0 16,0 22-16,0-22 0,0 22 0,22-1 16,-22 22-16,0-22 0,21 43 0,-20-21 15,-1 0-15,21 20 0,-21 1 16,22 0-16,-22 0 0,21 0 0,-21 0 15,0 21-15</inkml:trace>
  <inkml:trace contextRef="#ctx0" brushRef="#br0" timeOffset="82040.5">14139 11028 0,'0'0'0,"21"0"0,1 0 0,-1 0 15,0 0-15,0 0 0,0 0 16,0-21-16,1 21 0,-1-21 15,0-1-15,0 1 0,0 0 0,0-21 16,1 21-16,-1-1 0,-21-20 0,21 21 16,-21 0-16,0 0 0,0-1 15,0 1-15,-21 0 0,0 21 0,-1 0 16,-20 0-16,21 21 0,0 0 16,-22 22-16,22-22 0,0 21 0,-21 1 15,21-1-15,-1 0 0,22-21 0,0 22 16,0-1-16,0 0 0,0-20 15,22 20-15,-1-21 0,0 0 0,21 22 16,1-22-16,-1 0 0,0-21 16,1 21-16,-1-21 0,0 0 15,22 0-15,-22 0 0,22-21 0,-1 0 16,1 0-16,-22-22 0,21 22 0,1-21 16,-22-1-16,22 1 0,-22-21 15,0 20-15,22-20 0,-43-1 0,21 1 16,-20-1-16,-1 1 0,-21-1 15,21 1-15,-21-1 0,0 22 0,0-22 16,0 43-16,0-21 0,0 21 0,0 0 16,-21 21-16,0 0 0,-1 0 15,1 21-15,0 0 0,21 21 16,-21 1-16,0 20 0,0 1 16,21-1-16,0 1 0,0-1 0,-22-21 15,22 22-15,0-1 0,-21-20 0,21-1 16,0 22-16,0-22 0,0-21 15,0 21-15,21 1 0,1-22 0,-1 0 16,-21 0-16,21 0 0,0 1 0,0-1 16,0-21-16,1 0 0,-1 0 15,0 0-15,-21-21 0,21 21 16</inkml:trace>
  <inkml:trace contextRef="#ctx0" brushRef="#br0" timeOffset="82228.39">14986 10774 0,'0'0'0,"-21"0"0,0-21 31,21 0-31,21 21 0,0 0 0,21 0 16,1-22-16,-1 22 0,0 0 0,22-21 16,-1 21-16,1-21 0,-1 21 15,1-21-15,20 21 0,-20-21 0,-1 21 16,1-21-16,21 21 0,-22-22 0,1 22 15</inkml:trace>
  <inkml:trace contextRef="#ctx0" brushRef="#br0" timeOffset="82612.17">16362 10308 0,'0'0'15,"-21"0"-15,-1 0 0,1 0 0,0 0 16,-21 21-16,21 1 0,-22-1 0,1 0 15,21 0-15,-22 0 0,1 22 0,21-22 16,-21 21-16,20-21 0,1 22 16,21-22-16,0 0 0,0 0 0,0 21 15,0-20-15,21-1 0,1 0 16,-1 0-16,21-21 0,0 21 0,1 0 16,-1-21-16,22 22 0,-22-1 15,21-21-15,-20 21 0,-1-21 16,0 21-16,-20 0 0,-1-21 0,0 21 15,-21 1-15,0-1 0,-21 0 16,0 0-16,-22 0 0,22-21 16,-42 21-16,20 1 0,1-22 0,-22 21 15,22-21-15,0 0 0,-1 0 0,1 0 16,0 0-16,21 0 0,-1 0 16,1 0-16,0 0 0,21-21 31,21-1-31,0 1 15,1 21-15,20-21 0,0 0 0</inkml:trace>
  <inkml:trace contextRef="#ctx0" brushRef="#br0" timeOffset="82832.05">16743 10774 0,'0'42'31,"0"-21"-31,0 1 0,0-1 15,0 0-15,-21 0 0,21 21 16,0-20-16,-22 20 0,22-21 16,0 21-16,0-20 0,0-1 0,0 21 15,-21-21-15,21 0 16,21-42 0,1 0-1,-1 0-15,-21 0 0</inkml:trace>
  <inkml:trace contextRef="#ctx0" brushRef="#br0" timeOffset="82987.97">16785 10351 0,'0'0'0,"-21"-22"0,0 22 31,0 0-31,21 22 16,0-1-16,0 0 15,0 0-15</inkml:trace>
  <inkml:trace contextRef="#ctx0" brushRef="#br0" timeOffset="83784.31">17230 10414 0,'0'169'15,"0"-147"1,0-1-16,21 0 0,0 0 16,0 0-16,21 0 0,-20 1 0,20-22 15,0 21-15,1-21 0,-1 0 16,21 21-16,-20-21 0,-22 0 0,21 0 16,1 0-16,-22 0 0,21-21 0,-21 21 15,0-21-15,-21-1 0,0 1 16,22 0-16,-22 0 0,0-21 0,0 20 15,0 1-15,-22 21 16,1 0-16,0 0 16,0 21-16,0 22 0,0-22 0,-22 21 15,1 1-15,0-1 0,-1 0 0,1 1 16,0-1-16,-1 0 0,1 1 16,0-1-16,-1 0 0,22 1 0,0-22 15,0 21-15,0-21 0,21 0 16,-22 1-16,22-1 0,0 0 0,0 0 15,22-42 17,-1 0-32,0 0 0,0-1 0,0 1 15,0 0-15,1 0 0,20 0 16,-21-22-16,0 22 0,0 0 16,1 0-16,-1 21 0,0 0 15,0 0-15,-21 21 16,0 0-16,0 0 0,21 1 15,-21 20-15,0-21 0,0 0 0,21 0 16,-21 1-16,22-1 0,-1 0 0,-21 0 16,21 0-16,0-21 0,21 21 15,-20-21-15,-1 0 0,21 0 0,0 0 16,1 0-16,-22 0 0,21 0 16,1-21-16,-1 21 0,0-21 15,1 0-15,-22 0 0,21 0 0,0-1 0,-20-20 16,20 21-16,-21-21 15,0 20-15,0-20 0,1 0 0,-1-1 16,0 22-16,-21-21 0,0 0 0,0 20 16,0 1-16,0 0 0,-21 21 15,0 21-15,-22 0 16,22 1-16,0-1 0,-21 21 0,20 0 16,1 1-16,0-1 0,0 0 15,21 1-15,-21-1 0,21-21 0,0 22 16,0-22-16,0 21 0,0-21 15,21-21-15,0 21 0,0 1 16,0-22-16,1 0 0,-1 0 0,0 0 0,21 0 16,-21-22-16,22 1 0,-1 0 15,0 0-15,1 0 0</inkml:trace>
  <inkml:trace contextRef="#ctx0" brushRef="#br0" timeOffset="84012.18">19135 10583 0,'-22'-21'0,"44"42"0,-65-42 0,22 21 0,0 0 16,-21 21-16,20 1 0,1-1 15,0 0-15,0 21 0,0-21 16,0 22-16,21-1 0,0 0 0,-22 1 0,22-1 16,-21 0-16,21 1 0,0-1 15,0 0-15,0 1 0,0-1 16,21 0-16,1 1 0,-1-22 0,0 0 15,-21 0-15,21 0 0,0 1 16,0-22-16,1 0 0,-1 0 0,0 0 16,21-22-16</inkml:trace>
  <inkml:trace contextRef="#ctx0" brushRef="#br0" timeOffset="84284.02">19579 10478 0,'0'0'0,"0"-22"0,21 22 32,0 22-32,1-22 0,-1 21 0,0 0 15,0 0-15,21 21 0,-20-20 0,-1-1 16,21 21-16,-21-21 0,0 22 16,1-1-16,-1-21 0,-21 21 0,0 1 15,0-1-15,0 0 0,0 1 16,-21-22-16,-1 21 0,-20 1 0,0-1 15,-1-21-15,1 21 0,0-20 16,-1-1-16,-20 0 0,21 0 16,-22 0-16,1 0 0,-1 1 0,1-22 15,-22 0-15,21 21 0,-20-21 0</inkml:trace>
  <inkml:trace contextRef="#ctx0" brushRef="#br0" timeOffset="88340.44">11536 12615 0,'0'0'0,"21"-21"16,0 21-16,0-21 0,0 21 15,22-21-15,-22 21 0,21 0 16,1-21-16,20 21 0,-21 0 0,1 0 15,-1 0-15,0 0 0,-20 21 0,20 0 16,-21 0-16,-21 0 0,0 22 16,0-1-16,-42 0 0,21 1 0,-22-1 15,-20 0-15,-1 1 0,22-1 0,-22 0 16,1-20-16,-1 20 0,1-21 16,-1 21-16,22-20 0,-21-22 0,20 21 15,22-21-15,-21 21 0,21-21 16,21-21-1,0 0-15,42-1 0,-21 1 16,21 0-16,1 0 0,20 0 16,1 21-16,-1-21 0,1 21 0,20 0 15,-20 0-15,21 0 0,-1 21 0,-20 0 16,20 0-16,-20 0 0,-22 22 16,1-22-16,-22 21 0,0 0 0,-21 1 15,0-1-15,-21-21 0,0 22 0,-22-1 16,1 0-16,-22 1 0,22-1 15,-21-21-15,-1 21 0,1-20 0,20-1 16,-20 0-16,20-21 0,1 0 16,0 0-16,-1 0 0,22 0 15,-21 0-15,21 0 0,21-21 0,0 0 16,-21-1-16,21 1 0,0 0 16,0 0-16,0-21 0,0 20 0,21 1 15,-21-21-15,21 21 0,21 0 0,-21-22 16,22 22-16</inkml:trace>
  <inkml:trace contextRef="#ctx0" brushRef="#br0" timeOffset="88497.35">12552 13250 0,'0'0'0,"21"0"31,-21 22-31,21-22 0,0 0 15,0 0-15,1 0 16,-1 0-16</inkml:trace>
  <inkml:trace contextRef="#ctx0" brushRef="#br0" timeOffset="89071.57">13991 13229 0,'0'0'0,"0"-21"0,0 0 0,0 0 16,21 0-16,-21-22 0,21 1 0,-21 21 15,0-22-15,0-20 0,0 21 16,0-1-16,0 1 0,-21 21 0,0-22 16,-21 22-16,-1 21 0,1 0 15,0 0-15,-1 0 0,1 0 0,-21 43 16,20-22-16,1 21 0,-22 0 15,43 22-15,-21-22 0,21 22 0,-22-22 16,43 22-16,0-22 0,0 0 16,0 1-16,0-22 0,22 21 15,-1-21-15,21-21 0,0 21 0,1-21 16,-1 0-16,0 0 0,1 0 0,20 0 16,-20-21-16,20 0 0,-21 0 15,1 0-15,-1 0 0,0-1 0,1 1 16,-22 0-16,0 0 0,0 21 0,-21-21 15,0 42 1,0 0-16,0 21 0,0 1 16,0 20-16,0 1 0,0-1 15,0 22-15,0 0 0,0-1 0,0 1 16,0 0-16,0-1 0,0 1 16,0 0-16,0 20 0,0-20 15,0 21-15,0-21 0,0-1 0,-21 1 16,0 0-16,21-22 0,-21 1 0,-22-1 15,22 1-15,-21-22 0,21 0 0,-22 1 16,1-22-16,0 0 0,-1 0 16,1-21-16,0 0 0,-1-21 0,1-21 15,0 20-15,-1-20 0,1-21 0,0 20 16,-1-41-16,22 20 0,0-21 16,21 1-16,0-22 0,0 21 0,21-21 15</inkml:trace>
  <inkml:trace contextRef="#ctx0" brushRef="#br0" timeOffset="89444.92">14563 13293 0,'0'0'16,"63"-43"-1,-42 22-15,0 0 16,-21 0-16,22 0 0,-1 0 0,-21-1 15,21-20-15,-21 21 0,21-21 16,-21 20-16,0-20 0,0 21 16,0-21-16,0 20 0,-21 1 0,0 21 15,0 0-15,-1 0 0,1 21 16,0 1-16,0 20 0,0 0 0,0 1 16,-1 20-16,1 1 0,21-22 15,0 21-15,0-20 0,0 20 0,0-20 16,0-1-16,0 0 0,21-21 0,1 22 15,-1-22-15,21 0 0,-21-21 16,0 0-16,22 0 0,-1 0 0,0 0 16,22-21-16,-22 0 0,22-22 15,-22 22-15,22-21 0,-22 0 16,21-1-16,-20 1 0,-1-22 0,22 22 16,-43-21-16,21-22 0,0 21 15</inkml:trace>
  <inkml:trace contextRef="#ctx0" brushRef="#br0" timeOffset="89619.82">15536 12658 0,'0'-64'0,"-42"234"15,84-276-15,-42 21 0,0 106 16,-21 22-16,-21-1 0,21 21 0,-1 1 16,1 21-16,-21-1 0,21-20 15,0 20-15,-1-20 0,22-1 0,0 1 16,0-1-16,0 1 0,0-22 0,0 1 16,0-1-16,22-21 0,-1 0 15,0 0-15,0 1 0,0-22 16,0 0-16,1 0 15,-1 0-15,-21-22 0,0 1 0,0-21 16,0 21-16</inkml:trace>
  <inkml:trace contextRef="#ctx0" brushRef="#br0" timeOffset="89763.74">15049 13039 0,'0'0'0,"0"-21"0,0-1 15,22 22-15,-1 0 0,0-21 16,21 0-16,1 21 0,-1 0 0,21-21 15,1 21-15,-1-21 0,22 21 0,-21-21 16,20-1-16,22 1 16,0 0-16,0-21 0</inkml:trace>
  <inkml:trace contextRef="#ctx0" brushRef="#br0" timeOffset="90207.75">16912 12467 0,'0'0'0,"-21"0"0,-21 0 0,-1 0 16,-20 21-16,-1 1 0,22-1 0,-22 42 15,1-20-15,-1 20 0,22 1 0,-21 20 16,20 1-16,1-22 0,21 22 16,-22-21-16,22-1 0,0 1 0,0-1 15,21-21-15,0 22 0,-21-22 16,21 1-16,0-1 0,0-21 16,0 0-16,0 0 0,21-21 15,-21-42 1,21 21-16,0-21 0,-21-1 15,21 1-15,1 0 0,-1-22 0,21 1 16,-21-22-16,22 0 0,-22 1 16,21-1-16,0-21 0,1 43 0,-22-22 15,21 21-15,-21 1 0,22 21 16,-22-1-16,0 22 0,-21 42 16,0 0-16,0 22 0,0 20 15,0-20-15,0 41 16,0-20-16,0-1 0,0 22 0,0-22 15,42 128 1,-20-128-16,41 86 16,-42-128-16,0 21 0,-21-21 15,22 0-15,-44-42 32,1 0-32,0 0 0,-21 0 0,-1 0 15,1-22-15,-21 22 0</inkml:trace>
  <inkml:trace contextRef="#ctx0" brushRef="#br0" timeOffset="90352.66">16171 13145 0,'0'0'0,"-42"0"16,21 0-16,0 0 0,21 21 16,21-21-1,21 21-15,0-21 16,1 0-16,20 0 0,1 0 0,-1 0 16,22 0-16,0 0 0,-1 0 0,1 0 15,0-21-15,-1 0 0,1-1 16,0 1-16,-1-21 0,1 21 0,0-22 15</inkml:trace>
  <inkml:trace contextRef="#ctx0" brushRef="#br0" timeOffset="91148.71">17653 12446 0,'0'0'15,"0"-127"1,0 106-16,0 0 0,-21 21 0,0 0 16,21 21-16,-22 0 15,22 21-15,0-20 0,-21 41 0,21-21 16,-21 22-16,0-1 0,21 1 0,-21-1 15,21 22-15,-21-21 0,-1-1 16,22 1-16,0-1 0,-21-21 0,21 22 16,-21-22-16,21 1 0,0-22 15,0 21-15,0-21 0,21 22 0,0-22 16,1-21-16,-1 21 0,0-21 0,21 0 16,-21 0-16,22 0 0,-1-21 15,0 0-15,1-1 0,-1 1 0,0-21 16,1 0-16,-1-1 0,0-20 15,1-1-15,-22 1 0,21-22 16,-21 0-16,1 1 0,-1 20 0,0-20 16,0-1-16,0 21 0,0 1 15,1-1-15,-22 22 0,0 0 0,21-1 16,-21 22-16,0 42 16,0 1-1,0 20-15,0 0 0,0 1 0,0-1 16,-21 21-16,-1 1 0,22-1 15,-21 1-15,0-1 0,21 22 0,-21-21 16,0-1-16,21 1 0,0-1 16,-21-21-16,21 22 0,0-22 15,0 1-15,0-22 0,0 21 0,21-21 16,-21 22-16,21-43 0,0 21 0,21 0 16,-20-21-16,20 0 0,0 0 15,1 0-15,-1 0 0,0-21 0,22 0 16,-22-1-16,22 1 0,-22-21 15,0 0-15,1-1 0,-1 1 0,-21 0 16,21-22-16,-20 22 0,-22-1 0,0 22 16,0 0-16,0 0 0,-22 21 15,-20 0-15,21 21 16,0 0-16,0 0 16,-1 1-16,1-1 0,21 21 0,0-21 15,0 0-15,0 1 0,21-1 16,1-21-16,-1 0 0,21 21 15,-21-21-15,0 0 0,22 0 0,-22 0 16,0 0-16,0 0 0,0 0 16,1 0-16,-1 0 0,0 0 15,-21 21 1,0 0-16,0 0 16,0 1-16,0-1 0,0 0 15,0 0-15,21-21 0,-21 21 16,21-21-16,0 0 15,1 0-15,-1 0 16,0 0-16,0 0 0,0-21 16,0 0-16,1 0 0,-1-22 15</inkml:trace>
  <inkml:trace contextRef="#ctx0" brushRef="#br0" timeOffset="91336.6">19473 12785 0,'21'-43'15,"-42"86"-15,42-128 0,-21 64 0,0 0 0,-21 42 31,21 0-31,-21 21 0,0-20 16,21 20-16,0 0 0,0 1 0,0-1 16,0 0-16,0-21 0,0 22 15,0-22-15,0 21 0,0-21 0,0 1 16,0-1-16,0 0 16,0 0-16,21-21 0,0 0 15,0-21 1</inkml:trace>
  <inkml:trace contextRef="#ctx0" brushRef="#br0" timeOffset="91671.66">17251 12446 0,'0'0'0,"-21"21"0,-22 22 31,64-43-31,1 0 0,20 0 16,21 0-16,1 0 0,-1 0 0,22-22 15,0 22-15,-1-21 0,1 0 16,21 0-16,21 0 0</inkml:trace>
  <inkml:trace contextRef="#ctx0" brushRef="#br0" timeOffset="92208.35">20066 12044 0,'0'0'16,"0"21"-16,0 21 0,0 1 0,0-1 0,0 0 15,-21 22-15,21-1 0,-21 1 16,21-1-16,0 1 0,0-1 0,0 22 15,0-21-15,0-1 0,0 1 16,0-1-16,0 1 0,0-22 0,0 0 16,21 1-16,0-1 0,-21-21 0,0 21 15,21-20-15,-21-1 16,21-21-16,-21-21 16,0-1-1,0 1-15,0 0 0,0 0 16,0-21-16,0-1 0,0 1 0,0 0 15,0-1-15,0 1 0,0 0 16,21 20-16,1 1 0,-1 0 0,0 0 16,0 21-16,21 0 0,1 0 0,-22 21 15,21 0-15,1 22 0,-1-22 16,0 21-16,-21-21 0,22 22 0,-22-1 16,0-21-16,-21 21 0,0-20 15,0-1-15,0 0 0,0 0 0,-21 0 16,0 0-16,-22 1 0,22-1 15,0-21-15,-21 0 0,-1 21 16,22-21-16,-21 0 0,0 0 0,20 0 16,-20 0-16,21 0 0,0 0 0,0 0 15,21-21-15,0 0 16,21-1-16,0 22 0,21-21 16,-21 0-16,22 0 0,-1 0 15,22 0-15,-22-1 0,21 1 0</inkml:trace>
  <inkml:trace contextRef="#ctx0" brushRef="#br0" timeOffset="93067.86">20870 12891 0,'0'0'0,"0"21"0,-84 106 32,84-85-32,0-21 0,-22 0 15,22 1-15,-21-1 0,21 0 0,0 0 16,0 0-16,0 0 0,21 1 15,1-22-15,-1 0 0,0 21 0,0-21 16,0 0-16,0 0 0,1 0 0,20-21 16,-21 21-16,0-22 0,22 1 15,-22 0-15,0-21 0,0-1 0,0 22 16,0-21-16,1 0 16,-1-1-16,-21 22 0,21 0 0,-21 0 15,21 0-15,-21-1 0,0 44 16,0-1-1,0 0-15,0 21 0,0-21 16,0 1-16,0 20 0,0-21 16,0 0-16,0 22 0,0-22 0,0 0 15,0 0-15,0 0 0,0 0 0,0 1 16,0-1-16,21-21 16,0 0-16,1 0 15,-1 0-15,0 0 0,0-21 16,0-1-16,0 1 0,1-21 0,20 0 15,-21-1-15,21 1 0,-20-22 16,20 1-16,0-1 0,-21 1 16,22-1-16,-1 1 0,0 21 0,1-22 15,-22 22-15,21-22 0,-21 43 16,1-21-16,-1 21 0,0-1 0,-21 1 16,-21 42-1,0 1-15,-1 20 16,22-21-16,-21 21 0,0 1 0,0-1 15,0 22-15,0-1 16,-1-21-16,1 22 0,0-1 0,0 1 16,21-1-16,-21-20 0,0 20 15,21-20-15,0-1 0,0 0 0,0 1 16,0-1-16,21 0 0,21-21 16,-21 22-16,22-22 0,-22 0 0,21 0 15,-21-21-15,22 0 0,-22 0 0,21 0 16,0-21-16,1 0 0,-22 21 15,21-42-15,-21 20 0,22 1 0,-22-21 16,0 0-16,0 20 0,-21-20 16,0 21-16,0-21 0,0 20 0,0 1 15,0 0-15,-21 21 16,0 21 0,0 0-16,0 1 0,-1 20 0,1-21 15,21 0-15,0 22 0,0-22 16,-21 21-16,21-21 0,0 0 0,0 1 15,0-1-15,0 0 0,21 0 16,-21 0-16,21 0 0,1-21 16,-1 0-16,0 0 0,0 0 15,0 0-15,0-21 0,1 0 16,-1 0-16,0 0 0,0-22 0,0 22 16,0-21-16,1 0 0</inkml:trace>
  <inkml:trace contextRef="#ctx0" brushRef="#br0" timeOffset="93292.73">21548 12594 0,'0'0'0,"-85"85"16,85-64-16,0 0 15,0 0-15,0 1 16,21-1-16,0 0 0,22-21 15,-22 0-15,21 0 0,0 0 16,1 0-16,20 0 0,-20 0 16,20 0-16,-21 0 0,22-21 0,-22 0 15,22-1-15,-22 1 0,22 0 16,-22 0-16</inkml:trace>
  <inkml:trace contextRef="#ctx0" brushRef="#br0" timeOffset="93540.59">23050 12594 0,'0'0'0,"-21"21"0,-21 22 0,21-1 16,0 0-16,-22 22 0,22-22 15,0 1-15,0 20 0,21-21 0,0 22 16,0-22-16,0 22 0,21-22 15,0 0-15,0 1 0,22-1 0,-22 0 16,21-20-16,-21 20 0,22-21 16,-22 21-16,21-42 0,-21 22 0,0-22 15,22 0-15,-22 0 0,0 0 16</inkml:trace>
  <inkml:trace contextRef="#ctx0" brushRef="#br0" timeOffset="93816.44">23770 12806 0,'0'21'16,"0"0"-16,0 0 0,0 1 15,21-1-15,0 0 0,-21 21 0,22-21 16,-22 22-16,0-1 0,0-21 15,0 22-15,0-22 0,0 21 0,0-21 16,0 0-16,-22 22 16,1-22-16,0 0 0,0 0 0,0 0 15,0-21-15,-1 22 0,-20-1 16,21-21-16,-21 0 0,-1 21 0,22-21 16,-42 0-16,20 0 0,1 21 0</inkml:trace>
  <inkml:trace contextRef="#ctx0" brushRef="#br0" timeOffset="94811.92">12001 14944 0,'0'0'0,"22"-21"0,-22-1 16,0 1-16,0 0 15,0 0-15,0 42 32,0 0-32,0 22 0,-22-1 15,22 21-15,0 1 0,-21-1 0,0 1 16,0-1-16,21 1 0,0-1 16,-21-20-16,0 20 0,21-20 15,0-1-15,0 0 0,0-21 0,0 1 16,0-1-16,21-21 15,0 0-15,0 0 0,21 0 16,-20 0-16,20-21 0,-21-1 16,21 1-16,-20-21 0,20 21 0,-21-22 15,21 22-15,-20-21 0,-1 0 0,0-1 16,0 22-16,0-21 0,-21 21 16,0 63-1,0-21-15,0 21 16,0 1-16,0-1 0,0 22 0,-21-22 15,0 0-15,21 22 0,-21-22 16,-22 0-16,22 1 0,0-1 16,0 0-16,0 1 0,21-22 0,-21 21 15,21-21-15,0 1 0,0-44 32,21 22-32,0-21 0</inkml:trace>
  <inkml:trace contextRef="#ctx0" brushRef="#br0" timeOffset="94983.84">12615 15600 0,'0'0'15,"21"0"-15,-21 21 47,22-21-31,-1 0-1,0 0-15,0 21 0</inkml:trace>
  <inkml:trace contextRef="#ctx0" brushRef="#br0" timeOffset="96106.27">14838 15663 0,'-21'0'31,"21"-21"-15,-22 21-1,22-21-15,0 0 16,0 0-16,0 0 15,0-1-15,0 1 0,0-21 16,0 21-16,0 0 0,0-22 16,0 22-16,0 0 0,0-21 0,0 20 15,0 1-15,-21 0 0,0 21 16,0 0-16,-21 0 0,-1 0 0,-20 0 16,-1 21-16,1 0 0,-22 22 15,0-22-15,22 21 0,-22-21 0,22 22 16,-1-22-16,1 21 0,20-21 0,22 22 15,-21-22-15,42 0 0,0 0 16,21-21-16,0 0 0,22 0 16,-1 0-16,21-21 0,1 0 0,21 21 15,-22-21-15,1 0 0,20-1 16,-20-20-16,-1 21 0,1 0 16,-1 0-16,-20-1 0,-1 1 15,0 0-15,-21 21 0,1 0 0,-1 0 16,-21 21-16,0 22 0,0-22 15,0 21-15,0 22 0,0-22 16,0 21-16,0 1 0,-21 21 0,21-1 16,0 1-16,0-22 0,-22 22 15,22 0-15,-21-1 0,21-20 0,-21 21 16,0-22-16,21 22 0,-21-22 0,0 1 16,-1-1-16,1 1 0,0-1 15,-21-20-15,21 20 0,-22-21 16,1 1-16,0-22 0,-22 21 0,22-21 15,-1 1-15,1-22 0,-21 0 16,20 0-16,1-22 0,0 1 0,-1 0 16,1-21-16,0-22 0,-1 22 0,22-22 15,0 1-15,21-22 0,0 22 16,0-1-16,0-20 0,42 20 0,-21 1 16,22 20-16,20-20 0,-20-1 15,20 22-15,22-22 0,-22 22 0,1 0 16,20-22-16,1 22 0,-21 0 0,20-22 15,-20 22-15,-1-22 0,22 22 16,-22-22-16,1 22 0,-22-21 16,1 20-16,-1 1 0,-21 0 0,0-1 15,-21 22-15,-21 21 16,0 0-16,0 0 0,0 21 16,-22 0-16,22 1 0,0 20 0,0-21 15,0 21-15,-1-20 0,22-1 16,0 21-16,0-21 0,0 0 0,22 1 15,-1-22-15,0 21 0,0-21 16,21 0-16,1 0 0,-1 0 0,0 0 16,22-21-16,-22 21 0,22-22 0,-1-20 15,1 21-15,-22-21 0,22-1 16,-1 1-16,-21 0 0,22-22 16,-22 1-16,1-1 0,-1 1 0,0-1 15,-21 22-15,1-22 0,-1 1 16,0 20-16,-21 1 0,0 21 0,0-21 15,-21 42 1,0 21-16,-1 0 0,1 21 16,0 1-16,0 20 0,0-21 0,0 43 15,-1-21-15,1-1 0,0 1 16,21-1-16,0 1 0,0-22 0,0 0 16,0 1-16,0-1 0,0-21 15,0 0-15,0 0 0,0 1 0,21-22 16</inkml:trace>
  <inkml:trace contextRef="#ctx0" brushRef="#br0" timeOffset="96248.18">15494 15304 0,'0'0'0,"0"-22"16,0 1-16,0 0 0,0 0 15,21 21-15,21-21 0,-20 21 0,20-21 16,0-1-16,22 22 15,-22-21-15,22 0 0,-1 21 0,1-21 16,20 0-16,-20 0 0</inkml:trace>
  <inkml:trace contextRef="#ctx0" brushRef="#br0" timeOffset="97028.77">17272 14542 0,'0'0'0,"-21"0"0,0 0 0,-22 21 15,22 0-15,-21 21 0,21 1 16,-1 20-16,-20-21 0,21 43 0,-21-21 16,20 20-16,-20 1 0,21-22 0,-21 22 15,20 0-15,-20-22 16,0 22-16,-1-22 0,1 1 0,0-22 16,-1 1-16,1-1 0,-21 0 0,20 1 15,1-22-15,0 0 0,20 0 16,-20-21-16,21 0 0,0 0 0,0 0 15,21-21-15,0 0 0,0-22 0,0 1 16,0 0-16,0-1 0,0-20 16,0 21-16,0-43 0,21 21 0,21 1 15,-21-1-15,22 22 0,-22 0 16,21 21-16,0-1 0,-20 22 0,20 0 16,-21 22-16,21-1 0,-20 21 15,-1 0-15,0 1 0,0 20 16,-21-20-16,21-1 0,-21 0 0,0 1 15,0-1-15,0-21 0,0 21 0,0-20 16,21-1-16,1 0 0,-1 0 16,0-21-16,0 0 0,0 0 0,22 0 15,-22 0-15,21 0 0,0-21 16,-20 0-16,20 0 0,0-1 0,1 1 16,-1-21-16,-21 21 0,21-22 0,1 1 15,-22 0-15,21-1 0,-21 1 16,1 0-16,-22 21 0,0-1 0,21 1 15,-21 42 1,0 1-16,0-1 0,-21 0 16,-1 0-16,1 21 0,21-20 0,-21 20 15,0-21-15,0 21 0,0-20 0,21 20 16,0 21 0,0-41-16,21-22 0,0 21 0,0-21 15,0 0-15,0 0 0,22 0 0,-22 0 16,21 0-16,-21 0 0,22-21 15,-22 21-15,21-22 0,-21 1 0,22-21 16,-22 21-16,0-22 0,0 1 16,0 0-16,-21-1 0,0 1 0,0 0 15,0-1-15,0 22 0,-21-21 16,0 21-16,0 21 0,-21 0 16,20 0-16,-20 21 0,21 0 0,-21 0 15,-1 0-15,1 22 0,0-22 0,20 21 16,-20 1-16,21-22 0,-21 21 15,20-21-15,22 0 0,0 1 0,0-1 16,0 0-16,22-21 0,20 0 0,0 0 16,1 0-16,20 0 0,1 0 15,-1-21-15</inkml:trace>
  <inkml:trace contextRef="#ctx0" brushRef="#br0" timeOffset="98964.65">18203 15240 0,'0'0'0,"0"-21"0,0-21 15,-21 42-15,0 0 16,0 21-16,21 0 0,-21 0 0,-1 21 16,1 1-16,0-22 0,0 21 15,21 1-15,-21-1 0,21-21 0,-21 21 16,21-20-16,0 20 0,0-21 0,0 0 16,0 0-16,21 1 15,0-22-15,0 0 0,21 0 0,1 0 16,-22 0-16,42 0 0,-20 0 0,20-22 15,1 1-15,-1 21 0,1-21 16,-1 0-16,1 0 0,-22-22 16,0 22-16,22-21 0,-43 21 0,21-22 15,-20 22-15,-22-21 0,0 21 16,0 0-16,0-1 0,0 1 0,-22 21 16,1 0-16,-21 0 0,21 0 15,-22 21-15,1 1 0,21-1 0,-21 0 16,-1 21-16,22-21 0,0 22 0,0-22 15,0 21-15,21-21 0,0 1 16,0 20-16,0-21 0,0 0 0,0 0 16,21-21-16,0 0 15,0 0-15,0 0 0,0 0 16,1 0-16,-1-21 0,0 0 16,0 0-16,-21 0 0,21 0 0,0-1 15,1-20-15,-1 0 0,0 21 16,-21-22-16,21 22 0,-21 0 0,21 0 15,-21 0-15,0 42 16,0 0-16,21 0 0,-21 0 16,0 0-16,0 22 0,0-22 0,0 21 15,0-21-15,0 1 0,0-1 16,0 0-16,0 0 0,0 0 0,22 0 16,-1-21-16,0 22 0,0-22 15,0 0-15,0 0 0,22 0 0,-22 0 16,21 0-16,1 0 0,-22-22 15,21 1-15,0 0 0,-20 0 0,-1 0 16,21-22-16,-21 1 0,0 0 16,1-22-16,-1 1 0,0-1 0,-21 1 15,21-22-15,0 22 0,-21-1 16,21 1-16,1-1 0,-1 1 0,0 20 16,0 22-16,-21-21 0,0 21 0,21 21 15,-21 21-15,0 0 16,0 21-16,0 1 0,0-1 0,0 0 15,0 22-15,0-22 0,-21 22 16,21-1-16,0-21 0,-21 22 16,21-22-16,-21 22 0,21-22 0,0 0 15,0 1-15,0-22 0,0 21 16,0-21-16,0 1 0,0-1 0,0 0 16,21-21-1,0 0-15,0 0 0,0 0 0,1-21 16,41 0-16,-21-1 0,-20 1 15,20-21-15,0 21 0,-21 0 16,22-22-16,-1 22 0,0 0 0,-20 21 16,-1 0-16,0 0 0,0 0 15,-21 21-15,0 0 16,0 0-16,0 1 0,0-1 0,-21 0 16,0 0-16,21 0 15,0 0-15,0 1 0,0-1 0,0 0 16,0 0-1,21-21-15,0 0 0,0 0 16,0 0-16,1 0 0,-1 0 0,21 0 16,-21-21-16,22 0 0,-22 0 15,21-1-15,-21 1 0,22 0 0,-22-21 16,21 21-16,-21-1 0,0 1 16,1 21-16,-1 0 0,-21 21 31,0 1-31,-21-1 15,-1 0-15,22 0 0,-21 0 0,21 0 16,0 1-16,0-1 0,0 0 0,0 0 16,21 0-16,1 0 0,-1 1 15,21-22-15,0 21 0,-20-21 0,20 0 16,-21 0-16,21 0 0,-20 0 16,-1 0-16,0 0 0,0 0 0,0 0 15,0-21-15,-21-1 0,22 1 0,-22 0 16,0-21-16,0 21 0,0-22 15,0 22-15,-22-21 0,1-1 16,0 22-16,0 0 0,0 0 16,-22 0-16,22 0 0,0 21 0,-21 0 15,21 0-15,-1 0 0,1 0 0,21 21 16,0 0-16,0 0 16,21-21-16,22 21 0,-1-21 15,0 0-15,1 0 0,-1 0 16,0 0-16,1 0 0,-1 0 0,0 0 15,1-21-15,-22 21 0,21-21 0,-21 21 16,1 0-16,-1 0 0,0 21 16,-21 0-16,0 0 15,0 1-15,0-1 0,0 0 16,0 0-16,0 0 0,0 0 16,-21 1-16,21-1 0,-21 0 0,21 0 15,0 0-15,0 0 0,0 1 16,0-1-16,0 0 15,21-21 1,0-21 0,0 0-16,0 21 0,-21-22 0,21 1 15,1 0-15,-1-21 0,0 21 0,0-22 16,0 1-16,22 21 0,-22-22 16,21 22-16,-21 0 0,22 0 0,-22 0 15,21 21-15,-21 0 16,0 0-16,-21 21 0,0 0 15,0 0-15,0 22 0,0-22 0,0 0 16,-21 21-16,0-21 0,21 1 16,-21 20-16,21-21 0,0 0 0,0 0 15,0 1-15,0-1 0,0 0 16,21-21-16,0 0 16,0 0-16,1 0 0,-1 0 0,0 0 15,0 0-15,0 0 0,22-21 16,-22 21-16,21-21 0,-21-1 0,22 1 15,-22-21-15,0 21 0,21-22 16,-21 1-16,1 21 0,-1-21 16,0-1-16,0 22 0,-21 0 15,21 0-15,0 21 0,-21 21 16,0 0-16,0 0 16,0 22-16,-21-22 0,0 21 0,0-21 15,0 22-15,21-22 0,0 0 0,-21 21 16,21-21-16,-22-21 0,22 22 15,0-1-15,0 0 0,-21-42 63,21 0-63,-21 21 16,21-22-16,-21 1 0,21 0 15,-21 0-15,21 0 0,-21 0 16,21-1-16</inkml:trace>
  <inkml:trace contextRef="#ctx0" brushRef="#br0" timeOffset="99180.55">21463 14753 0,'0'0'0,"-21"0"0,21-21 0,-21 21 31,-1-21 47,1 21-78,0-21 0,0 21 0,0 0 16</inkml:trace>
  <inkml:trace contextRef="#ctx0" brushRef="#br0" timeOffset="99424.41">19600 14817 0,'0'0'0,"-84"21"0,-234 42 16,339-63 15,0 22-31,22-22 0,-1 0 0,0 0 16,22 0-16,-22 21 0,43-21 0,-22 0 15,1 0-15,-1 0 0,1 21 16,-1-21-16,1 0 0,-22 0 0,22 0 16,-22 0-16,-21 0 0,22 0 15,-22 0-15,0 0 0,-21-21 0,-21 21 16,-22-21-16</inkml:trace>
  <inkml:trace contextRef="#ctx0" brushRef="#br0" timeOffset="109824.51">20278 7218 0,'0'0'0,"0"21"15,-43-21-15,22 21 0,0-21 16,0 0-16,0 21 0,-1-21 16,1 0-16,0 0 0,0 22 0,0-22 15,42 0 16,0 0-31,0 21 16,22-21-16,-22 0 0,21 0 0,0 0 16,22 0-16,-1 0 0,1 0 15,21 0-15,-22 0 0,43 0 0,0 0 16,0 0-16,-1 0 0,44 0 0,-22 0 16,42 0-16,0 0 0,1 0 15,20 0-15,1 0 0,20 0 16,1-21-16,0 21 0,20-22 15,1 22-15,-21-21 0,0 21 0,-1-21 16,22 21-16,-21 0 0,-22-21 16,1 21-16,-22 0 0,0 0 0,-20 0 15,-1 0-15,-21 0 0,0 0 16,-43 0-16,22 0 0,-42 0 0,-1-21 16,1 21-16,-22 0 0,0 0 15,1-21-15,-22 21 0,0 0 0,0-22 16,-21 1-16,21 21 15,-21-21 1,0 42 47,0 0-48,-21-21-15</inkml:trace>
  <inkml:trace contextRef="#ctx0" brushRef="#br0" timeOffset="110672.09">23474 8657 0,'0'0'0,"0"-21"0,0 0 16,0 42 0,0 0-1,0 0-15,0 22 0,0 20 0,0 1 16,-21-1-16,-1 1 0,1-1 16,0 1-16,0-1 0,0 1 15,0-22-15,-1 0 0,1 1 0,21-1 16,-21 0-16,21 1 0,0-22 15,0 0-15,0 0 0,0 0 0,0 1 16,0-44 15,21 1-15,0 0-16,1 0 0</inkml:trace>
  <inkml:trace contextRef="#ctx0" brushRef="#br0" timeOffset="110979.91">23728 9144 0,'0'0'0,"0"64"32,0-43-32,0 0 0,0 0 15,0 0-15,0 0 16,0 1-16,21-22 0,0 0 16,0 0-16,0 0 0,1 0 0,-1 0 15,0 0-15,0 0 0,0 0 16,0 0-16,1-22 0,-1 22 0,-21-21 15,0 0-15,0 0 16,0 0-16,0 0 0,-21-1 16,-1 22-16,-20 0 15,21 22-15,0-1 16,0-21-16,-1 21 0,1 0 0,0 0 16,21 0-16,-21 1 15,21-1-15,0 0 0,0 0 16,21-21-16,21 0 0,-20 0 15</inkml:trace>
  <inkml:trace contextRef="#ctx0" brushRef="#br0" timeOffset="111235.96">24659 8911 0,'0'127'31,"0"-84"-31,0-1 0,0 0 0,-21 1 16,0-1-16,0-21 0,-1 21 0,1 1 15,0-1-15,0-21 0,0 22 16,0-22-16,21 0 0,0 21 0,-22-21 16,22 1-16,22-22 31,-1-22-31,0 1 15,0 0-15,0 0 0</inkml:trace>
  <inkml:trace contextRef="#ctx0" brushRef="#br0" timeOffset="111612.72">25315 8890 0,'-63'42'15,"42"-20"-15,-22-1 16,1 0-16,0 21 0,-1-21 0,1 1 16,0-1-16,20 21 0,-20-21 15,21 0-15,21 1 16,0-1-16,0 0 0,21-21 16,0 0-16,22 0 15,-22 21-15,21-21 0,-21 0 0,22 0 16,-22 21-16,21 0 0,-21-21 15,0 22-15,1-1 0,-1-21 0,-21 21 16,0 0-16,0 0 0,0 0 0,0 1 16,0-1-16,-21 0 15,-1-21-15,-20 21 0,21-21 0,-21 0 16,-1 0-16,1 0 0,0 0 16,-22 0-16,22 0 0,-1 0 0,22 0 15,-21-21-15,21 21 0,0-21 16,-1 0-16,1-1 0,21 1 15,0 0-15,0 0 0,0-21 0</inkml:trace>
  <inkml:trace contextRef="#ctx0" brushRef="#br0" timeOffset="111776.63">24744 8678 0,'0'0'0,"0"-21"0,0 0 0,0 0 15,0 0-15,0 0 16,21 21 15,0 21-31,0 0 0,0-21 16,1 21-16,-1 0 0,0-21 0,21 21 15,-21 1-15</inkml:trace>
  <inkml:trace contextRef="#ctx0" brushRef="#br0" timeOffset="113024.95">25823 8996 0,'0'0'0,"106"0"31,-85 0-31,22-21 0,-22 21 16,21-21-16,0-1 0,1 1 16,-1 0-16,-21 0 0,22 0 15,-1 0-15,-21-1 0,21 1 0,-20 0 16,-1 0-16,-21 0 0,0 0 15,0-1-15,0 1 0,-21 0 0,-22 0 16,22 21-16,-21 0 0,-22 0 16,1 0-16,20 21 0,-41 0 0,20 0 15,1 22-15,-1-1 0,1 0 16,20 22-16,1-22 0,0 1 0,21-1 16,-1 0-16,22 1 0,0-1 0,0 0 15,22 1-15,-1-22 0,21 0 16,0 0-16,1 0 0,-1 0 15,0-21-15,22 0 0,-22 22 16,22-22-16,-22 0 0,0 0 0,1 0 16,-1 0-16,-21 0 0,0 0 0,-21-22 15,-21 22 1,0 0-16,-21 0 0,-1 0 16,1 0-16,0 0 0,-22 22 15,1-1-15,-1-21 0,22 21 0,-22 0 16,1 0-16,21 0 0,-1 22 15,1-22-15,0 0 0,20 0 0,1 0 16,21 1-16,0-1 0,0 0 16,0 0-16,21-21 15,22 0-15,-22 0 0,21 0 0,1 0 16,20 0-16,-21 0 0,22 0 0,-22-21 16,22 0-16,-1 21 0,-20-21 15,20-1-15,-21 1 0,1 0 0,-1 0 16,0 0-16,-20 21 0,20-21 15,-42 42 17,-21 0-32,0-21 0,-1 21 15,1 0-15,21 0 0,0 1 16,-21-22-16,21 21 0,0 0 0,21-21 47,0-21-47,1 21 0,62-85 31,-63 64-31,22-21 16,-22 20-16,-21 1 0,21 21 0,0-21 15,-21 42 17,0 0-32,0 1 0,0-1 15,0 0 1,0 0-16,21-21 0,1 21 15,-1-21-15,0 0 0,21 0 16,-21 0-16,1 0 16,20 0-16,-21 0 0,21 0 0,1 0 15,-1 0-15,0 0 0,-20 0 16,20 0-16,0 0 0,-21-21 0,1 21 16,-1-21-16,0 0 0,0 21 15,-21-21-15,0-1 0,0 1 16,-21 0-16,0 21 0,0 0 15,-1 0-15,1 0 16,-21 0-16,21 0 0,0 0 0,-22 21 0,22 0 16,0-21-16,0 22 0,21-1 15,-21 0-15,21 0 16,21-21 0,0 0-1,0 0-15,0 0 0,0 0 16,1-21-16,-1 0 15,0 21-15,-21-21 0,21 21 16,-21-22-16,0 44 31,0-1-31,-21 0 16,21 0-16,0 0 16,0 0-16,0 1 0,0-1 15,0 0-15,21-21 16,0 0-16,0 0 15,1 0-15,-1 0 0,0 0 0,21-21 16,-21 0-16,1 21 0,-1-22 16,21-20-16,-21 21 0,0 0 0,1-22 15</inkml:trace>
  <inkml:trace contextRef="#ctx0" brushRef="#br0" timeOffset="113487.68">27432 8784 0,'0'0'0,"0"-21"15,-21 42 1,0 22-16,-1-1 16,1 0-16,0 1 0,21-1 0,-21 21 15,0-20-15,0 20 0,-1-20 16,1-1-16,21 21 0,0-20 0,-21-1 16,21-21-16,-21 22 0,21-1 15,0-21-15,0 0 0,0 0 0,0 1 16,21-22 15,0 0-31,-21-22 0,0 1 16,21 0-16,1 0 15,-22 0-15,21 0 0,-21-1 0,0 1 16,21 0-16,0 21 0,0 0 16,-21-21-16,21 21 0,1 0 0,-1 0 15,0 0-15,0 21 0,0-21 0,0 21 16,1 0-16,-22 1 0,0-1 15,0 0-15,0 0 0,0 21 0,0-20 16,0-1-16,0 0 0,-22 0 16,1 0-16,0 0 0,0 1 0,-21-22 15,20 21-15,-20-21 0,21 0 16,0 0-16,-22 0 0,22 0 16,0 0-16,21-21 15,0-1-15,0 1 16,21 0-16,0 0 0,1 0 0,-1 0 15,0-22-15,21 22 0,-21-21 0</inkml:trace>
  <inkml:trace contextRef="#ctx0" brushRef="#br0" timeOffset="113732.54">27834 8911 0,'0'0'0,"-21"0"15,0 21-15,21 1 16,-21 20-16,-1 0 0,1-21 0,0 22 15,0 20-15,0-20 0,0-1 16,-1 21-16,1-20 0,0-1 0,21 22 16,0-22-16,0 0 0,-21 22 15,21-22-15,0-21 0,0 22 0,0-22 16,0 21-16,0-21 0,0 0 16,0 1-16,21-22 15,0 0-15,0 0 0,1 0 0,-1-22 16,0 22-16,21-21 15,-21 0-15</inkml:trace>
  <inkml:trace contextRef="#ctx0" brushRef="#br0" timeOffset="114032.37">27792 9800 0,'0'0'0,"21"21"16,0-21-16,0 0 0,22 0 0,-22 0 15,21 0-15,-21 0 0,22 0 16,-1 0-16,-21-21 0,21 21 0,-20-21 16,-1 0-16,0 0 0,-21 0 15,0-1-15,0 1 0,0 0 0,0 0 16,-21 21-16,0-21 0,-1 0 16,-20 21-16,0 0 0,-1 0 15,22 0-15,-21 21 0,0 0 0,-1 0 16,22 0-16,0 0 0,0 1 15,0-1-15,21 21 0,0-21 0,0 0 16,0 1-16,0-1 0,21 0 16,0 0-16,21-21 0,-21 21 0,22-21 15,-1 0-15,0 21 0</inkml:trace>
  <inkml:trace contextRef="#ctx0" brushRef="#br0" timeOffset="114528.09">28892 9716 0,'0'0'0,"-21"0"0,-21 0 16,21 0-16,-22 0 0,22 0 0,-21 0 16,0 21-16,20 0 0,-20 0 15,21 0-15,-21 22 0,20-22 0,-20 0 16,21 21-16,0-21 0,21 1 0,-21 20 15,21-21-15,0 0 16,0 0-16,0 1 0,0-1 0,0 0 16,21 0-16,0-21 15,0 0-15,0 0 0,0 0 0,22 0 16,-22 0-16,21 0 0,-21 0 0,22-21 16,-22 0-16,21 0 0,-21-1 15,22 1-15,-22 0 0,21-21 0,-21-1 16,1 1-16,20 0 0,-21-22 15,0 1-15,22 20 0,-22-20 0,0 21 16,0-22-16,21 43 0,-20-21 0,20-22 16,-42 43-16,-21 21 31,0 42-31,-1-21 0,-20 22 0,0-1 16,-1 22-16,1-22 0,0 21 15,-1-20-15,1-1 0,21 0 0,0 1 16,0-1-16,21-21 0,0 22 15,0-22-15,0 0 0,21 0 16,0-21-16,0 0 0,21 0 16,-20 0-16,-1 0 0,21 0 0,-21 0 15,22 0-15</inkml:trace>
  <inkml:trace contextRef="#ctx0" brushRef="#br0" timeOffset="115448.13">23495 10922 0,'0'-106'16,"0"85"-16,0 0 16,0 0-16,0 0 0,21-1 0,0 1 15,0 0-15,1 0 0,-1 21 16,0 0-16,0 0 0,21 0 15,-20 21-15,-1 0 0,0 0 16,-21 22-16,0-22 0,21 21 0,-21 1 16,0 20-16,0-21 0,-21 22 0,0-22 15,0 22-15,-1-1 0,-20-20 16,0 20-16,21-21 0,-22 1 0,1-1 16,0 0-16,20 1 0,1-22 15,-21 0-15,21 0 0,0 0 0,-1-21 16,1 0-16,0 0 15,0 0-15,21-21 0,0 0 16,0 0-16,0 0 0,0-22 0,0 1 16,0 0-16,0-22 15,0 22-15,0 0 0,21-22 0,0 22 16,-21 21-16,21-22 0,1 22 0,-1-21 16,0 42-16,0-21 0,0 21 15,0 0-15,1 0 0,-1 21 0,0 0 16,0 0-16,0 0 0,0 22 15,1-1-15,-1-21 0,0 21 0,-21 1 16,21-1-16,-21 0 0,21-20 0,0 20 16,-21-21-16,22 21 0,-22-20 15,21-1-15,0 0 0,-21 0 0,0 0 16,21-21 0</inkml:trace>
  <inkml:trace contextRef="#ctx0" brushRef="#br0" timeOffset="115675.69">24215 11282 0,'0'0'0,"0"21"0,0 0 16,0 0-1,-22-21 1,1 0-16</inkml:trace>
  <inkml:trace contextRef="#ctx0" brushRef="#br0" timeOffset="120355.7">25421 11049 0,'0'0'0,"0"-21"16,21 0-16,-21 0 0,21-1 15,-21 1-15,-21 21 31,21 21-31,0 22 16,-21-22-16,0 21 0,0 1 16,21-1-16,-21 0 0,21 1 15,0-1-15,0-21 0,-22 21 0,22 1 16,0-22-16,0 0 0,0 21 16,0-20-16,0-1 0,0 0 15,0 0-15,22-21 0,-1 0 16,0 0-1</inkml:trace>
  <inkml:trace contextRef="#ctx0" brushRef="#br0" timeOffset="120724.49">26035 11070 0,'0'0'0,"-106"0"31,64 0-31,-1 21 0,1 1 16,21-1-16,-21 0 0,-1-21 0,22 21 15,0 0-15,21 0 0,0 1 16,0-1-16,0 0 0,42-21 0,-21 21 16,22 0-16,20-21 0,-20 0 15,20 21-15,1-21 0,-22 0 16,21 22-16,-20-22 0,-1 0 0,-21 21 15,22 0-15,-22 0 0,-21 0 16,0 0-16,0 1 0,0-1 16,-43 0-16,22 0 0,-21 0 15,0 0-15,-1 1 0,-20-22 0,20 21 16,-20-21-16,21 0 0,-22 0 0,22 0 16,-1 0-16,1 0 0,0 0 15,21 0-15,-1 0 0,1 0 0,0-21 16,21-1-16,0 1 0</inkml:trace>
  <inkml:trace contextRef="#ctx0" brushRef="#br0" timeOffset="120940.37">25315 10795 0,'0'-21'0,"0"42"0,0-63 15,-21 21-15,0 21 0,0-22 16,21 1-16,0 0 0,-21 21 16,21-21-16,21 21 47,0 0-47,0 21 0</inkml:trace>
  <inkml:trace contextRef="#ctx0" brushRef="#br0" timeOffset="121416.1">27051 10816 0,'21'-21'15,"-42"42"-15,63-84 0,1 42 0,-22-22 0,21 22 16,-21 0-16,0-21 0,1 42 0,-1-22 16,0 22-1,-21 22-15,0-1 0,0 0 0,0 21 16,0 1-16,0 20 0,0-21 16,0 22-16,0 21 0,-21-22 0,0 22 15,-1-22-15,1 22 0,0-22 16,0 1-16,0-1 0,0-20 0,-1-1 15,1 0-15,21 1 0,-21-22 16,21 0-16,0 0 0,0-42 31,-21 0-15</inkml:trace>
  <inkml:trace contextRef="#ctx0" brushRef="#br0" timeOffset="121751.98">26628 10901 0,'0'0'16,"-22"-42"-16,1-1 0,0 22 0,21-21 16,0 21-16,0-22 0,21 22 0,0 0 15,22 0-15,-1 0 0,22-1 16,20 1-16,1 21 0,0 0 0,-1 0 16,1 0-16,0 0 0,-1 21 15,1 1-15,0 20 0,-1 0 16,-20 1-16,-1 20 0,-20 1 0,-22-1 15,-21 22-15,0-22 0,-21 22 16,-22 0-16,-20-22 0,-1 1 0,-20-1 16,-1 1-16,0-22 0,1 0 0,-1 1 15,0-22-15,1 21 0,-1-42 16,0 21-16,22-21 0,-1 0 0,22 0 16,0 0-16,-1 0 0,22 0 15,21-21-15,0 0 16,21 0-16,0 0 0,1-1 0,41-20 15,-21 21-15,22-21 16,-1 20-16,22-20 0,-21 0 0</inkml:trace>
  <inkml:trace contextRef="#ctx0" brushRef="#br0" timeOffset="121944.87">27834 11134 0,'0'0'16,"21"0"-16,-21 169 15,-21-148 1,0 22-16,0-22 0,0 21 15,-1-21-15,1 0 0,21 22 0,0-22 16,-21-21-16,21 21 0,-21 0 0,21 0 16,0-42 15,0 0-15,0-21-16,0 21 0,0-22 15</inkml:trace>
  <inkml:trace contextRef="#ctx0" brushRef="#br0" timeOffset="122091.79">27919 10859 0,'-21'0'15,"21"21"1,-22 0-16,1-21 0,21 21 0,0 0 16,0 0-1,21 1 1,1-22-16,-1 0 0</inkml:trace>
  <inkml:trace contextRef="#ctx0" brushRef="#br0" timeOffset="122465.21">28490 11091 0,'21'-63'31,"-42"63"-31,0-21 0,0 21 15,-21 0-15,-1 0 0,1 0 0,0 0 16,-22 21-16,22-21 0,-22 21 16,22 0-16,0 0 0,-1 1 15,22 20-15,21-21 0,0 0 0,21 0 16,22 1-16,-1-1 0,0 0 16,22 0-16,-1 0 0,-20 0 0,20-21 15,1 22-15,-22-22 0,21 0 16,-20 0-16,-1 21 0,-21-21 0,0 0 15,-42 21 1,-21-21-16,0 0 0,-1 0 16,1 21-16,-22-21 0,1 0 15,-1 0-15,1 21 0,-1-21 16,22 0-16,0 0 0,-1 21 0,1-21 16,84 0-1,-20 0 1,20 0-16</inkml:trace>
  <inkml:trace contextRef="#ctx0" brushRef="#br0" timeOffset="123011.89">28892 11134 0,'0'0'0,"43"-43"0,-22 22 0,21 21 16,-42 21 0,0 22-16,0-1 15,0 22-15,0-1 0,0 1 0,-21 20 16,0-20-16,-21 20 0,20 1 15,1 0-15,-21-1 0,21 22 16,0-21-16,-22 0 0,22-22 16,0 22-16,0-22 0,0 1 0,-1-1 15,22-20-15,0-1 0,0 21 0,0-41 16,0 20-16,0-21 0,0 21 16,0-20-16,22-22 0,-1 0 15,0 0-15,0-22 16,-21 1-16,0 0 0,0 0 15,0-21-15,0-1 0,0 1 16,0 0-16,0-1 0,0-20 16,0-1-16,0-20 0,0-1 0,0 0 15,0 1-15,0 20 0,0-21 16,0 1-16,0-1 0,0 22 0,0-22 16,21 0-16,0 22 0,1-1 15,-1 1-15,21 20 0,-21 1 0,22 0 16,-1 21-16,0-1 0,1 1 0,-1 21 15,0 0-15,1 0 0,-1 21 16,-21 1-16,21-1 0,-20 21 0,-22 0 16,0-20-16,0 20 0,0 0 15,0 1-15,-22-22 0,-20 21 16,21-21-16,-21 0 0,-1 1 16,1-1-16,0 0 0,-1-21 0,1 0 15,0 21-15,-1-21 0,22 0 0,0 0 16,0 0-16,21-21 15,0 0-15,21 0 0,0 21 0,21-43 16,-20 22-16,20 0 0,0-21 16,22-1-16</inkml:trace>
  <inkml:trace contextRef="#ctx0" brushRef="#br0" timeOffset="123241.79">29633 10710 0,'0'0'0,"0"-21"0,21 0 16,-21 0-16,22 21 0,-22 21 15,0 0-15,0 0 16,0 22-16,0-1 0,0-21 0,0 22 16,0 20-16,0-21 0,-22 22 15,1-22-15,0 22 0,0-1 0,21-20 16,0 20-16,0-21 0,0 1 0,0-22 16,0 21-16,0-21 0,21 1 15,0-1-15,0-21 0,22 0 0,-22 0 16,21 0-16,1 0 0,-1 0 15,0 0-15,1-21 0,-1-1 16</inkml:trace>
  <inkml:trace contextRef="#ctx0" brushRef="#br0" timeOffset="124112.3">30332 11134 0,'0'0'0,"-21"0"0,-1 0 0,-20 0 15,0 0-15,-1 21 0,1 0 16,0 0-16,-1 0 0,1 22 0,0-22 15,21 0-15,-1 0 0,1 0 16,0 1-16,0-1 0,21 0 16,21-21-1,0 0 1,0 0-16,1 0 0,20 0 0,-21-21 16,0 0-16,22-1 0,-22 1 15,21 0-15,0-21 0,-20 21 0,-1-22 16,0 22-16,0 0 0,0 0 15,0 21-15,-21 21 16,0 0-16,0 0 16,-21 22-16,21-22 0,0 0 0,-21 21 15,21-21-15,0 1 0,0-1 0,0 0 16,0 0-16,0 0 16,21-21-16,0 0 0,1 0 0,-1 0 15,0 0-15,0 0 16,0 0-16,22 0 0,-22 0 0,0-21 15,0 0-15,0 21 0,22-21 16,-22 0-16,0-1 0,-21-20 0,21 21 16,0 0-16,0 0 0,-21-1 15,0 1-15,22 0 0,-1 21 16,-21 21-16,0 0 16,0 1-16,0 20 0,0-21 0,0 0 15,0 22-15,0-22 0,0 0 0,21 0 16,-21 0-16,21 0 0,0 1 15,0-1-15,1 0 0,-1-21 0,0 0 16,0 0-16,0 0 16,22 0-16,-22 0 0,0 0 0,0-21 15,0 0-15,0-1 0,1 1 16,-1 0-16,0 0 0,0-21 0,-21-1 16,21 22-16,0-21 0,1-1 15,-1 1-15,-21 21 0,21-21 0,0 20 16,0 22-16,0 0 0,-21 22 15,0-1 1,0 0-16,-21 21 0,0 1 16,0-1-16,0 0 0,0 22 0,-1-22 15,1 0-15,0 22 0,21-22 16,0 22-16,0-22 0,0 22 16,0-1-16,21 1 0,0-1 0,1-21 15,-1 22-15,-21-1 0,0 1 16,0-22-16,0 1 0,0 20 0,0-42 15,-21 22-15,-22-1 0,22-21 16,-21 0-16,21 0 0,-22 1 0,1-1 16,21-21-16,-22 0 0,1 0 15,21 0-15,-21 0 0,20 0 0,1-21 16,-21 21-16,21-22 16,0 1-16,-1-21 0,22 21 0,-21 0 15,21-22-15,0 1 0,0 0 0,21-1 16,1 1-16,-1 0 0,0-22 15,21 22-15,-21-1 0,22 1 0</inkml:trace>
  <inkml:trace contextRef="#ctx0" brushRef="#br0" timeOffset="124436.69">31496 11430 0,'0'0'0,"0"-21"0,0 0 16,21 0-1,-21-1-15,21 1 0,0 21 16,1-21-16,-1 0 0,0 0 16,0 0-16,0-1 0,0-20 15,1 21-15,-1 0 0,-21 0 16,0-1-16,-21 22 16,-1 0-16,-20 0 15,21 0-15,-21 22 0,20-1 16,-20 0-16,21 0 0,0 0 0,0 0 15,-1 22-15,22-22 0,0 21 16,0-21-16,0 1 0,0 20 0,0-21 16,22 0-16,-1 0 0,0 1 15,21-1-15,-21-21 0,22 21 16,-1-21-16,-21 0 0,43 0 16,-22 21-16,22-21 0</inkml:trace>
  <inkml:trace contextRef="#ctx0" brushRef="#br0" timeOffset="124912.45">32702 11261 0,'0'-21'0,"0"42"0,0-64 15,-42 22-15,21 0 0,0 21 0,-22-21 16,1 21-16,0 0 0,-1 0 16,1 0-16,0 21 0,21 0 0,-22 0 15,1 1-15,21-1 16,-22 21-16,22-21 0,0 0 0,0 22 15,21-22-15,0 21 0,0-21 16,0 22-16,0-22 0,21 0 0,0 0 16,0 0-16,1-21 0,20 22 15,-21-22-15,21 0 0,-20 0 0,20 0 16,0 0-16,-21 0 0,1-22 16,20 1-16,-21 0 0,0 0 15,0-21-15,1-1 0,-1 1 0,-21-22 16,21 22-16,0-21 0,-21-1 15,0 22-15,21-22 0,0 1 0,-21 20 16,0-20-16,0-1 16,0 22-16,0 0 0,0-22 15,0 43-15,0-21 0,0 21 0,-21 21 16,0 0-16,21 21 16,-21 0-16,21 21 0,0 1 0,0-1 15,0 0-15,0 22 0,0-1 16,21 1-16,0-22 0,0 22 15,1-1-15,-1 1 0,0-22 0,0 0 16,-21 1-16,21-1 0,0 0 16,-21-21-16,22 1 0,-1 20 0,-21-21 15,21-21-15,-21 21 16</inkml:trace>
  <inkml:trace contextRef="#ctx0" brushRef="#br0" timeOffset="131016.27">24596 13589 0,'0'0'0,"0"-21"15,0 0-15,0 0 0,0-1 16,0 1-16,0 0 16,21 21-16,0 0 0,0 0 15,0 0-15,0 0 0,22 0 0,-22 0 16,0 0-16,21 0 0,-20 0 16,-1 21-16,21 0 0,-21 1 0,0-1 15,-21 21-15,0-21 0,0 22 0,0-22 16,0 21-16,-42-21 0,21 22 15,0-22-15,-22 21 0,22-21 0,-21 0 16,0 1-16,20-1 0,-20 0 16,21-21-16,0 0 0,0 21 15,-1-21-15,22-21 16,0 0 0,0 0-16,22 21 0,20-22 0,-21 22 15,0 0-15,22 0 0,-1 0 0,0 0 16,1 0-16,-22 0 0,21 22 15,0-1-15,-20 0 0,20 0 0,-21 0 16,0 0-16,0 22 0,-21-22 0,0 0 16,0 21-16,-21-20 0,0 20 15,0 0-15,-21-21 0,-1 22 0,-20-22 16,20 21-16,-20-21 0,21 1 16,-22-1-16,22 0 0,-1 0 15,1-21-15,0 0 0,-1 0 0,22 0 16,-21 0-16,21 0 0,21-21 0,-21 0 15,21 0 1,0-1-16,21 1 0,0 0 16,21 21-16</inkml:trace>
  <inkml:trace contextRef="#ctx0" brushRef="#br0" timeOffset="131200.17">25294 14161 0,'0'-43'31,"0"22"-15,21 21 0,0-21-16,1 21 15,-1 0-15</inkml:trace>
  <inkml:trace contextRef="#ctx0" brushRef="#br0" timeOffset="131443.57">26289 13780 0,'0'63'31,"0"-21"-31,0-20 0,0 20 16,0 0-16,0-21 0,-21 22 0,21-1 16,0 0-16,0 1 0,0-1 0,-21 0 15,21 1-15,0-22 0,-22 21 16,22 1-16,0-22 0,0 0 16,0 0-16</inkml:trace>
  <inkml:trace contextRef="#ctx0" brushRef="#br0" timeOffset="131804.38">27030 13695 0,'0'0'0,"0"-42"15,-43 42-15,22 0 0,0 0 0,-21 0 16,-1 21-16,1 0 15,0-21-15,-1 21 0,1 0 0,21 0 16,0 1-16,-22-1 0,43 0 0,0 0 16,0 0-16,0 0 0,0 1 15,22-1-15,-1 0 0,0 0 0,21-21 16,1 21-16,-22 0 0,21 1 0,0-22 16,1 21-16,-1-21 0,0 21 15,-20 0-15,-1-21 0,0 21 0,-21 0 16,0 1-16,-21-1 15,-22 0-15,1-21 0,21 21 16,-21-21-16,-1 21 0,1-21 0,-22 0 16,22 0-16,21 0 0,-21 0 15,-1 0-15,22-21 0,-21 21 16,21-21-16,-22 0 0,22-22 0,0 22 16</inkml:trace>
  <inkml:trace contextRef="#ctx0" brushRef="#br0" timeOffset="131968.28">26331 13250 0,'0'0'0,"0"22"47,0-1-32,0 0 1,21-21-16</inkml:trace>
  <inkml:trace contextRef="#ctx0" brushRef="#br0" timeOffset="132528.63">27538 13462 0,'0'0'0,"42"0"0,0 0 0,-20 0 16,20 21-16,-21-21 0,21 0 0,-20 0 16,20 21-16,-21-21 0,21 0 15,1 0-15,-1 0 0,0 0 0,22 0 16,-22 0-16,1 0 0,-1-21 16,0 21-16,-21-21 0,22 0 0,-22 0 15,21 0-15,-21-1 0,-21-20 0,0 21 16,0 0-16,0 0 0,0-1 15,0 1-15,-21 21 0,0 0 0,-21 0 16,-22 0-16,22 0 16,-22 0-16,1 0 0,-1 21 0,1 1 15,-1-1-15,22 0 0,-21 21 0,41 1 16,-20-1-16,21 0 0,0 1 16,21-1-16,0 0 0,0 22 0,21-22 15,0 0-15,0 1 0,22 20 16,-22-20-16,21-1 0,0 0 0,1 1 15,-1-1-15,0 0 0,1 1 0,-22-22 16,0 21-16,-21 0 0,0-20 16,0 20-16,-21-21 0,-21 0 0,-1 22 15,1-22-15,-22-21 16,1 21-16,-1 0 0,1-21 0,-1 0 16,1 0-16,-1 0 0,1 0 0,21 0 15,-22 0-15,22 0 0,21 0 16,-1-21-16,1 0 0,21 0 0,0-1 15,0 1-15,0-21 0,21 21 0,1 0 16,20-1-16,-21 1 0,21 0 16,1 0-16,-1 0 0,0 0 0,1-1 15,20 1-15</inkml:trace>
  <inkml:trace contextRef="#ctx0" brushRef="#br0" timeOffset="132916.43">28215 14076 0,'0'21'0,"21"-21"16,0 0-1,1 0-15,-1 0 0,0-21 0,0 21 16,21-21-16,-20 0 0,-1-1 16,21 1-16,-21 0 0,0 0 0,1 0 15,-1 0-15,-21-1 0,21 22 0,-21-21 16,-21 21-1,0 0-15,-22 0 0,22 21 0,-21 1 16,-1-1-16,22 21 16,-21 0-16,0-20 0,20 20 0,-20 0 15,21 22-15,0-22 0,0 0 0,21 1 16,0-1-16,0-21 0,0 22 16,0-1-16,21-21 0,0 0 0,0-21 15,0 21-15,22-21 0,-22 0 0,21 0 16,0 0-16,-20 0 0,20-21 15,0 21-15,1-21 0,-1 0 0,0-21 16,1 20-16,20-20 0,-21 21 16,1-21-16,20-1 0,-20 1 0,-1 0 15,0-22-15,1 22 0,-1-22 0,0 1 16</inkml:trace>
  <inkml:trace contextRef="#ctx0" brushRef="#br0" timeOffset="133148.29">29358 13166 0,'0'0'0,"21"-64"0,-21-63 31,0 148-31,0 22 0,-21-1 16,0 22-16,0-1 0,-22 22 15,22-22-15,0 22 0,-21 0 0,21-1 16,-1 1-16,1-22 0,0 22 0,0-21 16,0-22-16,21 21 0,0-20 15,-21-1-15,21 0 0,0-20 0,0 20 16,0-21-16,0 0 0,0 0 15,21-21 1,0 0-16,0-21 16,0 21-16,0-21 0,22 0 15</inkml:trace>
  <inkml:trace contextRef="#ctx0" brushRef="#br0" timeOffset="133514.07">29379 14012 0,'21'0'31,"1"22"-31,-1-22 0,0 0 16,0 0-16,0 0 15,0 0-15,22 0 0,-22 0 0,21 0 16,-21 0-16,1-22 0,20 22 16,-21-21-16,0 21 0,0-21 0,1 21 15,-22-21-15,0 0 0,0 0 16,-43-1-1,22 22-15,0 0 0,0 0 0,0 22 16,-1-1-16,-20 0 0,21 0 16,0 0-16,0 22 0,-1-22 0,1 21 15,0-21-15,21 0 0,-21 22 16,21-22-16,0 0 0,0 0 16,0 0-16,21 1 0,0-1 0,0 0 15,1-21-15,20 0 0,-21 0 16,21 0-16,1 0 0,-1 0 0,0 0 15,1-21-15,-1 21 0,0-21 16,22-1-16,-22 1 0,22 0 0,-22-21 16,22 21-16</inkml:trace>
  <inkml:trace contextRef="#ctx0" brushRef="#br0" timeOffset="134184.7">30416 13885 0,'0'0'16,"0"-21"-16,-21 21 15,0 0-15,0 0 16,0 21-16,0 1 0,-1-1 15,1 0-15,0 0 0,0 0 0,0 22 16,21-22-16,-21 0 0,21 21 16,-22-21-16,22 22 0,0-22 0,0 0 15,0 0-15,0 0 0,22 1 16,-1-1-16,-21 0 0,21-21 0,0 21 16,21-21-16,-20 0 0,-1 0 0,0 0 15,21 0-15,1 0 0,-22-21 16,21 0-16,0 21 0,-20-43 0,20 22 15,-21 0-15,21-21 16,-20 21-16,-1-22 0,0 1 0,0 0 16,0-22-16,0 22 0,1-22 15,-22 1-15,0-1 0,0 1 0,21-1 16,-21 1-16,0 20 0,0 1 16,21 0-16,-21 21 0,0-1 0,0 44 31,0-1-31,0 21 0,-21 0 0,0 1 15,21 20-15,-22 1 0,1-1 16,0-20-16,21 20 0,0-21 0,-21 22 16,21-22-16,0 1 0,0-1 0,0-21 15,0 21-15,0-20 16,0-1-16,0 0 0,21 0 0,0 0 16,0-21-16,1 0 15,-1 0-15,0 0 0,0 0 16,21-21-16,-20 21 0,-1-21 15,0 0-15,0 0 0,0-1 0,0 1 16,1 0-16,-1 0 0,-21 0 16,0 0-16,0-1 0,0 1 0,0 0 15,-21 42 1,-1-21-16,22 21 16,-21 1-16,0 20 0,21-21 15,-21 0-15,21 0 0,0 1 16,-21-1-16,21 0 0,0 21 0,0-21 15,0 1-15,0-1 16,21 0-16,0-21 0,0 0 0,0 21 16,22-21-16,-22 0 0,21 0 15,1 0-15,-1 0 0,21 0 0,-20-21 16,-1 0-16,22 0 0,-22 21 16,21-22-16</inkml:trace>
  <inkml:trace contextRef="#ctx0" brushRef="#br0" timeOffset="134744.43">31877 14076 0,'-106'106'0,"212"-212"0,-106 85 0,0 0 16,0-1-16,0 1 0,-21 0 16,0 21-16,-1 0 0,1 0 15,0 0-15,-21 0 0,21 0 16,-22 0-16,22 0 0,0 21 0,-21 0 16,20 1-16,1-1 0,0 0 15,0 0-15,21 0 0,0 0 0,-21 22 16,21-22-16,0 0 0,0 0 15,0 0-15,0 1 0,0-1 16,21 0-16,0-21 0,0 0 16,0 0-16,1 0 0,-1 0 0,21 0 15,-21 0-15,22 0 0,-22-21 16,21 21-16,-21-21 0,22-22 16,-1 22-16,-21 0 0,21-21 15,-20-1-15,20 1 0,0 0 0,1-22 16,-22 1-16,21-1 0,-21-21 15,0 1-15,1 20 0,-1-20 16,-21 20-16,0 1 0,0-22 0,0 43 16,0-22-16,0 22 0,0-1 15,-21 1-15,-1 21 0,1 21 16,0 0-16,0 21 16,21 21-16,-21-20 0,0 20 0,-1 21 0,22-20 15,0 20-15,0 1 0,0-1 16,0 22-16,0-22 0,0 22 15,22-21-15,-22-1 0,21 1 16,0-22-16,0 21 0,0-20 0,0-22 16,1 21-16,-1-21 0,0 1 15,0-1-15,0 0 0,0 0 16,1-21-16,-1 0 0,0 0 16,21 0-16,-21 0 0,1 0 15,-1-21-15,0 21 0,21-21 0,-21 0 16,1-1-16,20 1 15,-21-21-15,0 21 0,0-22 0,1 22 16,-1-21-16</inkml:trace>
  <inkml:trace contextRef="#ctx0" brushRef="#br0" timeOffset="135007.28">30988 13547 0,'0'0'16,"-64"21"-16,1-21 0,21 21 0,-1-21 16,1 21-16,0 0 0,20 1 15,1-1-15,21 0 0,0 0 0,0 0 16,0 0-16,21 1 16,22-1-16,-1-21 0,0 0 0,1 0 15,-1 0-15,22 0 0,-1 0 16,-21 0-16,22 0 0,-1 0 0,1 0 15,-1-21-15,-20-1 0,-1 22 16,0-21-16,-20 21 0,-1-21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11:3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550 0,'0'0'0,"21"-21"0,0 21 0,0-21 16,22 0-16,-22 0 0,0 0 16,21-1-16,-21 1 0,1-21 15,-1 21-15,0-22 0,0 22 0,-21-21 16,0 0-16,0 20 0,0-20 15,0 21-15,-21-21 0,0 20 16,0 1-16,-22 0 0,1 21 0,0 0 16,-22 0-16,1 0 15,-22 21-15,0 0 0,1 22 0,-1-22 16,0 21-16,22-21 0,-1 22 0,1-1 16,-1 0-16,22 1 15,21-1-15,-22-21 0,22 22 16,21-1-16,0-21 0,0 21 0,0-20 15,0 20-15,43-21 0,-22 0 16,21 22-16,22-1 0,-1-21 16,22 21-16,-22 1 0,22-22 0,0 21 15,-1 1-15,1-1 0,-22 0 16,1 1-16,-1-1 0,-20 0 16,-1 1-16,0-1 0,-20 21 0,-22-20 15,0-1-15,0 22 0,-43-22 16,22 21-16,-42 1 0,-1-1 15,-21-20-15,1 20 0,-22-20 16,0-1-16,0-21 0,22 0 16,-22 0-16,21-21 0,0 0 0,1-21 15,20 0-15,1-21 0,20-22 16,-20 22-16,21-22 0,20 1 16,-20-1-16,21 1 0,0-1 0,21 1 15,0-1-15,0 1 0,0-1 16,42 22-16,-21 0 0,22-1 15,-1 22-15,0 0 0,1 0 0,-1 0 16,0 21-16,22 0 16,-22 0-16,22 0 0,20 0 15,-20 0-15,20 21 0,1 0 0,-21-21 16,20 21-16,1 0 0</inkml:trace>
  <inkml:trace contextRef="#ctx0" brushRef="#br0" timeOffset="379.12">3260 1418 0,'0'0'0,"21"0"0,0 0 16,0 0-16,0 0 0,0 0 16,22-21-16,-22 0 0,0 0 0,0 0 15,0-1-15,22 1 0,-43-21 16,21 21-16,-21-22 0,0 22 0,0-21 15,0 21-15,-21 0 0,0-1 16,-1 1-16,-20 21 0,21 0 16,-21 0-16,-1 21 0,1 1 0,-22-1 15,22 21-15,0 0 0,-1 1 16,22-1-16,-21 22 0,21-22 16,-22 21-16,22 1 0,21-1 0,0 1 15,0-1-15,0-20 0,0-1 16,0 0-16,0 1 0,0-1 15,21-21-15,1 0 0,-1 1 16,0-1-16,0-21 0,21 0 0,1 0 16,-1-21-16,22-1 0,-22 1 15,21-21-15,1 0 0,-1-1 0,-20 1 16,20-22-16,-20 22 0,-1-21 16</inkml:trace>
  <inkml:trace contextRef="#ctx0" brushRef="#br0" timeOffset="687.94">4022 254 0,'0'-21'0,"0"42"0,-22-63 16,22 21-16,-21 21 0,0 21 16,21 0-16,0 0 0,-21 21 15,0 22-15,21-22 0,-21 43 0,21-22 16,-22 22-16,1 21 0,0 0 15,21 0-15,-21-22 0,0 22 16,21-21-16,0-1 0,0-20 0,0 21 16,0-22-16,0 1 15,0-1-15,0-21 0,0 22 0,0-22 0,0-21 16,0 22-16,0-22 16,21 0-16,0-21 0,0 0 15,0 0-15,-21-42 16,22 21-16,-22-22 0,21 1 0,0 0 15,0-1-15,-21 1 0</inkml:trace>
  <inkml:trace contextRef="#ctx0" brushRef="#br0" timeOffset="1039.36">4000 1651 0,'0'0'0,"0"21"0,0 0 16,22-21-1,-1 0-15,0 0 0,0 0 0,21 0 16,-20-21-16,20 0 0,0-21 16,-21 21-16,22-1 0,-1 1 0,0-21 15,-20 21-15,20-22 0,-21 22 16,-21 0-16,0 0 0,0 0 16,0 0-16,-21 21 0,0 0 15,-22 0-15,1 21 0,0 0 16,-1 0-16,1 0 0,0 22 0,-1-1 15,22 0-15,-21 1 16,21-1-16,0 0 0,-1 1 0,22-1 16,0-21-16,0 0 0,0 22 15,0-22-15,0 0 0,22-21 0,-1 0 16,0 0-16,21 0 0,-21 0 16,22 0-16,-1-21 0,22 0 15,-22-1-15,0-20 0,1 0 0,20-1 16,-21 1-16</inkml:trace>
  <inkml:trace contextRef="#ctx0" brushRef="#br0" timeOffset="1488.65">4805 1312 0,'-21'22'16,"-1"-1"-16,1 0 16,21 0-16,-21 0 0,21 0 15,-21 1-15,0 20 0,21-21 0,0 21 16,0 1-16,-21-22 0,21 21 15,-22 1-15,22-22 0,-21 21 0,21-21 16,0 0-16,0 1 0,0-1 16,-21-21-16,21-21 31,0-1-31,21 1 0,-21 0 16,21-21-16,1-1 0,-1 1 0,0 0 15,-21-1-15,21 1 0,0 21 16,0-21-16,1-1 0,-1 22 15,21 0-15,-21 0 0,0 0 16,1 21-16,-1 0 0,0 0 0,0 0 16,0 0-16,0 0 0,1 21 15,-1 0-15,-21 0 0,21 0 0,-21 0 16,21 1-16,-21 20 0,0-21 16,0 21-16,0 1 0,0-22 0,0 21 15,0-21-15,0 22 0,0-22 16,0 0-16,0 0 0,-21 0 0,21 1 15,-21-22-15,21-22 32,0 1-17,21-21-15,0 0 0,0 20 0,0-20 16</inkml:trace>
  <inkml:trace contextRef="#ctx0" brushRef="#br0" timeOffset="1675.18">5503 1376 0,'0'0'0,"0"21"0,0 0 16,-21 0-16,0 22 15,21-22-15,-21 0 0,0 21 0,21-20 16,-22-1-16,22 0 0,0 0 16,0 0-16,0 0 0,-21-21 15,21-21 16</inkml:trace>
  <inkml:trace contextRef="#ctx0" brushRef="#br0" timeOffset="1984.04">5419 1101 0,'0'0'15,"-22"0"-15,-20 0 0,21 21 16,0-21-16,21 21 0,-21 0 0,21 0 15,21-21 1,0 0 0,0 0-16,21-21 0,-20 0 15,20 0-15,0 0 0,-21 0 16,22-1-16,-22 1 0,0 0 0,0 0 16,-21 0-16,0 0 0,0-1 15,0 1-15,-21 21 0,0 0 0,0 0 16,0 0-16,-22 21 0,22 1 15,0-1-15,0 0 0,-22 0 16,43 21-16,-21-20 0,21 20 16,0-21-16,0 0 0,0 22 15,0-22-15,0 0 0</inkml:trace>
  <inkml:trace contextRef="#ctx0" brushRef="#br0" timeOffset="2460.01">5990 1376 0,'0'0'0,"0"-21"0,-21 21 0,21-21 15,-21 21 1,21 21 0,0 0-16,0 0 0,0 0 15,0 22-15,0-1 0,0 0 16,0 1-16,0-1 0,0 0 0,0 1 16,0-1-16,0-21 0,0 21 15,0-20-15,21-1 0,0-21 16,0 0-16,0 0 0,1 0 15,-1 0-15,0-21 0,0-1 16,0 1-16,0 0 0,22-21 16,-22 21-16,0-22 0,-21 1 0,21 0 15,0-1-15,-21 22 0,22-21 16,-22-1-16,0 22 0,0 0 0,0 0 16,0 0-16,-22 21 15,22 21 1,0 0-16,0 0 15,0 0-15,0 1 0,0-1 0,0 0 32,22-21-32</inkml:trace>
  <inkml:trace contextRef="#ctx0" brushRef="#br0" timeOffset="3083.65">6731 1291 0,'0'0'0,"-21"0"15,0 21-15,21 1 16,-22-1-16,1 0 0,0 0 16,21 0-16,0 22 0,-21-1 15,21-21-15,-21 21 0,21 1 0,0-22 16,0 21-16,0-21 0,0 22 16,0-22-16,0 0 0,0 0 15,0 0 1,21-21-16,-21-21 15,0 0-15,0 0 16,0-21-16,0 20 0,0-20 0,0 0 16,0 21-16,21-22 0,0 1 15,-21 21-15,21-22 0,1 22 0,-1-21 16,0 21-16,0 0 0,0 21 16,0-22-16,1 22 0,20 0 0,-21 0 15,0 0-15,0 22 16,1-1-16,-22 0 0,21 0 0,0 0 15,-21 0-15,0 22 0,0-22 16,0 0-16,0 21 0,21-20 0,-21 20 16,0-21-16,0 0 0,21-21 15,-21 21-15,21-21 16,1-21-16,-22 0 16,0 0-16,21 0 0,0-22 15,0 22-15,-21-21 0,21 21 0,0-22 16,1 1-16,-1 0 0,0-1 15,0 22-15,0-21 0,22 0 16,-22 20-16,21 1 0,-21 21 16,22 0-16,-22 0 0,0 21 0,0 1 15,-21-1-15,0 0 0,0 21 16,0-21-16,0 22 0,0-1 0,0-21 16,-21 22-16,0-1 0,21-21 15,0 21-15,-21 1 0,21-22 0,0 0 16,0 0-16,0 0 0,21-21 31,0 0-31,0-21 0,0 0 16</inkml:trace>
  <inkml:trace contextRef="#ctx0" brushRef="#br0" timeOffset="3707.29">8424 487 0,'0'0'0,"0"21"32,-21 21-32,0-20 0,21 20 15,-21 21-15,0 1 0,21 21 16,-22-22-16,1 22 0,0-22 16,21 22-16,0-22 0,-21 1 15,21-1-15,-21-20 0,21-1 0,-21 22 16,21-43-16,0 21 0,0 0 15,0-20-15,0-1 0,0 0 16,0-42 0,21 0-1,-21-22-15,21 22 0,0-21 0,0-1 16,0 1-16,-21 0 0,22-1 16,-1 1-16,0 0 0,-21 21 0,0-1 15,21 1-15,0 21 0,-21 21 16,0 22-16,0-22 15,0 21-15,0 1 16,0-22-16,0 21 0,0 0 0,0 1 16,0-1-16,21 0 0,-21-20 15,22 20-15,-1-21 0,0 0 0,0 0 16,0 1-16,22-22 0,-22 0 16,21 0-16,0 0 0,1-22 0,-1 1 15,22 0-15,-22-21 0,21-1 16,-20 1-16,-1 0 0,0-1 0,1-20 15,-1-1-15,0-20 0,-20 20 16,-1-20-16,-21-1 0,0 0 16,0 1-16,0 20 0,0 1 0,0-1 15,-21 22-15,-1-1 0,1 22 16,0 0-16,-21 0 0,-1 21 16,22 0-16,-21 21 0,0 0 15,20 0-15,-20 1 0,21-1 0,0 21 16,21-21-16,0 22 0,0-22 15,0 21-15,21-21 0,0 22 0,0-22 16,0 0-16,22 0 0,-22-21 16</inkml:trace>
  <inkml:trace contextRef="#ctx0" brushRef="#br0" timeOffset="4119.39">9673 1164 0,'0'0'0,"-42"21"15,-64 43 1,85-22-16,0-21 0,-1 1 0,1-22 16,0 21-16,0 0 0,21 0 15,0 0-15,21-21 16,0 0 0,0 0-16,22 0 0,-1-21 0,0 0 15,1 0-15,20 0 0,-20-1 16,20 1-16,-21 0 0,1-21 0,-1 21 15,-21-22-15,0 1 16,-21 0-16,0 20 0,0-20 0,0 21 16,-21 0-16,-21 21 0,0 0 15,-1 0-15,1 21 0,0 0 16,-1 0-16,1 0 0,0 22 0,-1-1 16,22 0-16,0-20 0,0 20 15,21-21-15,-21 21 0,21-20 0,0 20 16,0-21-16,0 0 0,21 0 15,0 1-15,0-22 0,0 21 0,22-21 16,-22 0-16,21 0 0,22 0 16,-22 0-16,0 0 0,22-21 0,-22-1 15,22 1-15,-22-21 0,21 21 16,-20-22-16</inkml:trace>
  <inkml:trace contextRef="#ctx0" brushRef="#br0" timeOffset="4628.28">10435 423 0,'0'0'0,"0"-21"0,0 0 0,0 0 0,-21 21 16,0 0-16,21 21 15,0 21-15,0-20 0,-21 20 16,21-21-16,0 21 0,0 22 16,-22-22-16,22 22 0,0-1 0,-21 1 15,21-1-15,0 1 16,-21-22-16,21 22 0,-21-1 0,0-21 15,21 1-15,0-1 0,-21 0 16,21-20-16,-22-1 0,22 0 0,-21 0 16,21 0-16,-21-21 15,0 0-15,0 0 16,21-21-16,0 0 16,0 0-16,0 0 0,0-22 0,0 22 15,0-21-15,21-1 0,0-20 16,0 21-16,0-1 0,22 22 0,-22-21 15,21 21-15,1-22 16,-1 22-16,0 21 0,1 0 0,-1 0 16,0 0-16,1 0 0,-22 21 15,21 0-15,-21 1 0,0 20 16,1 0-16,-22-21 0,0 22 0,0 20 16,0-20-16,-22-1 0,1 0 15,-21-21-15,0 22 0,-1-1 0,-20 0 16,20-20-16,-20-1 0,21 21 15,-1-21-15,1 0 0,0-21 0,-1 22 16,1-22-16,21 0 0,0 0 16,21-22-16,21 1 15,21 0-15,-21-21 16,22 21-16,-1-22 0,0 1 16</inkml:trace>
  <inkml:trace contextRef="#ctx0" brushRef="#br0" timeOffset="4923.28">11239 381 0,'0'0'0,"-21"0"32,0 21-32,0 22 0,21-22 15,-21 21-15,21 0 0,-21 1 16,21 20-16,-22 1 0,1-1 15,0 22-15,21-22 0,-21 22 16,0-21-16,21-1 0,-21-21 0,21 22 16,0-22-16,0 1 0,0-22 0,0 21 15,0-21-15,21 0 0,0 1 16,-21-1-16,21 0 0,0-21 16,0 0-1,-21-21-15,0-22 16,0 22-16,0 0 0</inkml:trace>
  <inkml:trace contextRef="#ctx0" brushRef="#br0" timeOffset="5242.1">10710 572 0,'0'0'16,"-21"-64"-16,0 22 0,0-191 31,63 212-31,22 0 0,-1-1 0,1 22 16,20 0-16,1 0 0,21 22 15,-22-1-15,1 0 0,21 21 16,-21 1-16,-1-1 0,1 21 16,-22-20-16,1 20 0,-22 1 0,1-1 15,-22 1-15,-21 20 0,0-20 16,-21-1-16,-22 1 0,1-1 16,0 1-16,-22-22 0,22 22 0,-22-22 15,1 0-15,-1-20 0,22 20 0,-22-21 16,1 0-16,-1 0 0,22 1 15,0-1-15,-1 0 0,1 0 0,21-21 16,0 0-16,21 21 0,21-21 16,0 0-16,0-21 15,22 0-15,-1 21 0,0-21 16</inkml:trace>
  <inkml:trace contextRef="#ctx0" brushRef="#br0" timeOffset="5887.97">11599 1524 0,'0'0'0,"-21"0"0,42-21 31,0 0-31,1 0 0,20-1 16,0 1-16,1 0 0,-1-21 15,0 21-15,22-22 0,-22 1 0,0-22 16,22 22-16,-22-21 0,-21 20 15,22 1-15,-22 0 0,-21-1 16,0 22-16,0 0 0,0 0 16,-21 21-16,0 0 15,-22 21-15,22 0 0,-21 0 0,-1 0 16,22 22-16,-21-22 0,21 21 16,0-21-16,21 1 0,0-1 0,0 0 15,0 0-15,0 0 0,0 0 16,21 1-16,0-22 0,0 21 0,21-21 15,-20 0-15,-1 21 0,21-21 16,-21 21-16,0-21 0,1 21 0,-1 0 16,-21 1-16,0-1 15,0 0-15,0 0 0,0 0 16,0 0-16,0 1 0,0-1 16,0 0-1,21-21-15,0 0 16,0 0-16,0-21 15,1 0-15,-1 21 0,21-22 0,-21 1 16,0-21-16,1 21 0,20-22 16,-21 1-16,0 0 0,0-1 0,1 22 15,-22-21-15,0 21 0,0 0 16,0-1-16,0 44 16,0-1-16,-22 0 0,22 0 15,-21 0-15,0 22 0,0-1 0,0-21 16,21 21-16,0-20 0,-21-1 15,21 21-15,0-21 0,0 0 16,0 1-16,0-1 0,0 0 16,21-21-1,0 0-15,0 0 16,-21-21-16,0 0 0,0-1 16,21 1-16,-21 0 0</inkml:trace>
  <inkml:trace contextRef="#ctx0" brushRef="#br0" timeOffset="6023.89">12509 762 0,'-21'0'15,"21"21"1,0 0-16,0 1 16,21-22-1</inkml:trace>
  <inkml:trace contextRef="#ctx0" brushRef="#br0" timeOffset="6351.58">12636 995 0,'0'0'0,"0"21"0,-21 0 15,0 0-15,21 1 0,0-1 0,0 21 16,0-21-16,0 0 0,0 22 15,0-1-15,0-21 0,0 0 0,0 22 16,0-22-16,0 0 0,0 21 16,0-20-16,0-1 0,0 0 15,21-21-15,0 0 16,1 0 0,-1 0-16,-21-21 0,21 0 15,-21-1-15,21 1 0,0 0 0,-21-21 16,21 21-16,1-1 0,-22-20 0,21 21 15,-21 0-15,21 0 16,0-1-16,-21 1 0,21 21 16,0-21-16</inkml:trace>
  <inkml:trace contextRef="#ctx0" brushRef="#br0" timeOffset="6707.47">12975 1270 0,'0'0'0,"21"0"16,0 0-1,1 0-15,-1 0 0,0 0 16,0-21-16,21 21 0,-20-21 0,20 21 16,0-21-16,-21 21 0,22-22 15,-22 1-15,0 21 0,-21-21 0,-21 21 31,0 0-31,0 0 16,-1 21-16,-20 0 0,21 1 16,0-1-16,-22 0 0,22 0 15,0 0-15,21 22 0,0-22 0,0 0 16,0 0-16,0 0 16,0 0-16,21 1 0,0-22 0,1 0 15,-1 21-15,0-21 0,0 0 16,0 0-16,22 0 0,-22 0 0,21 0 15,-21 0-15,0-21 0,1-1 16,-1 1-16,21 0 0,-42 0 0,21 0 16</inkml:trace>
  <inkml:trace contextRef="#ctx0" brushRef="#br0" timeOffset="7015.31">13589 1080 0,'0'0'0,"42"-64"31,-21 64-31,1 0 16,-1 0-16,-21 21 0,21 0 15,0 1-15,0-1 0,-21 21 0,21-21 16,-21 22-16,22-22 0,-22 21 16,0 22-16,0-43 0,0 0 15,0 21-15,0-21 0,0 1 16,0-1-16,21-21 0,-21 21 0,0 0 16,0-42-1,0 0 1,0 0-16,0-1 0,0 1 15,0-21-15,0 0 0,21-1 16,0 1-16,-21 0 0,21-1 0,0 1 16,1 0-16,-1-1 0,0 22 15,21-21-15,-21 21 0,1-1 0,-1 22 16,0 0-16</inkml:trace>
  <inkml:trace contextRef="#ctx0" brushRef="#br0" timeOffset="7967.34">2117 2561 0,'0'0'0,"-64"-42"32,43 21-32,21 0 15,21 21-15,0 0 16,0 0-16,22-22 0,20 22 0,1 0 15,-1-21-15,22 21 0,0 0 16,20-21-16,-20 0 0,21 21 0,0-21 16,21 21-16,0-21 0,21 21 15,-21-22-15,21 22 0,0 0 0,0-21 16,22 21-16,-1 0 0,22-21 16,-22 0-16,21 21 0,1 0 0,-1-21 15,22 21-15,-21 0 0,-1-21 16,22 21-16,-1-22 0,1 22 15,0-21-15,21 21 0,-1-21 16,1 21-16,0-21 0,0 0 0,21 21 16,0-21-16,0-1 0,0 1 15,0 21-15,0-21 0,0 0 0,-21 0 16,21 0-16,0-1 0,-21 1 16,-1 0-16,1 21 0,-21-21 0,0 0 15,-1 21-15,-20-21 0,-1 21 0,-20-22 16,-22 22-16,21 0 0,-21 0 15,-21 0-15,21 0 0,-21 0 16,-21 0-16,0 0 0,-21 0 16,-1 0-16,1 0 0,-21 0 0</inkml:trace>
  <inkml:trace contextRef="#ctx0" brushRef="#br0" timeOffset="8103.42">14033 1820 0,'0'0'16,"0"22"-16,-21-22 0,0 0 15,0 0-15,-21 0 16,20 0-16,22 21 0,-21-21 16,42 0-1</inkml:trace>
  <inkml:trace contextRef="#ctx0" brushRef="#br0" timeOffset="41435.81">11557 2455 0,'0'0'0,"0"43"0,0-1 0,0 22 16,0-1-16,0 22 0,0-22 15,0 1-15,0 20 0,0 1 16,0 0-16,0-1 0,-21 1 0,21-21 16,-21 20-16,21-20 0,-22-22 15,22 22-15,-21-22 0,0 0 0,21 1 16,-21-1-16,21-21 0,0 21 0,-21-20 16,0-1-16,21 0 15,0-42 1,0 0-16,0-1 15,0-20-15,0 21 0</inkml:trace>
  <inkml:trace contextRef="#ctx0" brushRef="#br0" timeOffset="42408.95">11493 2413 0,'0'0'0,"22"0"0,210-21 31,-147 21-31,0 0 0,-1 0 16,22 0-16,0 0 0,0 0 0,21 0 15,0-21-15,21 21 0,21 0 0,1 0 16,-1 0-16,22 0 0,20 0 16,1 0-16,0 0 0,-1 0 0,22 0 15,0 0-15,0 0 0,0-21 16,21 21-16,0 0 0,0-22 0,-22 22 16,22-21-16,0 21 15,0 0-15,-21-21 0,0 21 0,0 0 16,0 0-16,-22 0 0,-20 0 15,-1 0-15,-20 0 0,-1 0 0,-21 0 16,-21 0-16,0 0 0,0-21 16,-42 21-16,21 0 0,-22 0 0,-20 0 15,-1 0-15,1-21 0,-22 21 16,1 0-16,-22 0 0,21 0 0,-21-21 16,0 21-16,1 0 15,-22 21 16,0 0-31,0 0 16,-22 0-16,22 22 0,-21-22 0,0 21 16,21 22-16,-21-22 0,0 21 15,0 1-15,21-1 0,0-20 0,-22 20 16,22 1-16,-21 20 0,21-20 16,0-1-16,0 1 0,0-1 0,0 22 15,0-21-15,0-22 0,-21 21 16,21 1-16,0-22 0,0 1 0,0-1 15,0 0-15,0 1 0,0-22 16,0 21-16,0-21 0,0 0 0,0 1 16,0-1-16,-21 0 0,21 0 15,-21 0-15,21 0 0,-21-21 0,-1 22 16,-20-22-16,21 0 0,-21 0 16,-1 0-16,-20 0 0,20 0 15,-20 0-15,-22 0 0,1 0 0,-1 0 16,-21 0-16,0-22 0,-21 22 0,-21-21 15,0 21-15,-21-21 0,-1 21 16,-20 0-16,-22-21 0,0 21 0,1 0 16,-22-21-16,-21 21 0,0 0 15,-21-21-15,0 21 0,-1 0 0,-20 0 16,0 0-16,-1 0 0,1 0 0,0 0 16,21 0-16,-1 0 0,22 21 15,0-21-15,43 0 0,-1 0 0,22 0 16,20 21-16,1-21 15,42 0-15,-21 0 0,42 0 0,0 0 16,21 0-16,1 0 0,20 0 0,22 0 16,0 0-16,20 0 0,1 0 15,21-21 1,21 21-16,1-21 0,-1 21 0,21-22 16,-21 1-16,22 21 0,20-21 15,-21 0-15,22 0 0,-1 0 0</inkml:trace>
  <inkml:trace contextRef="#ctx0" brushRef="#br0" timeOffset="43091.81">13568 3090 0,'21'0'15,"0"0"17,0-21-32,0 21 15,1-21-15,-1 21 0,0-21 16,21 21-16,-21-21 0,22 0 0,-1-1 15,0 1-15,1 0 0,-1 0 16,0 0-16,1 0 0,-22 21 0,0-22 16,-21 1-16,0 0 0,-21 21 15,0 0-15,-22 0 0,-20 0 0,21 0 16,-22 0-16,1 0 0,-22 21 0,21 0 16,-20 1-16,20-1 0,1 0 15,-1 0-15,1 0 0,20 0 0,1 1 16,21-1-16,21 0 15,0 0-15,21 0 0,0 0 16,22-21-16,-22 22 0,21-1 16,22-21-16,-22 21 0,21 0 0,-20 0 15,20 0-15,22 43 0,-22-43 16,-41 0-16,20 0 0,-21 22 16,-21-22-16,0 0 0,0 21 0,-21-20 15,-21-1-15,-1 0 0,-20 0 16,20 0-16,-41 0 0,20-21 0,1 0 15,-22 0-15,22 0 0,-1 0 16,1 0-16,20 0 0,-20-21 0,42 0 16,-22 0-16,22 0 0,0 0 15,21-22-15,-21 22 0,21-21 16,0 21-16,0-22 0,21 1 0,0 21 16,0-22-16,22 22 0,-1-21 15,0 21-15,1 0 0,20-1 0,1 22 16,-22-21-16,21 21 0,-20 0 15,20 0-15,-20 0 0,-1 0 0,0 0 16,1 21-16,-22 1 0,21-1 0,-21 0 16,0 0-16</inkml:trace>
  <inkml:trace contextRef="#ctx0" brushRef="#br0" timeOffset="43387.7">13970 3450 0,'0'0'0,"21"0"0,0 0 0,22 0 0,-22 0 15,21 0-15,-21-21 0,22 0 16,-1 21-16,-21-21 0,21 0 0,-20-1 16,-1 1-16,0 0 0,0 0 0,-21 0 15,0 0-15,0-1 0,-21 22 16,0-21-16,0 21 16,-1 0-16,-20 0 0,0 21 0,-1 1 15,1-1-15,21 21 0,-21-21 0,-1 22 16,22-22-16,0 21 15,0-21-15,21 22 0,0-22 0,0 0 16,0 21-16,0-21 0,21 1 16,0-1-16,0-21 0,22 0 15,-22 0-15,21 0 0,0 0 0,1 0 16,-1-21-16,0 21 0,1-22 16,-1 1-16,0 0 0</inkml:trace>
  <inkml:trace contextRef="#ctx0" brushRef="#br0" timeOffset="43796.21">14965 3239 0,'0'-22'0,"0"44"0,-21-44 15,-1 22-15,1 0 0,0 0 16,-21 0-16,21 0 0,-1 22 16,-20-1-16,21 0 0,-21 0 0,20 21 15,1-20-15,0-1 0,0 0 16,0 21-16,0-21 0,21 1 0,0-1 15,0 0-15,0 0 0,0 0 16,21-21 0,0 0-16,0 0 0,0 0 15,0-21-15,22 0 0,-22 21 0,0-21 16,0-22-16,22 22 0,-22 0 16,0 0-16,0-21 0,0 20 15,-21 1-15,0 0 0,21 0 0,-21 0 16,0 0-16,22 21 0,-22 21 15,0 0 1,0 0-16,21 0 0,-21 0 0,0 22 16,0-22-16,0 0 0,0 0 15,21 0-15,-21 1 0,0-1 0,0 0 16,0 0-16,21-21 0,0 21 16,0-21-16,1 0 0,-1 0 15,0 0-15,0 0 16,0-21-16,0 21 0</inkml:trace>
  <inkml:trace contextRef="#ctx0" brushRef="#br0" timeOffset="44124.33">15325 3196 0,'0'0'16,"21"0"-16,0 0 0,0 0 15,21 0-15,-20 0 0,-1 0 0,0 21 16,0 1-16,0-1 0,0 0 0,1 0 15,-1 0-15,0 0 16,-21 1-16,0-1 0,0 0 0,0 21 16,0-21-16,0 1 0,-21-1 15,0-21-15,21 21 0,-22-21 0,1 0 16,0 0-16,21-21 31,0 0-31,0-1 0,21 1 16,0 0-16,1 0 0,-1-21 15,-21 20-15,21 1 0,0 0 0,0-21 16,0 21-16,1 21 0,-1-22 16,0 1-16,0 21 0,0 0 15,0-21-15,1 21 16,-1 0-16</inkml:trace>
  <inkml:trace contextRef="#ctx0" brushRef="#br0" timeOffset="44396.08">16108 3006 0,'0'0'0,"-21"0"0,-1 0 0,1 0 0,0 0 16,0 21-16,0 0 0,0 0 16,-1 22-16,1-22 0,21 21 0,-21 0 15,21-20-15,-21 20 16,21 0-16,-21 1 0,21-22 0,0 21 15,0-21-15,0 0 0,0 1 0,0-1 16,21-21-16,0 21 0,0-21 16,22 0-16,-22 0 0,21 0 0,-21 0 15,22-21-15,-1 0 0,0-1 16,1 1-16,-1 0 0,0-21 0,1-1 16,-1 1-16,0 0 0,1-1 15</inkml:trace>
  <inkml:trace contextRef="#ctx0" brushRef="#br0" timeOffset="44803.81">16616 2604 0,'0'0'0,"-21"63"15,-1-21-15,1 1 16,21-1-16,-21 0 0,0 22 16,21-22-16,0 22 0,-21-22 0,0 22 15,-1-22-15,1 21 0,0-20 16,21-1-16,-21 0 0,0 1 0,0-1 15,21-21-15,0 0 0,0 1 0,0-1 16,-22 0-16,22-42 31,22-22-31,-22 22 16,21 0-16,0-21 0,0-1 16,0 22-16,0-21 0,22 0 15,-22 20-15,0 1 0,21-21 0,-20 42 16,-1-21-16,21 21 0,-21 0 0,0 0 15,1 0-15,-1 21 0,0 0 16,0 0-16,-21 22 0,21-22 16,-21 0-16,0 0 0,0 21 15,0-20-15,0-1 0,0 0 0,0 0 16,-21 0-16,21 0 0,-21-21 16,21 22-16,21-44 31,0 1-16,0 0-15</inkml:trace>
  <inkml:trace contextRef="#ctx0" brushRef="#br0" timeOffset="45087.65">17399 2561 0,'0'0'0,"-42"21"0,20 22 0,1-22 15,-21 21-15,0 1 0,-1 20 0,22-21 16,-21 22-16,-1-22 0,22 22 16,-21-1-16,21-20 0,0 20 15,-1 1-15,22-22 0,0 0 16,0 1-16,0-1 0,0-21 0,22 0 16,-1 0-16,0 1 0,0-1 15,0-21-15,0 0 0,22 0 0,-22 0 16,21 0-16,-21 0 0,22 0 0,-22-21 15,21-1-15,1 1 0,-22-21 16,21 0-16,-21-1 0,0 1 0,22 0 16</inkml:trace>
  <inkml:trace contextRef="#ctx0" brushRef="#br0" timeOffset="45967.52">17568 3048 0,'0'21'0,"-21"0"15,0 22-15,0-22 0,21 21 16,-21 1-16,-1-22 0,22 21 0,-21-21 15,21 22-15,0-22 0,0 0 0,0 21 16,0-21-16,0 1 16,21-22-16,1 0 0,-1 0 0,0 0 15,0 0-15,21 0 0,-20 0 16,-1 0-16,0-22 0,21 1 0,-21 0 16,1 0-16,-1-21 0,0 20 15,0-20-15,-21 21 0,0 0 16,0-22-16,0 22 0,0 0 0,0 0 15,-21 21-15,0 0 0,0-21 16,-1 21-16,1 0 0,0 0 0,0 0 16,0 0-16,21 21 15,21-21 1,0 0-16,0 0 0,0 0 16,22 0-16,-22 0 0,21 0 0,-21 0 15,22 0-15,-22-21 0,0 21 16,21 0-16,-20 0 0,-1 0 0,0 0 15,-21 21-15,21 0 0,-21 0 16,0 0-16,0 1 16,0-1-16,0 0 0,0 0 0,-21 21 15,0-20-15,21-1 0,0 0 16,-21-21-16,21 21 0,-22 0 0,22-42 47,0 0-47,22 0 0,-1 0 15,0-22-15,0 22 0,21-21 16,-20-1-16,-1 22 0,0-21 0,0 21 16,0 0-16,0-1 15,1 1-15,-1 21 0,-21 21 16,0 1-16,0-1 16,0 21-16,0-21 0,0 22 0,-21-1 15,-1-21-15,22 21 0,0 1 0,0-22 16,0 0-16,0 0 0,0 0 15,0 1-15,22-22 16,-1 0-16,0 0 0,0 0 16,0 0-16,22-22 0,-22 1 0,21 0 15,0-21-15,1-1 0,-1 1 16,0 0-16,-20-22 0,20 22 0,0-22 16,-21 1-16,22-1 0,-22-20 15,21 20-15,-21 1 0,-21-1 16,0 22-16,22 0 0,-22-1 0,0 22 15,0 0-15,-22 42 16,1 0-16,0 22 0,0-1 16,0 0-16,0 22 0,-1-22 15,1 22-15,0-1 0,0-21 0,21 22 16,-21-22-16,21 1 0,0 20 16,0-21-16,0 1 0,0-22 0,0 21 15,0-21-15,21 1 0,-21-1 16,21 0-16,0-21 0,0 21 15,1-21-15,-1 0 16,-21-21-16,0 0 16,21-22-16,-21 22 0,0-21 0</inkml:trace>
  <inkml:trace contextRef="#ctx0" brushRef="#br0" timeOffset="46103.44">18563 3112 0,'0'0'0,"-21"0"0,21 21 16,0 0-1,21-21 1,0 0-16,22 0 0,-22 0 0,21 0 16,0 0-16,1 0 0,-22 0 15,21-21-15</inkml:trace>
  <inkml:trace contextRef="#ctx0" brushRef="#br0" timeOffset="46784.36">18944 3217 0,'0'0'0,"0"22"31,21-22-31,0 0 16,1-22-16,-1 22 0,0-21 16,0 0-16,0 21 0,0-21 0,-21 0 15,0 0-15,-21 21 31,0 0-31,0 0 0,0 0 16,0 0-16,-1 21 0,1 0 0,0 0 16,0 0-16,21 22 0,0-22 15,-21 0-15,21 0 0,0 0 0,0 0 16,0 1-16,0-1 0,21 0 16,0-21-16,0 0 15,0 0-15,1 0 0,-1 0 0,0 0 16,0-21-16,0 21 0,22-21 15,-43-1-15,21 1 0,0 0 0,-21 0 16,21 0-16,-21-22 16,0 22-16,0 0 0,0 0 15,0 42 17,0 0-32,0 0 15,0 1-15,0-1 0,21 0 0,-21 0 16,0 0-16,0 0 0,21-21 0,-21 22 15,22-1-15,-1-21 16,0 0 0,0-21-1,-21-1 1,21 1-16,-21 0 16,0 0-16,0 0 0,-21 21 31,0 0-31,0 0 15,0 21-15,21 0 0,-22 0 16,1 0-16,0 1 0,0-22 0,0 21 16,0 0-16,-1 0 0,1 0 0,21 0 15,0 1-15,21-22 32,1 0-32,-1 0 15,0-22-15,21 1 0,1 0 16</inkml:trace>
  <inkml:trace contextRef="#ctx0" brushRef="#br0" timeOffset="47023.23">19770 2688 0,'0'0'0,"-22"0"0,1 0 16,0 21-16,0 1 0,0-1 15,0 21-15,-22-21 0,22 22 0,0-1 16,0 21-16,0-20 0,-1-1 15,1 22-15,0-22 0,0 0 0,21 22 16,0-22-16,-21 0 0,21-20 16,0 20-16,0-21 0,0 0 15,0 0-15,0 1 0,21-1 0,0-21 16,0 0-16,0 0 0,1 0 16,-1 0-16,0 0 0,0-21 0,21-1 15,-20 1-15</inkml:trace>
  <inkml:trace contextRef="#ctx0" brushRef="#br0" timeOffset="47176.14">19473 3090 0,'0'0'15,"-42"0"-15,21 0 0,0 0 0,-1 22 16,1-22-16,21 21 0,0 0 16,21-21-1,1 0-15,20 0 0,-21 0 16,43 0-16,-22 0 0,21 0 0,1-21 15</inkml:trace>
  <inkml:trace contextRef="#ctx0" brushRef="#br0" timeOffset="47694.3">20341 3196 0,'0'0'0,"-42"0"0,21 0 16,-22 0-16,22 0 0,0 0 0,0 0 15,0 0-15,-1 0 0,22 21 32,22-21-32,-1 0 0,21 22 0,0-22 15,1 0-15,20 21 0,22-21 16,-22 0-16,22 21 0,-21-21 0,20 0 15,1 0-15,-22 0 16,1 0-16,-1 0 0,-20 0 0,-1 0 16,-21 0-16,0 0 0,1 0 15,-22-21-15,0 0 0,0-1 16,-22 22-16,1-21 0,0 21 16,0-21-16,0 0 0,0 21 0,-1-21 15,1 21-15,0-21 0,42 21 31,0 0-15,1 0-16,-1 0 0,0 0 16,0 21-16,-21 0 0,0 21 15,0-21-15,0 1 0,0 20 16,0-21-16,-21 21 0,-21 1 16,20-22-16,-20 21 0,0-21 0,-1 1 15,1-1-15,0 0 0,-1 0 16,1 0-16,0-21 0</inkml:trace>
  <inkml:trace contextRef="#ctx0" brushRef="#br0" timeOffset="48083.13">21907 3027 0,'0'0'0,"-21"-64"16,21 43-16,0 0 15,0 0-15,0 0 0,21 21 0,1-21 16,-1 21-16,0 0 0,0 0 16,21 0-16,-20 21 0,20-21 0,-21 21 15,0 21-15,0-21 16,1 22-16,-22-22 0,0 21 0,0 1 15,0-1-15,0 0 0,-22-21 0,1 22 16,0-1-16,0-21 0,-21 0 16,20 1-16,-20-1 0,0 0 0,21-21 15,-22 0-15,22 0 0,0 0 16,0 0-16,0 0 0,-1 0 0,44 0 31,-1 0-31,0 0 16,21 0-16,1 0 0,-1 0 15,0-21-15,1 21 0,20-21 0,-21 21 16,22-22-16,-1 1 0,1 0 0,-1 0 16</inkml:trace>
  <inkml:trace contextRef="#ctx0" brushRef="#br0" timeOffset="48491.25">23008 2836 0,'0'0'0,"-21"0"0,0 0 15,0 0-15,21 22 0,-22-1 16,1 0-16,21 0 0,-21 21 0,0-20 16,0 20-16,0 0 0,21-21 15,-22 22-15,1-1 0,0-21 0,21 22 16,0-22-16,-21 21 0,21-21 0,-21 0 16,0-21-16,21 22 15,-22-22-15,1-22 16,21 1-1,0-21-15,0 21 0,0-22 0,0 22 16,21-21-16,1 0 0,-1-1 16,0 1-16,0 0 0,21-1 0,-20 1 15,-1 21-15,0 0 0,0-1 16,0 22-16,0 0 0,1 0 16,-1 22-16,0-1 0,-21 0 15,21 21-15,0-21 0,-21 1 16,0 20-16,21-21 0,-21 0 0,22 22 15,-22-22-15,0 0 0,0 0 16,0 0-16,0 0 0,0 1 16,0-1-16,-22-21 15,1 0 1,0 0-16</inkml:trace>
  <inkml:trace contextRef="#ctx0" brushRef="#br0" timeOffset="48632.39">22648 3112 0,'0'0'0,"-21"0"0,42-22 31,0 22-31,22 0 0,-1 0 16,0 0-16,1-21 0,20 21 0,1 0 15,-1-21-15,1 21 0,-22-21 16,22 21-16,-1-21 0,1 0 16,-1 21-16</inkml:trace>
  <inkml:trace contextRef="#ctx0" brushRef="#br0" timeOffset="49132.29">23622 2900 0,'0'0'15,"0"21"-15,0 0 16,-21 0-16,0-21 0,-1 22 0,22 20 16,0-21-16,-21 0 0,0 0 0,21 22 15,-21-22-15,21 0 0,0 0 16,0 0-16,0 1 0,0-1 0,0 0 16,0-42 15,0 0-16,0-1-15,0-20 0,0 21 0,21 0 16,-21-22-16,21 1 0,-21 21 0,21-21 16,-21 20-16,0 1 0,0 0 15,0 0-15,0 42 32,0 0-32,0 0 0,0 1 15,0-1-15,0 0 0,0 0 16,0 0-16,22 0 0,-22 1 0,21-1 15,-21 0-15,21 0 16,0 0-16,0-21 16,0 0-16,1-21 15,-22 0-15,21 0 0,0 0 16,-21-1-16,21 1 0,0 0 0,0-21 16,1 21-16,20-22 0,-21 1 15,0 21-15,22-22 0,-22 22 0,0 0 16,0 0-16,0 0 0,0 21 15,1 0-15,-1 0 0,0 21 0,-21 0 16,0 0-16,0 0 0,0 22 16,0-22-16,0 21 0,0-21 0,0 22 15,0-22-15,0 0 16,0 21-16,-21-20 0,0-1 0,-1 0 16,1 0-16</inkml:trace>
  <inkml:trace contextRef="#ctx0" brushRef="#br0" timeOffset="52679.49">11620 6646 0,'0'0'0,"-42"381"31,42-296-31,-21 0 0,0 21 0,0-22 16,-1-20-16,1 20 15,0-20-15,21 21 0,-21-43 0,0 21 16,21 1-16,-21-22 0,21-21 0,0 22 16,0-22-16,0 0 0,0-42 31,21 0-31,-21-22 0,0 22 15,0-21-15</inkml:trace>
  <inkml:trace contextRef="#ctx0" brushRef="#br0" timeOffset="53743.89">11493 6710 0,'0'0'0,"22"-21"32,-1 21-32,21 0 0,-21 0 15,0 0-15,1 0 0,20 0 0,0 0 16,1 0-16,-1 0 0,43 0 16,-22 0-16,22 0 0,-1 0 0,1 0 15,21 0-15,0 0 0,21 0 16,21 0-16,0 0 0,21 0 0,1 0 15,-1 0-15,22 0 0,20 0 16,-20 0-16,20 21 0,22-21 16,-21 21-16,42-21 0,-21 21 0,0 0 15,-1-21-15,22 22 0,-21-1 16,21-21-16,-21 21 0,0-21 0,0 0 16,0 21-16,-22-21 0,1 0 15,0 21-15,-1-21 0,-20 0 0,-22 21 16,0-21-16,-20 0 0,-1 0 0,-21 0 15,-21 0-15,21 22 0,-43-22 16,1 0-16,0 0 0,-22 0 0,1 0 16,-1 0-16,-21 0 0,1 0 15,-22 0-15,0 0 0,0 0 16,0 0-16,1 0 0,-22 21 31,0 0-31,0 0 16,0 0-16,-22 0 0,1 1 15,0 20-15,21 0 0,-21 1 0,0-1 16,21 0-16,0 22 0,-21-22 16,21 22-16,0-22 0,-22 21 0,22-20 15,0 20-15,0-20 0,0 20 0,0-21 16,0 22-16,0-1 0,0-20 16,0 20-16,0-20 0,0 20 0,0-21 15,0 1-15,0-1 0,0 0 16,0-20-16,0-1 0,0 21 15,0-21-15,-21-21 0,0 21 0,0-21 16,-21 0-16,20 0 0,-20 0 16,21 0-16,-21 0 0,-22 0 0,22 0 15,-22 0-15,22 0 0,-22 0 0,1 0 16,-22-21-16,1 21 0,-1-21 16,-21 21-16,0-21 0,-21 21 0,0-21 15,-21 0-15,0 21 0,-21-22 0,-1 22 16,-20-21-16,-22 21 0,0 0 15,-20-21-15,-1 21 0,0 0 16,-21 0-16,0 0 0,0 0 0,-21 0 16,21 0-16,0 0 0,-21 0 15,21 0-15,0 0 0,21 0 0,-21 0 16,42 0-16,22 0 0,-1 0 16,43 0-16,0 0 0,21 0 0,21 0 15,0 0-15,21 0 0,22 0 0,-1 0 16,22-21-16,21 21 0,-21 0 15,20 0-15,22-21 0,22 21 32,-1 0-17,0 0-15,0 0 0,0 0 0,0 0 16,1 0-16,-1 0 16,0 0-16,0 0 0,0 0 15,-42 0 16,0 0-31,0 0 16,0 0-16,-1 0 0,1 0 16,0 0-1,0 0-15,21-21 16</inkml:trace>
  <inkml:trace contextRef="#ctx0" brushRef="#br0" timeOffset="54292.17">12128 8255 0,'0'0'0,"-42"0"0,0 0 0,-1 0 16,1 0-16,0 0 0,-1 0 15,1 0-15,-21 0 0,20 0 0,22 0 16,-21 0-16,-1 0 0,22 0 16,0 0-16,0 0 0,21-21 15,0 0 17,21 21-32,0 0 15,0 0-15,1 0 31,-1 0-15</inkml:trace>
  <inkml:trace contextRef="#ctx0" brushRef="#br0" timeOffset="63715.47">12721 7324 0,'0'0'0,"0"-43"0,0 22 0,0-21 16,0 21-16,0 0 0,-21-1 15,21 1-15,0 0 0,0 42 16,0 0 0,0 1-16,0 20 15,0 0-15,-21 22 0,21-22 0,0 22 0,0-22 16,-21 21-16,21-20 0,0-1 15,0 0-15,0 1 0,-22-1 16,22-21-16,0 0 0,-21 1 0,21-1 16,0 0-16,0-42 31,0 0-31,21-1 0,1 1 0,-1-21 16,0 21-16,0-22 0,0 1 15,0 0-15,1-1 0,-1-20 0,0 21 16,0-1-16,0 22 0,0-21 15,-21 21-15,22 21 0,-1 0 16,0 0-16,0 21 0,-21 0 0,21 0 16,0 21-16,-21 1 0,22-1 15,-22 0-15,0 1 0,0-1 0,21 0 16,0 1-16,-21-1 0,21 0 16,0-20-16,-21-1 0,21 0 0,1 0 15,-1 0-15,0-21 0,0 0 0,0 0 16,22 0-16,-22-21 0,0 0 15,21 0-15,-21 0 0,1-1 0,20-20 16,-21 0-16,0-1 0,0 1 16,-21-21-16,0 20 0,22-20 15,-22-1-15,0 22 0,0-22 0,0 22 16,0 0-16,0-1 0,-22 22 16,22 0-16,0 0 0,-21 21 0,0 0 15,21 21 1,0 0-16,0 0 0,-21 1 0,21-1 15,0 0-15,0 21 0,0-21 0,0 1 16,0-1-16,21 0 0,-21 0 16,21 0-16,0 0 0</inkml:trace>
  <inkml:trace contextRef="#ctx0" brushRef="#br0" timeOffset="64035.29">13652 7620 0,'0'0'0,"22"0"0,-22 21 15,21-21-15,0 0 16,0 0-16,0-21 16,0 0-16,1 21 0,-1-21 15,0 0-15,0 21 0,21-22 0,-20 1 16,-1 0-16,-21 0 0,0 0 16,0 0-16,-21 21 31,-1 0-31,1 21 0,-21 0 0,21 0 15,0 0-15,-1 22 0,22-22 16,0 0-16,-21 21 0,21-21 16,0 1-16,0-1 0,0 0 0,0 0 15,21 0-15,1 0 0,-1-21 0,0 0 16,0 0-16,0 0 0,22 0 16,-22 0-16,21 0 0,0 0 0,1-21 15,-1 0-15,0 0 0,1 0 16</inkml:trace>
  <inkml:trace contextRef="#ctx0" brushRef="#br0" timeOffset="64488.03">14499 7154 0,'0'0'15,"0"-42"-15,0 21 0,-21 0 0,0 0 16,0 21-16,-1 0 16,22 21-16,-21 0 0,0 21 15,21-21-15,0 22 0,0 20 16,-21-20-16,21-1 0,0 0 0,-21 22 15,21-22-15,0 0 0,0 1 0,0-22 16,0 21-16,0-21 0,0 1 16,0-1-16,0 0 0,0 0 15,0-42 17,0 0-32,0 0 0,0-1 15,0 1-15,0-21 16,0 21-16,21 0 0,0-1 0,0-20 15,0 21-15,1 21 0,-1-21 0,21 0 16,-21 21-16,22 0 0,-22 0 16,21 0-16,-21 0 0,0 21 0,1 0 15,-1 0-15,0 0 0,0 0 16,-21 1-16,0 20 0,0-21 0,0 0 16,-21 22-16,0-22 0,0 0 0,-22 0 15,1 0-15,0 0 0,-1 1 16,1-1-16,21-21 0,-22 0 0,1 21 15,21-21-15,0 0 0,0 0 0,21-21 32,0 0-32,21 21 0,0-22 15,21 1-15,-21 0 0,22 0 0,-22-21 16</inkml:trace>
  <inkml:trace contextRef="#ctx0" brushRef="#br0" timeOffset="64751.88">15155 7112 0,'0'0'0,"21"-21"0,-21 0 0,0 42 31,0 0-31,0 0 0,-21 22 16,21-1-16,-21 0 0,0 1 16,0 20-16,0-21 0,21 22 15,-22-22-15,22 1 0,-21 20 0,21-42 16,0 22-16,0-1 0,0-21 0,0 0 15,0 0-15,0 1 0,0-1 16,0 0-16,21-21 0,1 0 16,-1 0-1,0-21-15,0 0 0,0-22 16,-21 22-16,0-21 0,0 21 0</inkml:trace>
  <inkml:trace contextRef="#ctx0" brushRef="#br0" timeOffset="65047.71">15092 7239 0,'0'0'0,"0"-21"0,-21 0 0,21 0 16,-22-1-16,22 1 0,0 0 0,0 0 16,22 21-16,20 0 15,0-21-15,1 21 0,-1 0 0,21 0 16,-20 0-16,20 0 0,1 21 0,-1-21 16,1 21-16,-1 21 0,-20-20 15,-1 20-15,0 0 0,-21 1 0,1-1 16,-22 0-16,0 1 0,0-1 15,0 0-15,-22 1 0,-20-1 16,0-21-16,-1 21 0,1-20 0,-21-1 16,-1 21-16,22-21 0,-22-21 15,22 21-15,-22 1 0,43-22 0,-21 0 16,21 21-16,42-21 16,0 0-1,21 0-15,-20 0 0,20 0 0,0 0 16,1-21-16,-1 21 0,0 0 0</inkml:trace>
  <inkml:trace contextRef="#ctx0" brushRef="#br0" timeOffset="65572.41">15854 7811 0,'21'-22'32,"-21"1"-32,0 0 0,21 0 15,0 0-15,0 0 0,1-1 16,-1 1-16,21-21 0,0 0 0,-20 20 15,20-20-15,0 0 0,1 21 16,-1-22-16,-21 22 0,0 0 0,-42 21 16,0 0-1,0 0-15,-22 0 0,1 21 16,21 0-16,-21 0 0,20 1 0,1-1 16,0 0-16,21 0 15,0 0-15,0 0 0,0 1 0,0-1 16,0 0-16,0 0 0,21-21 0,0 21 15,1 0-15,-1 1 0,0-1 16,0 0-16,0 0 0,0 0 16,1-21-1,-1 0-15,0 0 16,0 0-16,0 0 0,0 0 0,1 0 16,-1 0-16,0-21 0,0 0 15,0 0-15,0 0 0,1-1 0,-1 1 16,0 0-16,0 0 0,-21 0 0,0 0 15,21 21-15,-21-22 16,21 22-16,-21 22 16,0-1-1,0 0-15,0 0 16,-21 0-16,21 0 0,-21 1 0,21-1 16,0 0-16,0 0 0,0 0 15,0-42 32,0 0-47</inkml:trace>
  <inkml:trace contextRef="#ctx0" brushRef="#br0" timeOffset="65711.33">16616 7324 0,'0'0'0,"0"-21"15,-21 21 1,21 21-1,0 0 1,0 0-16,0 0 16</inkml:trace>
  <inkml:trace contextRef="#ctx0" brushRef="#br0" timeOffset="66467.89">16785 7493 0,'0'0'16,"0"42"-1,0-20-15,0-1 16,0 0-16,0 0 0,0 0 0,0 0 16,21 1-16,-21-1 0,0 0 15,0 0-15,0 0 0,0 0 16,21-21-16,-21 22 16,22-22-16,-1 0 15,0 0-15,0 0 0,0-22 16,0 22-16,1-21 0,-1 0 15,21 0-15,-21 0 0,0 0 0,1-1 16,-1 1-16,0 0 0,0 0 16,-21 0-16,21 21 0,0-21 0,-21 42 31,0 0-31,0 0 16,0 0-16,0 0 0,0 1 0,0-1 15,0 0-15,0 0 0,0 0 16,0 0-16,22 1 0,-1-22 15,0 0-15,0 0 16,0 0-16,0 0 0,22 0 0,-22 0 16,21 0-16,-21 0 0,22-22 0,-1 1 15,0 21-15,-20-21 0,20 0 16,-21 0-16,21 0 0,-20-1 16,-22 1-16,21 0 0,-21 0 0,0 0 15,0 0-15,-21 21 16,-1 0-1,1 0-15,0 0 0,0 0 0,0 21 16,0 0-16,-1 0 0,22 0 16,0 0-16,-21 1 0,21 20 0,0-21 15,0 0-15,0 0 16,0 1-16,0-1 0,21-21 0,1 0 16,-1 0-16,0 0 0,0 0 0,0 0 15,0 0-15,22 0 0,-22-21 16,0 21-16,21-22 0,-20 1 15,-1 0-15,21 0 0,-21 0 0,0 0 16,1-1-16,-1 1 0,-21-21 16,21 21-16,-21 0 0,21 21 0,-21-22 15,0 44 1,0-1-16,0 0 16,0 0-16,-21 0 0,21 22 0,0-22 15,-21-21-15,21 21 0,0 0 16,0 0-16,0 0 0,21-21 15,0 0-15,0 0 16,0 0-16,1 0 0,-1-21 16,21 21-16,-21-21 0</inkml:trace>
  <inkml:trace contextRef="#ctx0" brushRef="#br0" timeOffset="66707.75">18965 7070 0,'0'21'31,"-21"0"-31,21 0 0,0 0 16,0 1-16,-21-1 0,21 21 16,0-21-16,0 22 0,-21-22 0,21 0 15,0 21-15,0-21 0,0 1 16,0-1-16,0 0 0,21-21 15</inkml:trace>
  <inkml:trace contextRef="#ctx0" brushRef="#br0" timeOffset="66879.66">18754 7493 0,'0'0'0,"-22"21"15,1-21-15,21 21 0,0 1 16,21-22-1,1 0-15,-1 0 0,0 0 0,0 0 16,0 0-16,22 0 0,-22 0 16,21 0-16,0 0 0,-20-22 0,20 1 15,0 21-15,-21-21 0,22 0 16,-22 0-16,0 0 0,0-1 0,0 1 16</inkml:trace>
  <inkml:trace contextRef="#ctx0" brushRef="#br0" timeOffset="67027.58">18881 7197 0,'0'-21'15,"21"21"1,0 0-16,0-22 0,21 22 16,-20 0-16,20-21 0,0 0 0,-21 21 15,22-21-15,-1 0 0</inkml:trace>
  <inkml:trace contextRef="#ctx0" brushRef="#br0" timeOffset="67431.45">19325 6837 0,'0'0'0,"-42"0"0,-1 0 0,1-21 16,0 21-16,-1 0 0,-20 0 0,21 0 16,-1 21-16,-20 0 0,20 0 15,-20 22-15,-1-22 0,22 21 0,-21 0 16,20 1-16,1-1 0,0 22 0,20-22 15,1 0-15,21 22 0,0-22 16,21 0-16,1 1 0,20-22 0,0 21 16,1-21-16,20 22 0,-21-22 15,22-21-15,-1 21 0,-20-21 0,20 0 16,1 0-16,-1 0 0,-20 0 0,20-21 16,-21 0-16,22 0 15,-22-1-15,1-20 0,20 21 0,-21-43 16,1 22-16,-1-21 0,-21-1 0,22 1 15,-22 20-15,0-20 0,-21-1 16,0 1-16,0 20 0,-21 1 0,-22 21 16,1-21-16,-21 42 0,-1-22 15,1 22-15,-22 0 0,0 22 0,1-1 16,-1 0-16,0 0 0,1 21 0,20 1 16,-21-1-16,22-21 0,21 22 15,-1-1-15,1 0 0,21 1 0,21-22 16,0 0-16,0 0 0,21 0 15,0 0-15</inkml:trace>
  <inkml:trace contextRef="#ctx0" brushRef="#br0" timeOffset="74788.03">19981 8213 0,'0'0'0,"0"-21"0,0-1 15,0 1-15,0 0 16,0 0-16,0 0 16,0 0-16,0-1 0,0 1 0,0 0 15,21 0-15,-21-21 0,22 20 0,-1 1 16,-21-21-16,0 21 16,0 0-16,21-1 0,-21 1 0,21 21 15,0 0-15,0 21 16,-21 1-1,0 20-15,0 0 0,0-21 0,22 22 16,-22-1-16,0 22 0,0-22 0,0-21 16,0 21-16,0 1 0,0-22 15,-22 21-15,22-21 0,0 1 0,0-1 16,0 0-16,-21-21 0,21 21 16,0-42-1,0 0 1,0 0-16</inkml:trace>
  <inkml:trace contextRef="#ctx0" brushRef="#br0" timeOffset="74988.91">20426 7832 0,'0'0'16,"0"21"0,0 0-16,0 21 15,0-20-15,-21 20 0,21 0 0,0 1 16,0-1-16,-22 0 0,22-21 15,-21 22-15,21-22 0,-21 21 0,21-21 0,0 1 16,0-1-16,0 0 16,0 0-16,21-21 31</inkml:trace>
  <inkml:trace contextRef="#ctx0" brushRef="#br0" timeOffset="75411.67">20786 7874 0,'0'0'0,"42"-42"32,-42 63-32,0 21 15,0-21-15,0 22 0,0-1 0,0 0 16,0 1-16,0-1 0,0 0 16,0 1-16,0-22 0,0 21 15,0 1-15,0-22 0,-21 0 0,21 0 16,-21 0-16,21 0 0,0 1 0,0-44 31,0 1-31,0 0 16,21-21-16,0 21 0,0-22 0,-21 22 15,21-21-15,0-1 0,-21 1 0,22 0 16,-1-1-16,0 1 0,-21 0 16,21-1-16,-21 22 0,0 0 15,21 0-15,0 21 0,1 0 0,-22 21 16,0 0-1,21 0-15,-21 22 0,21-22 0,-21 21 16,0 1-16,0-22 0,0 21 0,0 0 16,0 1-16,0-22 0,0 0 0,0 21 15,0-20-15,0-1 0,0 0 16,0 0-16,-21-21 16,0 0-16,-1 0 0,1 0 0,0 0 15,0 0-15,0 0 0,-22-21 16</inkml:trace>
  <inkml:trace contextRef="#ctx0" brushRef="#br0" timeOffset="76071.3">20701 8255 0,'0'0'0,"0"-21"16,21 21-1,0-21-15,0 21 0,22 0 0,-22 0 16,0 0-16,21-21 0,1 21 0,-22 0 16,21 0-16,1-22 0,-1 1 0,0 21 15,1-21-15,-1 21 0,0-21 16,1 0-16,-1 21 0,0-21 0,-21-1 15,1 1-15,20 21 0,-42-21 0,0 0 16,21 21-16,-21-21 0,-21 21 31,21 21-31,-21 0 0,0 0 16,21 0-16,-22 22 0,1-22 16,0 21-16,21-21 0,0 22 0,0-22 15,-21 0-15,21 0 0,0 22 0,-21-43 16,21 21-16,0 0 0,0-42 47,21 0-47,0-1 0,-21 1 0,0 0 15,21-21-15,0 21 0,-21-22 16,0 22-16,22-21 0,-1-1 0,0 22 16,-21 0-16,0 0 0,0 0 15,21 0-15,0 21 0,-21 21 16,0 0-16,0 0 15,21 21-15,-21-20 0,22 20 0,-22-21 16,0 21-16,0-20 0,21 20 0,0-21 16,-21 0-16,0 0 0,21 1 15,0-22-15,0 0 16,1-22 0,-1 1-16,0 0 0,-21 0 0,21 0 15,0-22-15,0 22 0,-21-21 16,22 0-16,-1-1 0,0-20 15,0 42-15,0-22 0,-21 22 16,21 0-16,1 21 16,-1 0-16,-21 42 15,0-21-15,0 1 0,0 20 0,0-21 16,0 21-16,0 1 0,0-22 0,0 21 16,0-21-16,0 22 0,0-22 15,0 0-15,0 0 0,0 0 0,0 1 16,21-44 15,0 1-31</inkml:trace>
  <inkml:trace contextRef="#ctx0" brushRef="#br0" timeOffset="76284.17">22225 7789 0,'0'0'0,"0"22"16,0-1-16,0 0 0,0 21 15,0 1-15,0-22 0,-21 21 16,21 0-16,-21 1 0,21-1 0,0 0 16,0-20-16,0 20 0,0-21 0,0 21 15,0-20-15,0-1 0,0 0 16,0 0-16,21-21 16,0 0-16,-21-21 15,0 0 1</inkml:trace>
  <inkml:trace contextRef="#ctx0" brushRef="#br0" timeOffset="76435.09">21992 8149 0,'42'-21'16,"-20"21"0,-1-21-16,21 21 0,-21 0 0,22 0 15,-1 0-15,0-21 0,1 0 0,-1 21 16,21-22-16,-20 22 0,-1 0 0,0-21 15,1 21-15</inkml:trace>
  <inkml:trace contextRef="#ctx0" brushRef="#br0" timeOffset="76743.95">22648 7938 0,'0'0'0,"-21"-22"0,0 22 16,0-21-16,21 0 0,-21 21 0,21-21 15,0 0-15,21 21 0,0 0 16,0-21-16,21 21 0,-20 0 15,20 0-15,-21 0 0,21 0 0,1 21 16,-22 0-16,0 0 0,0 0 0,0 0 16,-21 1-16,0 20 0,0-21 0,0 21 15,0-20-15,-21 20 0,0-21 16,-21 0-16,-1 0 0,1 1 16,0-1-16,21 0 0,-22 0 0,22-21 15,-21 0-15,21 0 16,42 0-1,0 0-15,21 0 16,-21-21-16,1 21 0,20 0 0,-21-21 16,0 0-16,22 21 0,-22-22 15,21 22-15,0-21 0,-20 0 0,20 21 16,-21-21-16</inkml:trace>
  <inkml:trace contextRef="#ctx0" brushRef="#br0" timeOffset="77167.7">23410 7747 0,'0'0'0,"0"-21"32,-21 21-32,0 21 0,21 0 15,0 0-15,0 1 0,-21 20 0,0 0 16,21 1-16,-22-22 0,22 21 16,0 0-16,-21 1 0,0-1 0,21 0 15,-21-20-15,21-1 0,-21 0 0,21 0 16,0 0-16,0 0 0,0-42 31,0 0-15,0-21-16,0 21 0,0-1 15,21-20-15,0 0 0,-21-1 0,21 1 16,0 0-16,1-1 0,-22 1 16,21 0-16,0 21 0,-21-22 0,21 22 15,-21 0-15,21 21 0,0 0 16,1 0-16,-22 21 15,0 0-15,0 22 0,21-22 0,-21 21 16,0-21-16,21 22 0,-21-1 0,0-21 16,0 21-16,0-20 0,0 20 15,0-21-15,21 0 0,-21 22 16,21-22-16,-21 0 0,0 0 0,-21-21 31,0-21-15,0 21-16,0-21 0</inkml:trace>
  <inkml:trace contextRef="#ctx0" brushRef="#br0" timeOffset="77304.63">23114 8065 0,'0'0'16,"21"0"-16,0 0 0,0 0 16,1 0-16,20 0 0,0 0 15,1-22-15,20 22 0,-21 0 16,22-21-16,-22 0 0,22 21 0,-22-21 15,0 0-15</inkml:trace>
  <inkml:trace contextRef="#ctx0" brushRef="#br0" timeOffset="77855.31">23897 7853 0,'0'0'0,"21"-21"0,0 21 0,-21-21 0,0-1 15,-21 22 17,21 22-32,0-1 0,-21 0 0,0 0 15,21 21-15,-21-20 0,21 20 0,0-21 16,-21 21-16,21-20 0,-22-1 0,22 21 15,0-21-15,-21 0 16,21 1-16,0-1 0,0-42 47,21-1-47,-21 1 0,22 0 16,-22 0-16,21-21 0,-21 20 0,0-20 15,0 0-15,21 21 0,-21-22 0,21 22 16,-21 0-16,0 0 0,21 21 15,0 21 1,-21 0-16,0 0 16,0 0-16,0 1 0,0-1 15,0 21-15,22-21 0,-22 0 16,0 1-16,21-1 0,-21 0 0,21-21 16,-21 21-16,21-21 15,0 0-15,0 0 16,-21-21-16,22 0 0,-1 0 0,-21-1 15,21 1-15,-21 0 0,21-21 0,0 21 16,0-22-16,-21 1 0,22 21 16,-1-22-16,0 1 0,0 21 0,0 0 15,-21 0-15,21-1 0,1 22 0,-1 0 16,-21 22-16,21-1 0,-21 21 16,0-21-16,0 22 0,0-1 15,0 0-15,0 1 0,0-1 16,-21 0-16,21 1 0,0-22 0,0 21 15,-21-21-15,21 0 0,-22 1 0,22-1 16,0 0-16,0 0 0,-21 0 16,0-21-1,0 0-15,0 0 0</inkml:trace>
  <inkml:trace contextRef="#ctx0" brushRef="#br0" timeOffset="78955.81">15811 3916 0,'-42'254'31,"42"-169"-31,0-1 0,0 1 16,0 0-16,-21 20 0,21 1 15,-21 0-15,21 21 0,-21-21 16,-1 0-16,22 21 0,-21-21 0,0-1 16,0 1-16,-43 64 0,64-86 15,-42 1-15,42-22 0,-21 1 16,0-1-16,0 1 0,21-1 0,0-20 16,-22 20-16,1-20 0,21-22 0,0 0 15,-21 0-15,21 0 0,-21-42 31,0 0-15,21 0-16,-21 21 16</inkml:trace>
  <inkml:trace contextRef="#ctx0" brushRef="#br0" timeOffset="87348.36">15875 4001 0,'0'0'0,"0"-22"0,0 1 0,0 0 16,0 0-1,-21 21 1,0 21 0,-1 0-16,22 0 0,-21 22 15,0-1-15,-21 0 0,21 1 0,-1-1 16,1 0-16,-21 1 0,21-1 15,0 0-15,-22-20 0,22 20 0,0-21 16,0 0-16,0 22 0,-1-43 16,1 21-16,21 0 0,-21-21 0,21-21 47,0 0-32,21-1-15,0 1 0,1 0 16,-1-21-16,0 21 0,0-1 15,21-20-15,-20 0 0,20-1 0,-21 1 16,21 0-16,-20-1 0,20 1 16,-21 0-16,0 21 0,0-22 0,1 22 15,-1 0-15,0 0 0,0 21 16,0 42-16,-21-21 16,21 22-16,-21-1 0,22 21 15,-22 1-15,0-1 0,21-20 16,0 20-16,0-20 0,0 20 0,22-21 15,-22-20-15,21 20 0,0 0 16,1-21-16,-1 1 0,0-1 0,1 0 16,-1 0-16,-21-21 0,0 21 15</inkml:trace>
  <inkml:trace contextRef="#ctx0" brushRef="#br0" timeOffset="88259.21">3556 6837 0,'-42'21'0,"84"-42"0,-106 84 0,22-20 0,21 20 16,0 22-16,-22 21 16,22 0-16,0 21 0,-21 0 15,21 0-15,-22 0 0,1 21 0,21-21 16,-22-21-16,22 21 0,-21-22 15,21-20-15,0 0 0,-1-22 0,1 1 16,21-22-16,0 0 0,0-20 16,0-1-16,0 0 0,0-42 15,21 0-15,1-1 16,-22-20-16,21 0 0,0-1 16,-21 1-16</inkml:trace>
  <inkml:trace contextRef="#ctx0" brushRef="#br0" timeOffset="89031.77">3514 7133 0,'0'0'0,"0"-21"0,0-21 31,21 42-31,0 0 0,0 0 16,21 0-16,-20 0 15,20 0-15,-21 0 0,43 0 16,-22 0-16,21 21 0,22-21 16,0 21-16,21-21 0,21 21 0,0-21 15,21 21-15,21-21 0,0 0 16,22 22-16,21-22 0,-1 0 16,43 0-16,0 0 0,0 0 0,43 0 15,-22 0-15,21 0 0,0 0 16,1 0-16,-1 0 0,-21 0 0,0 0 15,-21 0-15,0 0 0,0 0 16,-21 0-16,-42 0 0,-1 0 0,1 0 16,-43 0-16,-21 0 0,0 0 15,-21 0-15,-43 0 0,22 0 0,-43 0 16,1 0-16,-22 0 0,0 0 16,0 0-16,-21 21 15,0 0-15,-21 0 16,0 0-16,0 0 0,-1 1 15,1-1-15,0 21 0,0 0 0,0 1 16,0-1-16,21 22 0,-22-22 16,1 21-16,21 1 0,-21-1 0,21 1 15,0 21-15,-21-22 0,21 1 0,-21 20 16,21-20-16,0-1 0,-21-20 16,21 20-16,0 1 0,0-22 15,0 0-15,0 1 0,0-1 0,0 0 0,0-21 16,0 22-16,0-22 15,0 0-15,0 0 0,0 0 0,0 1 16,-22-22-16,-20 0 16,21 0-16,-21 0 0,-22 0 0,-21 0 15,1 0-15,-22 0 0,0-22 0,-42 22 16,0-21-16,-22 21 0,-20 0 16,-1-21-16,-41 21 0,-1 0 0,-42 0 15,-1 0-15,-20 0 0,-21 0 16,-1 21-16,-21 0 0,1 1 0,-22-1 15,21 21-15,-21-21 0,22 22 16,-22-1-16,21 0 0,22 1 16,20-22-16,43 21 0,22-21 15,41 0-15,22-21 0,21 0 0,42 0 16,21 0-16,43 0 0,-1-21 16,22 0-16,21 0 0,0 0 15,43 0-15,-22-1 0,42-20 0</inkml:trace>
  <inkml:trace contextRef="#ctx0" brushRef="#br0" timeOffset="90088.2">24426 6922 0,'0'0'0,"0"-43"31,0 64-31,0 1 16,0-1-16,0 42 0,-21 1 15,21-1-15,-21 43 0,21-21 0,0 21 16,0-1-16,-21 1 0,21 0 16,0 0-16,-21 0 0,21-22 0,0 22 15,0-21-15,0-22 0,0 1 0,0-1 16,0 1-16,0-22 0,0 1 15,0-1-15,0-21 0,0 0 0,0 0 16,21-21 0,-21-21-16</inkml:trace>
  <inkml:trace contextRef="#ctx0" brushRef="#br0" timeOffset="90671.87">24151 7091 0,'0'0'0,"-42"-21"0,21 0 0,-1-1 16,1 1-16,21 0 0,21 21 15,1 0-15,-1 0 16,21 0-16,22 0 0,-22 0 16,43 0-16,-1 0 0,22 0 0,0 21 15,21-21-15,0 0 0,21 0 16,0 21-16,22-21 0,-1 22 15,21-22-15,1 0 0,-22 21 0,1-21 16,20 0-16,-21 21 0,1-21 16,-1 0-16,-21 0 0,-21 21 0,0-21 15,-21 0-15,0 0 0,-21 21 16,-1-21-16,-20 0 0,-1 0 16,-42 21-16,22-21 0,-22 22 0,-42 126 31,0-106-16,-1-21-15,22 22 0,0-1 16,-21 0-16,21 1 0,0-1 16,0 0-16,0 1 0,0 20 0,0 1 15,0-22-15,0 43 0,0-22 16,0 1-16,21 20 0,-21-20 0,0-1 16,22 1-16,-1-1 0,-21-20 15,0 20-15,0 1 0,0-22 0,0 21 16,0-20-16,0-1 0,0 0 0,0 1 15,-21-22-15,-22 21 0,22-21 16,-21 1-16,-1-1 0,1-21 0,-21 0 16,-1 0-16,-42 0 0,0 0 15,-21-21-15,-21-1 0,-21 1 16,-43-21-16,1 21 0,-22-22 0,0 22 16,-21 0-16,0 0 0,21 0 15,21 0-15,1 21 0,41 0 0,22 0 16,0 0-16,42 0 0,22 0 0</inkml:trace>
  <inkml:trace contextRef="#ctx0" brushRef="#br0" timeOffset="102515.48">3768 7705 0,'-22'0'15,"1"0"1,0 0-16,0 0 16,0 0-16,0 0 15,-1 0 17,1 0 93,0 0-125,0 0 15,0 0 1,0 0-1,-1 0 1,1 0 15,0 0 1,0 0 61,0 0-77,0 0-16,-1 21 16,1-21-16,21 21 15,-21-21-15,0 0 0,0 0 16,42-21 31,0 21-47,0-21 0,22 21 15,-1-21-15,0 21 0,22-22 16,-1 22-16,1-21 0,-1 21 0,1-21 16,20 21-16,-20-21 0,-1 21 15,1 0-15,-1 0 0,1 0 0,-1 0 16,-20 0-16,-1 0 0,0 0 15,-20 0-15,-1 0 0,-21 21 32,-21-21-32,-22 21 0,22-21 15,0 0-15,-21 21 0,20-21 16,1 0-16,-21 0 0,21 0 0,0 0 16,-1 0-16,1 0 0</inkml:trace>
  <inkml:trace contextRef="#ctx0" brushRef="#br0" timeOffset="102736.35">4064 7641 0,'-21'0'0,"63"21"0,-63-42 0,0 0 0,0 21 15,-1 0-15,1 0 16,0 0-16,21 21 16,-21 0-16,0 1 0,21 20 15,-21 0-15,21 1 16,0-1-16,0 0 0,-22 22 0,1-1 16,21 1-16,-21-1 0,21 1 15,0-1-15,-21-20 0,21-1 0,-21 0 16,21 1-16,0-1 0,0-21 15,0 0-15,0 0 0,0 1 0,0-1 16,21-42 15,0 21-31,0-22 0</inkml:trace>
  <inkml:trace contextRef="#ctx0" brushRef="#br0" timeOffset="104059.6">4466 8276 0,'42'-21'16,"-84"42"-16,127-63 0,-43 21 0,-21 21 16,22-21-16,-22-1 0,-21 1 0,0 0 15,0 0-15,0 0 16,-21 0-16,-1-1 0,1 22 16,0 0-16,-21 0 0,-1 0 15,1 0-15,0 0 0,-1 22 0,1-1 16,0 0-16,-1 21 0,22-21 15,-21 22-15,21-22 0,0 21 0,21 1 16,0-22-16,-22 21 0,22-21 16,0 0-16,0 1 0,0-1 15,0 0-15,22-21 0,-1 0 0,0 0 16,0 0-16,0 0 0,0 0 16,22 0-16,-22-21 0,0 0 0,21-1 15,-20 1-15,20 0 0,-21-21 16,0 21-16,22-22 0,-43 1 0,21 21 15,-21-22-15,21 22 0,-21-21 16,0 21-16,21 0 0,-21 42 16,0 0-1,0 21-15,0-21 0,0 22 16,0-1-16,0-21 16,21 22-16,-21-22 0,21 21 0,-21-21 15,22 0-15,-1 1 0,0-1 16,0 0-16,0-21 0,0 0 0,1 0 15,-1 0-15,21 0 0,-21 0 0,0-21 16,22 0-16,-22-1 0,21 1 16,-21 0-16,1-21 0,20-1 0,-21 1 15,0 0-15,-21-1 0,21-20 16,-21 21-16,0-1 0,22-20 0,-22 20 16,0 1-16,0 0 0,0 21 15,0-22-15,0 22 0,0 0 16,-22 21-16,22 21 15,0 0-15,0 0 16,-21 22-16,21-22 0,0 42 0,0-20 16,0-1-16,0 22 0,0-22 15,0 0-15,0 1 0,-21-1 0,21 0 16,0-21-16,0 1 0,0-1 16,0 0-16,0-42 31,21 0-31,-21-1 15,21 1-15,-21 0 0,22-21 0,-1 21 16,-21-22-16,21 22 16,0 0-16,-21 0 0,21 0 15,0-1-15,1 1 0,-1 0 0,0 21 16,0 0-16,-21 21 31,-21-21-31,0 21 0,0-21 0,-1 22 16,1-1-16,-21-21 0,21 21 0,0-21 15,-22 21-15,22-21 0,0 21 16,0-21-16,0 21 0,21 1 16,0-1-16,0 0 15,0 0-15,0 0 0,21 0 0,0-21 16,0 22-16,0-1 16,0 0-16,1-21 0,-1 21 0,0-21 15,0 0-15,0 0 0,0 0 0,1 0 16,-1 0-16,21 0 0,-21 0 15,22-21-15,-22 0 0,21 0 0,-21-1 16,22 1-16,-22 0 0,0 0 16,0 0-16,0 0 0,-21-1 0,0 1 15,0 0-15,0 0 0,0 0 16,0 0-16,0-1 0,-21 22 16,0 0-16,0 0 15,21 22-15,0-1 0,0 0 16,0 0-16,0 0 0,0 22 15,0-22-15,0 0 0,21 0 16,-21 0-16,0 0 0,21 1 0,0-1 16,0-21-16,1 0 15,-1 0-15,0 0 0,0 0 16,0-21-16,0-1 0,-21 1 16,22 0-16,-1 0 0,0-21 0,0 20 15,0-20-15,0 21 0,1-21 0,-1 20 16,0 1-16,-21-21 15,21 21-15,-21 42 16,0 0 0,0 0-16,0 0 0,-21 106 15,0-105-15,21 20 16,0-21-16,-21 0 0,21 0 16,-22 1-16,22-1 0,0 0 15,0-42 16,0 0-31,22-1 0</inkml:trace>
  <inkml:trace contextRef="#ctx0" brushRef="#br0" timeOffset="104459.37">6435 7705 0,'0'0'15,"21"-21"-15,-21-1 0,0 1 0,0 0 16,-21 21-1,-1-21-15,1 21 0,0 0 0,-21 0 16,21 0-16,-1 21 0,-20-21 16,21 21-16,0 22 0,0-22 0,-22 0 15,22 21-15,21-21 0,-21 1 0,21 20 16,0-21-16,0 21 0,0-20 16,0-1-16,21 0 0,0-21 15,0 21-15,22 0 0,-1 0 16,0-21-16,1 22 0,-1-1 0,0-21 15,1 21-15,-22 0 0,0 0 16,0 0-16,-21 1 0,-21-1 16,0 0-16,-21 0 0,-1 0 0,1 0 15,0-21-15,-1 22 0,-20-22 16,20 0-16,1 0 0,0 21 0,-1-21 16,1 0-16,21 0 0,0 0 15,42 0 1,21-21-16,-21 21 15,1-22-15,20 1 16,-21 21-16,21-21 0,-20 0 0,20 0 16,0 21-16</inkml:trace>
  <inkml:trace contextRef="#ctx0" brushRef="#br0" timeOffset="105731.09">6731 7938 0,'0'0'0,"-21"0"31,0 0-31,-1 0 0,1 21 0,0 0 16,0 0-16,21 0 0,-21 0 16,0 1-16,21-1 0,0 0 0,0 21 15,-22-21-15,22 1 0,0-1 16,0 0-16,0 0 0,0 0 16,0 0-16,22-21 0,-1 22 0,0-22 15,0 0-15,0 0 0,0 0 16,1 0-16,-1 0 0,21-22 0,-21 1 15,0 0-15,22 0 0,-22 0 0,21 0 16,-21-1-16,1-20 0,-1 21 16,0 0-16,-21 0 0,21-1 0,-21 1 15,21 21-15,0-21 16,-21 42 0,0 0-16,0 1 0,0-1 15,0 0-15,0 0 16,0 0-16,0 0 0,0 1 0,0-1 15,22-21-15,-22 21 0,21-21 16,0 21-16,0-21 0,0 0 16,0 0-16,1 0 0,-1-21 15,0 0-15,0 0 0,0 21 16,0-22-16,1 1 0,-1 0 0,0 0 16,-21 0-16,0-22 0,21 22 15,-21 0-15,0 0 0,0 0 16,0 0-16,-21 21 31,0 0-31,21 21 0,-21 0 16,-1 0-16,1-21 0,21 21 15,0 0-15,0 1 0,-21-1 0,21 0 16,0 0-16,0 0 0,0 0 0,0 1 16,21-1-16,0-21 15,1 0-15,-1 0 0,21 0 16,-21 0-16,22 0 0,-22 0 15,21-21-15,-21 21 0,22-22 0,-22 22 16,21-21-16,-21 0 0,0 0 0,1 21 16,-1-21-16,0 0 0,-21-1 15,0 1-15,0 0 0,0 0 16,0 0 0,0 42-1,0 0-15,0 0 16,0 0-16,0 1 15,-21-1-15,0 0 0,21 0 0,-22-21 16,22 21-16,0 0 16,0-42 15,0 0-15,0 0-16,22 21 0,-22-21 0,21 0 0,0-1 15,0 1-15,-21 0 0,21 0 16,0 0-16,1 0 0,-1 21 15,0 0-15,0 0 16,-21 21 0,0 0-16,0 0 0,0 0 15,0 0-15,0 1 0,0-1 0,0 0 16,0 0-16,0 0 0,0 0 16,0 1-16,21-22 15,0 0-15,1 0 0,-1 0 16,0 0-16,0-22 0,0 1 0,0 21 15,1-21-15,-1 0 0,0 0 0,0 0 16,0-1-16,0 1 16,-21 0-16,22-21 0,-1 21 0,-21-1 15,0 1-15,0 0 0,0 42 47,-21 0-47,-1 1 16,22-1-16,0 0 0,0 0 15,0 0-15,0 0 0,0 1 16,0-1-16,22 0 16,-1-21-16,-21 21 0,21-21 0,-21 21 15,21-21 1,-21 21-16,0 1 16,-21-22-1,0 0-15,21 21 0,-43-21 16,22 0-16,0 21 0,0-21 0,-21 21 15,20-21-15,1 0 0,0 0 0,21-21 32,0 0-17,21 0-15,0-1 0</inkml:trace>
  <inkml:trace contextRef="#ctx0" brushRef="#br0" timeOffset="106487.65">8615 7451 0,'0'0'0,"0"-21"0,0-1 31,0 44-31,0 20 16,0-21-16,0 21 0,0 1 16,0-1-16,-21 0 0,21 1 0,-22-1 15,22 22-15,-21-22 0,21 0 16,0-21-16,-21 22 0,21-1 0,0-21 15,-21 0-15,21 1 0,0-1 16,21-42 15,0-22-15,0 22-16,1 0 0,-22-21 0,21 20 16,0 1-16,0 0 0,0 0 0,0 0 15,1 0-15,20-1 0,-21 22 16,0 0-16,0 0 0,1 22 15,-22-1-15,21 0 0,-21 0 16,0 0-16,0 0 0,0 1 0,0 20 16,0-21-16,0 0 0,0 0 0,0 1 15,21-22-15,-21 21 0,21-21 16,0 0-16,0 0 16,1 0-16,-1 0 0,0-21 15,0 21-15,0-22 0,0 1 16,1 0-16,-1 0 0,0 0 0,-21 0 15,21-1-15,0 1 0,0 0 16,1 21-16,-22-21 0,21 21 0,0 0 16,0 21-1,-21 0-15,0 22 16,0-22-16,0 0 0,0 0 0,0 0 16,0 0-16,0 1 0,0-1 0,0 0 15,21 0-15,0-21 16,1 21-16,-1-21 0,0 0 15,0 0-15,0 0 0,0 0 0,1 0 16,-1-21-16,0 0 0,0 0 16,-21 0-16,0-1 0,21 1 0,-21-21 15,0 21-15,0 0 0,0-1 16,0 1-16,0 0 0,-21 21 0,0 0 16,0 0-16,0 0 0,-1 0 0,1 0 15,0 0-15,0 0 0,0 0 16,0 21-16,-1 0 0,22 1 15,-21-1-15,21 0 0,0 0 16,0 0-16,21-21 16,1 0-16,-1 0 15,0-21-15,0 0 0,21 0 16</inkml:trace>
  <inkml:trace contextRef="#ctx0" brushRef="#br0" timeOffset="106728.51">10096 7366 0,'0'0'0,"22"-21"0,-22 0 0,-22 63 32,22-21-32,-21 22 15,0-1-15,0 21 0,0-20 0,21-1 16,-21 22-16,-1-22 0,1 21 0,0-20 16,21-1-16,-21 0 0,21 1 15,0-1-15,0 0 0,0 1 0,21-22 16,0 0-16,22 0 0,-22 0 15,0 1-15,0-22 0,21 0 0,-20 0 16,20 0-16,-21 0 0,0 0 0,0-22 16,1 1-16,-22 0 0,0 0 15,0 0-15</inkml:trace>
  <inkml:trace contextRef="#ctx0" brushRef="#br0" timeOffset="106884.42">9800 7789 0,'0'0'16,"-21"0"-16,-21 0 0,20 0 0,1 0 15,42 0 1,1 0-16,-1 0 0,21 0 16,0 0-16,22 0 0,-1 0 0,1 0 15,-1-21-15,1 21 0,-1-21 0,1 21 16,-1-21-16,1 21 0,-22-21 16,22 0-16</inkml:trace>
  <inkml:trace contextRef="#ctx0" brushRef="#br0" timeOffset="107921.71">25252 7472 0,'0'0'0,"-21"-21"0,-106 0 31,105 21-31,1 0 0,21 21 16,0 0-1,21-21-15,22 21 16,-1-21-16,0 21 0,22-21 0,-1 0 16,1 21-16,21-21 0,-1 0 15,1 0-15,-22 22 0,22-22 0,0 0 16,-43 0-16,22 0 0,-43 0 16,0 0-16,-42 0 0,0 0 15,-43 0-15,22-22 0,-43 22 16,22 0-16,-1-21 0</inkml:trace>
  <inkml:trace contextRef="#ctx0" brushRef="#br0" timeOffset="108211.55">25273 7557 0,'0'0'0,"0"21"0,0 0 16,0 0-16,0 0 0,0 0 0,0 22 16,0-22-16,0 21 0,0-21 15,0 22-15,0-1 0,0 22 0,0-22 16,21 0-16,-21 22 0,0-22 15,0 0-15,21 1 0,-21-1 0,0 0 16,0 1-16,0-1 0,0-21 0,-21 0 16,0 1-16,-21-1 15,20 0-15,-20-21 0,0 0 0,-22 0 16,1 0-16,20 0 0,-20 0 16,-1 0-16,22-21 0,0 21 0,-1-21 15,1-1-15,21 1 0,21 0 16,0 0-16,21 0 15,0 21-15,22-21 0,-1 21 0,0 0 16,1-22-16,20 22 0,1-21 16,-1 21-16</inkml:trace>
  <inkml:trace contextRef="#ctx0" brushRef="#br0" timeOffset="108967.53">25739 8128 0,'0'0'0,"21"-21"0,-42 21 16,-22 0-16,22 0 15,0 0-15,-21 21 0,20 0 16,-20 0-16,21 1 0,0-1 0,0 21 16,-1-21-16,1 0 0,21 1 0,-21-1 15,21 21-15,0-21 16,0 0-16,0 1 0,21-22 0,0 0 16,1 0-16,-1 0 0,0 0 15,0 0-15,0 0 0,0 0 0,22-22 16,-22 1-16,0 0 0,0 0 0,0 0 15,1 0-15,-1-1 16,0 1-16,-21 0 0,0 0 0,21 0 16,-21 42-1,0 0-15,0 0 16,0 0-16,0 1 0,0-1 0,0 21 16,0-21-16,0 0 0,0 1 15,0-1-15,0 0 0,21-21 16,0 0-16,1 0 15,-1 0-15,21 0 0,-21 0 0,0 0 16,22 0-16,-22-21 0,21 21 0,-21-21 16,22-1-16,-22 1 0,21 0 15,-21 0-15,22 0 0,-22 0 16,0-1-16,0 1 0,0 21 16,-21 21-1,0 1-15,0-1 16,-21 0-16,0 0 0,21 0 15,0 0-15,0 1 0,-21-1 0,21 0 16,0 0-16,0 0 16,21-21-16,0 0 0,0 0 15,1 0-15,-1 0 0,0 0 0,0 0 16,0-21-16,22 0 16,-22 0-16,0 0 0,0-1 15,0 1-15,0 0 0,1-21 0,20 21 16,-21-1-16,0 1 0,0 0 15,1 21-15,-1 0 16,-21 21-16,21-21 16,0 21-16,-21 1 0,21-1 0,0 0 15,1 0-15,-1-21 0,0 21 16,0-21-16,0 0 0,22 0 0,-22 0 16,0 0-16,21 0 0,-21 0 0,22 0 15,-22 0-15,0 0 0,0 0 16,22-21-16,-22 21 0,0-21 0,0 21 15,0-21-15,0 21 16,1 0-16,-1 0 0,0-21 0,-42 21 16</inkml:trace>
  <inkml:trace contextRef="#ctx0" brushRef="#br0" timeOffset="109740.1">5249 9271 0,'0'0'0,"43"-21"0,-22 0 0,0 21 0,0 0 15,0 0 1,-21 21-16,0 21 0,0 1 16,0-1-16,0 0 0,-21 22 0,0 20 15,0-20-15,0-1 0,-1 1 16,1-1-16,0 1 0,0-22 0,0 1 15,21-1-15,-21 0 0,21-21 16,0 1-16,0-1 0,21-21 16,0 0-1,0 0-15,0-21 0,0-22 16</inkml:trace>
  <inkml:trace contextRef="#ctx0" brushRef="#br0" timeOffset="109943.98">5736 9737 0,'0'0'0,"21"0"0,22 0 15,-22 0-15,0 0 0,0 21 16,0-21 0,0 0 15,1-21-31,-22 0 0,0-1 16,0 1-1,-22 42-15,1 1 16,0-1-16,-21 0 0,21 0 15,-1 0-15,-20 22 0,21-22 0,0 0 16</inkml:trace>
  <inkml:trace contextRef="#ctx0" brushRef="#br0" timeOffset="127796.07">6773 9970 0,'21'0'31,"1"0"-31,-1 0 16,0-22-16,0 1 16,0 21-16,0-21 0,1 21 0,-1-21 15,0 0-15,0 0 0,0-1 16,0 22-16,-21-21 0,0 0 16,0 0-16,0-21 0,0 20 0,0 1 15,0 0-15,0 0 0,-21-21 16,0 20-16,0 1 0,0 0 15,-22 0-15,22 21 0,-21 0 0,0 0 16,20 0-16,-20 0 0,0 0 16,21 0-16,-22 21 0,22 21 0,-21-20 15,21 20-15,-1-21 0,1 21 0,0 1 16,0-1-16,0-21 0,21 22 16,-21-22-16,21 21 0,0-21 0,0 0 15,21 1-15,0-22 16,0 0-16,21 0 0,-20 0 0,20-22 15,0 22-15,-21-21 0,22 0 0,-1 0 16,0-21-16,1 20 16,-1-20-16,0 21 0,1-21 0,-22 20 15,21-20-15,-42 21 0,21 0 16,-21 0-16,22-1 0,-22 1 0,0 0 16,21 21-16,-21-21 0,21 21 421,0 0-405,0 0 0,-21 21-16,21-21 0,1 0 15,-1 0 1,-21-21 31,0 0-32</inkml:trace>
  <inkml:trace contextRef="#ctx0" brushRef="#br0" timeOffset="129124.11">6964 9567 0,'0'-21'0,"0"0"15,0 0-15,0 0 16,0 42 15,0 0-15,0 0-16,0 22 0,0-1 0,0 0 15,0 1-15,0-1 0,0 21 0,0 1 16,0-22-16,0 22 0,0-1 16,0 1-16,0-1 0,0 1 0,0 20 15,0-20-15,0-1 0,0 1 16,0-22-16,0 22 0,-21-1 0,21-20 15,-22-1-15,1 0 0,21 1 0,-21-22 16,0 21-16,0-21 0,21 0 16,-21-21-16,-1 22 0,1-22 15,0 0-15,0 0 0,0-22 16,0 1-16,21 0 0,-22-21 0,22-1 16,-21 1-16,21 0 0,0-22 15,0 1-15,-21-1 0,21 1 0,0-1 16,0 1-16,0 20 0,0-20 15,0 21-15,0-1 0,21 1 0,-21 0 16,21 20-16,1 1 0,-22 0 0,21 0 16,0 0-16,21 0 0,-21-1 15,1 22-15,20-21 0,-21 0 0,21 21 16,-20-21-16,20 21 0</inkml:trace>
  <inkml:trace contextRef="#ctx0" brushRef="#br0" timeOffset="129643.79">7302 9821 0,'0'-21'16,"-21"21"-16,21-21 15,0 0-15,0 0 16,0 0-16,0-1 0,21 1 16,1 0-16,-22 0 0,21-21 15,0 20-15,-21 1 0,0 0 0,0 0 16,-21 21-1,0 21-15,-1 0 16,-20 22-16,21-22 0,0 21 16,-22 0-16,22 1 0,0-1 0,21 0 15,0 1-15,0-22 0,0 21 16,0-21-16,0 1 0,0-1 0,21 0 16,0-21-16,1 0 0,-1 0 0,21 0 15,-21 0-15,22 0 0,-1-21 16,0 0-16,1-1 0,-1 1 0,0 0 15,1-21-15,-1-1 0,0 1 0,1 0 16,-1-1-16,0-20 16,1 21-16,-1-22 0,-21 1 0,0 20 15,0 1-15,1-22 0,-22 22 16,0 0-16,0 21 0,0-1 0,0 1 16,-22 0-16,1 21 0,0 0 0,0 21 15,0 0-15,0 1 0,-1-1 16,1 21-16,21-21 0,-21 22 15,21-1-15,-21 0 0,21 1 0,0 20 16,0-21-16,0 1 0,0-1 0,0 0 16,0 1-16,0-22 0,0 21 0,0-21 15,21 1-15,0-1 0,0-21 16,1 21-16,-1-21 16,0 0-16,-21-21 0</inkml:trace>
  <inkml:trace contextRef="#ctx0" brushRef="#br0" timeOffset="129823.69">7535 9716 0,'-21'-22'0,"42"44"0,-63-65 15,42 22-15,21 21 0,0-21 16,22 21-16,-1-21 0,0 0 16,22-1-16,-22 22 0,22-21 15,-1 0-15,1 0 0,-1 0 0,1 0 16,-1-1-16,1 1 0,-1 0 15,-21 0-15,22 0 0,-1 0 0,-20-1 16,20 1-16,-20 21 0</inkml:trace>
  <inkml:trace contextRef="#ctx0" brushRef="#br0" timeOffset="130111.53">8699 9186 0,'0'0'0,"-21"0"0,-42-21 16,20 21-16,1 0 16,21 0-16,-21 0 0,-1 21 0,1 1 15,21-22-15,-22 21 0,22 0 0,0 0 16,21 0-16,0 0 0,0 1 15,0-1-15,0 0 0,0 0 16,21 0-16,0 0 0,1 1 0,-1-1 16,0 0-16,0 0 0,0 0 15,0 0-15,1 1 0,-1-1 0,0-21 16,-21 21-16,0 0 0,0 21 16,0-20-16,0-1 0,-21 0 0,-22 0 15,1 0-15,21 0 0,-43-21 0,22 22 16,0-1-16,-1-21 0,1 0 15,0 0-15,21 0 0,-1 0 0,1 0 16,21-21-16,21-1 16,22 22-16,-22-21 15,21 0-15,1 0 0,-1-21 0,0 20 16</inkml:trace>
  <inkml:trace contextRef="#ctx0" brushRef="#br0" timeOffset="131448.73">8932 9483 0,'0'0'0,"21"0"31,-42 0-31,0 0 0,0 0 0,0 0 16,-22 0-16,22 21 0,-21 21 15,0-21-15,20 1 0,1 20 0,0-21 16,0 0-16,21 22 0,-21-22 16,21 0-16,0 0 0,0 0 15,0 0-15,21-21 0,0 0 0,0 22 16,22-22-16,-22 0 0,0 0 0,21-22 15,1 1-15,-1 0 0,-21 0 16,21 0-16,1 0 0,-1-1 0,-21 1 16,22 0-16,-22-21 0,0 21 15,0-1-15,0 22 0,0-21 0,1 0 16,-22 42 0,0 0-16,0 1 15,0-1-15,0 0 0,0 0 16,0 0-16,0 0 0,0 1 0,0-1 15,21-21 1,0 0-16,0 0 16,0 0-16,0 0 0,1-21 15,-1-1-15,0 1 0,0 0 16,0 0-16,0 0 0,1 0 0,-1-1 16,-21 1-16,21 0 0,-21 0 0,21 21 15,-21 21 16,0 0-31,0 0 16,0 1-16,0-1 0,21 0 16,0 0-16,1 0 0,-1 0 15,0-21-15,0 0 16,0 0-16,0 0 16,1 0-16,-1 0 0,0 0 0,0 0 15,0 0-15,0 0 0,1 0 0,-1 0 16,0-21-16,0 0 0,0 21 15,0-21-15,1 0 0,-22 0 0,0-1 16,0 1-16,0 0 0,0 0 16,-22 21 15,1 0-31,21 21 0,-21 0 16,21 0-16,0 1 0,0-1 15,0 0-15,0 0 0,0 0 16,0 0-16,0 1 0,21-1 15,0-21-15,1 0 0,20 0 16,-21 0-16,0 0 0,22 0 0,-22-21 16,21-1-16,-21 1 0,22 0 0,-22 0 15,0 0-15,21 0 0,-21-1 16,-21 1-16,22 0 0,-1 0 0,-21 0 16,21 21-16,-21 21 31,0 0-31,0 0 15,-21 0-15,21 1 0,-21-22 0,21 21 16,0 0 0,0 0-16,21-21 15,0 0 1,0-21-16,0 0 16,0 0-16,1-1 0,-1 1 15,0 0-15,0-21 0,0 21 0,-21-1 16,21-20-16,1 21 0,-22-21 15,21-1-15,-21 1 0,0 0 0,21-1 16,-21 1-16,0 0 0,0 20 0,0 1 16,0 0-16,0 42 15,0 22 1,-21-22-16,0 21 0,-1 0 16,1 1-16,0-1 0,0 0 15,0 1-15,0-1 0,21 0 0,0-20 16,0 20-16,0-21 0,0 21 0,0-20 15,0-1-15,21 0 16,0-21-16,0 0 0,0 0 16,0 0-16,1-21 0,-22 0 15,21 21-15,0-22 0,0 22 0,-21-21 16,21 21-16,0 0 16,1 0-1,-1 0 1,-21 21 15,0 1-15,0-1-16,0 0 15,21-21 1,0 0-16,0 0 0,22 0 16,-22 0-16,0 0 0,21 0 0,-21 0 15,1-21-15,20 21 0,-21-21 16,0-1-16,0 1 0,1 0 0,-22 0 15,0 0-15,0 0 0,0-1 0,-22-20 16,1 21-16</inkml:trace>
  <inkml:trace contextRef="#ctx0" brushRef="#br0" timeOffset="131611.63">10985 9271 0,'43'42'0,"-86"-84"0,43 63 16,22 0 0,-1 1-16,0-1 0,0 21 0,0-21 15,0 22-15,-21-22 0,22 0 0,-22 21 16,21-21-16,-21 1 0,21-1 15,-21 0-15,0 0 0,-21-21 32,0 0-17,-22-21-15,22 0 16</inkml:trace>
  <inkml:trace contextRef="#ctx0" brushRef="#br0" timeOffset="131755.54">10710 9229 0,'0'0'0,"-21"-21"0,21-1 15,0 1 1,21 21-16,0 0 16,22 0-16,-22 0 0,21 0 0,1 0 15,-1 0-15,0 0 0,1 0 16,20 0-16,-21-21 0,1 0 0,20 21 16</inkml:trace>
  <inkml:trace contextRef="#ctx0" brushRef="#br0" timeOffset="132633.63">22923 9356 0,'0'0'0,"-21"-64"16,0 64-16,21-21 0,0 42 31,0 0-31,-21 1 0,21-1 0,-21 21 15,21 0-15,0 22 0,-21-22 16,-1 22-16,22-22 0,-21 22 0,0-22 16,0 0-16,0 1 0,21-1 15,-21-21-15,-1 0 0,22 0 0,0 1 0</inkml:trace>
  <inkml:trace contextRef="#ctx0" brushRef="#br0" timeOffset="132780.54">23072 9673 0,'0'0'0,"0"-21"0,0 0 15</inkml:trace>
  <inkml:trace contextRef="#ctx0" brushRef="#br0" timeOffset="133755.74">23495 9970 0,'0'0'0,"21"21"15,0-21 1,0 0-16,1 0 15,-1-21-15,21-1 16,-21 22-16,0-21 0,1 0 0,20 0 16,-21 0-16,21 0 0,-20-1 0,20-20 15,-21 21-15,21-21 0,-20 20 16,-1 1-16,-21 0 0,0 0 0,0 0 16,-43 21-1,22 21-15,-21 21 0,21-21 16,-43 22-16,22-1 0,0 0 0,-1 1 15,22-1-15,-21-21 0,21 22 16,-1-1-16,22-21 0,0 0 0,0 0 16,0 1-16,22-1 0,20 0 0,-21-21 15,21 0-15,1 0 0,-1 0 16,0 0-16,1 0 0,-1 0 16,0 0-16,1-21 0,20 0 0,-20-1 15,-22 1-15,21-21 0,0 21 16,-20-22-16,-1 1 0,21 21 0,-21-21 15,0-1-15,1 22 0,-1 0 0,0 0 16,0 21-16,-21 21 16,0 0-16,0 0 15,0 22-15,0-22 0,0 21 0,0-21 16,0 22-16,0-22 0,0 0 16,0 0-16,0 0 0,0 0 0,0 1 15,21-22 1,0 0-16,1 0 15,-1 0-15,0 0 0,0 0 0,0-22 16,0 1-16,1 0 0,-1 0 0,0 0 16,0-22-16,0 22 0,22-21 15,-22 21-15,0-22 0,0 22 0,-21 0 16,21 0-16,0 0 0,1 21 16,-22 21-16,0 0 15,0 21-15,-22-20 0,1 20 0,0 0 16,0-21-16,0 22 0,0-22 0,21 21 15,0-21-15,0 1 0,0-1 16,0 0-16,0 0 0,21 0 0,0-21 16,0 0-16,21 0 0,-20 0 15,20 0-15,0 0 0,1-21 0,-1 21 16,0-21-16,1 0 0,-1 0 16,21-1-16,-20-20 0,-1 21 0,0-21 15,1-1-15,-1 22 0,0-21 0,1-1 16,-22 22-16,21 0 0,-21 21 15,-42 21 1,21 0-16,-42 22 16,42-22-16,-21 0 0,0 0 15,21 22-15,0-22 0,0 0 0,0 0 16,21 0-16,21-21 0,0 21 16,1-21-16,-1 0 0,22 0 15,-1 0-15,1 0 0,-1 0 0,1 0 16,20-21-16,-20 0 0,-1 0 0,-20 0 15,20 0-15,-21-22 0,1 1 16,-1 0-16,-21 20 0,22-20 0,-22 21 16,-21 0-16,0 0 0,0 42 15,-21-21 1,-1 21-16,-20 21 0,-21-21 0,20 1 16</inkml:trace>
  <inkml:trace contextRef="#ctx0" brushRef="#br0" timeOffset="134396.91">22352 10859 0,'0'0'16,"-21"0"-16,0 0 0,42-22 31,0 22-31,0-21 16,0 0-16,22 21 0,-22-21 0,21 0 0,0 21 16,1-21-16,-1-1 15,0 22-15,-20 0 0,20 0 0,-21 0 16,0 22-16,-21-1 0,0 0 0,0 0 15,0 21-15,-21-20 0,-21 20 16,-1 0-16,1 1 0,-21-1 0,-1 0 16,1 1-16,20-1 0,-20-21 0,20 21 15,1-20-15,0-1 0,-1 0 16,22 0-16,21-42 16,0 0-16,0 0 15,0-1-15,21 1 16,1 0-16,-1-21 0,0 21 0,21-1 15,1 1-15,-1 21 0,-21 0 0,21 0 16,1 0-16,-1 0 0,-21 21 16,22 1-16,-22-1 0,21 0 0,-21 21 15,0-21-15,1 22 0,-1-22 16,0 0-16,0 21 0,-21-20 0,21-1 16,0-21-16,-21 21 0,22-21 0,-1 0 15</inkml:trace>
  <inkml:trace contextRef="#ctx0" brushRef="#br0" timeOffset="134539.78">23241 11197 0,'0'0'0,"0"-21"15,0 0 1,21 21 0,0 0-1,-21-21 1,21 21-16</inkml:trace>
  <inkml:trace contextRef="#ctx0" brushRef="#br0" timeOffset="135559.81">23939 11176 0,'0'0'0,"22"0"0,62 0 31,-63 0-31,1-21 0,-1 21 0,21-21 15,-21 21-15,0-21 0,1 21 0,20-22 16,-21 1-16,0 21 0,22-21 16,-22 0-16,21 0 0,-21 0 0,0 21 15,1-22-15,-22 1 0,-43 21 32,22 0-32,-21 43 15,21-22-15,-22 0 0,22 21 0,0-21 16,0 22-16,0-22 0,-1 21 15,22-21-15,0 1 0,0 20 0,0-21 16,0 0-16,22-21 0,-1 0 16,21 0-16,-21 0 0,0 0 15,22 0-15,-1 0 0,0-21 0,1 0 16,-1 0-16,0 0 0,22-22 0,-22 22 16,1 0-16,-1-21 0,0 20 15,1 1-15,-22-21 0,21 21 0,-21 21 16,0-21-16,-21-1 0,22 22 0,-1 0 15,-21 22 1,0-1-16,0 0 0,0 0 0,0 0 16,0 0-16,0 1 0,0-1 15,0 0-15,0 0 0,0 0 16,21 0-16,-21 1 0,21-22 0,0 21 16,22-21-16,-22 0 0,0 0 0,21 0 15,-21 0-15,22 0 0,-22 0 16,21 0-16,1-21 0,-1-1 0,0 22 15,-21-21-15,22 0 0,-1 0 0,0 0 16,-20 0-16,20-1 0,-21 1 16,21 0-16,-20 21 0,-22-21 15,21 21-15,-21 21 16,0 0-16,-21 43 31,-1-22-31,22-21 0,0 0 0,0 1 16,0-1-16,22-21 15,-1 21-15,21-21 0,-21 0 0,22 0 16,-1 0-16,0 0 0,1 0 0,-1 0 16,0 0-16,1 0 0,-1 0 15,21 0-15,-20 0 0,-1-21 0,-21 0 16,22 21-16,-22-22 0,21 1 0,-21 0 16,0 0-16,-21 0 15,0 0-15,22-1 0,-22 1 16,0 42 15,-22 1-31,22 20 0,0-21 16,-21 0-16,21 0 0,0 22 0,0-22 15,0 0-15,0 0 0,0 0 16,43 1-16,-22-22 0,0 21 0,0-21 16,0 0-16,22 0 0,-1 0 0,-21 0 15,21 0-15,1 0 0,-1 0 16,0 0-16,1 0 0,20-21 0,-20-1 15,-1 22-15,0-21 0,1 0 0,-22 0 16,21 0-16,0 0 0,-20-1 16,20 1-16,-21 0 0,21 21 15,-20 0-15,20 0 0,-21 0 16,0 0-16,22 0 0,-22 0 0,0 0 16,0 0-16,0 21 0,-21 0 15,21-21-15,1 22 0,-1-22 16,0 21-16,0-21 0,0 0 0,22 21 15,-22-21-15,21 0 0</inkml:trace>
  <inkml:trace contextRef="#ctx0" brushRef="#br0" timeOffset="135719.79">28533 11303 0,'0'0'0,"21"0"0,0 0 0,0 0 15,0 0-15,0 0 16,1 0-16,-1 0 15,0 0-15,0 0 16,0 0-16,0 0 0,1 0 16,-1 0-16</inkml:trace>
  <inkml:trace contextRef="#ctx0" brushRef="#br0" timeOffset="136595.76">11282 11176 0,'0'0'0,"0"21"0,0 22 16,0-1-16,0 0 0,-21 22 0,21-1 16,-22 22-16,22 0 0,0 20 15,0 1-15,-21 0 0,0 21 16,0-21-16,21 0 0,-21 21 0,0-21 16,-1 21-16,-20-22 0,21 1 0,0 0 15,0-21-15,-1-1 0,22-20 16,0 21-16,0-43 0,0 0 0,0 1 15,0-22-15,0 0 0,0-63 32,0 20-32,22-20 0,-1 0 0</inkml:trace>
  <inkml:trace contextRef="#ctx0" brushRef="#br0" timeOffset="137499.65">11303 11515 0,'0'0'16,"0"-21"-16,0-1 0,0 1 16,21 21-1,-21-21 1,21 21-16,0 0 0,22 0 0,-22 0 15,21 0-15,22 0 0,-1 0 0,22 0 16,0 0-16,20 0 0,22-21 16,0 21-16,22 0 0,-1 0 0,42 0 15,1-21-15,-1 21 0,22 0 0,0 0 16,20 0-16,-20-21 0,42 21 16,-21 0-16,21 0 0,0 0 0,0 0 15,0 0-15,0 0 0,0 21 16,-21-21-16,0 0 0,-1 0 0,-20 0 15,-21 0-15,-1 0 0,-21 0 0,1 0 16,-43 0-16,0 0 16,-21 0-16,-1 0 0,-20-21 0,0 21 15,-22-22-15,1 22 0,-1-21 0,1 21 16,-22-21-16,0 21 0,1-21 16,-1 21-16,0 0 0,1 0 0,-22-21 15,0 21-15,0 0 0,0 0 16,-21 21-16,0 0 15,0 0-15,0 22 0,0-22 16,0 21-16,0 0 0,0 1 16,0-1-16,0 0 0,0 1 15,0 20-15,0-20 0,0 20 0,0 1 16,0-1-16,0 1 0,0 20 0,22-20 16,-22-1-16,21 1 0,-21-1 15,0-20-15,21 20 0,0 1 0,-21-22 16,21 64-16,0-64 15,-21 0-15,22 1 0,-22-1 0,0 0 16,0 1-16,0-22 0,0 0 0,0 0 16,0 0-16,0 1 0,-22-1 15,-20-21-15,21 0 0,-21 0 0,-1 21 16,-20-21-16,-1 0 0,-20 0 0,-1 0 16,0 0-16,-21 0 15,1 0-15,-22-21 0,-22 21 0,1-21 16,-21 21-16,-22 0 0,1 0 0,-22 0 15,1 0-15,-22 0 0,-21 0 16,0 0-16,0 0 0,-21 0 0,-1 0 16,1 21-16,-21-21 0,0 21 0,-1-21 15,1 0-15,21 0 0,0 21 16,-1-21-16,22 21 0,22-21 0,20 0 16,21 0-16,22 0 0,21 0 0,21 0 15,21 0-15,0 0 0,22 0 16,20 0-16,22-21 0,-22 21 0,43 0 15,0 0-15,0 0 0,0 0 16,21-21-16,21 0 31,0 21-31,0-21 16,0 21-16</inkml:trace>
  <inkml:trace contextRef="#ctx0" brushRef="#br0" timeOffset="148608.19">12044 11578 0,'0'0'0,"21"-21"0,-21 0 0,0 0 15,0 0-15,0 42 32,-21 0-32,0 21 0,-1 1 15,1-1-15,-21 21 0,21 22 16,-22 0-16,1-1 0,21 1 0,-21 0 16,20-1-16,-20-20 0,21 21 15,0-22-15,0 1 0,-1-22 0,1 21 16,0-20-16,0-1 0,0 0 0,21-20 15,0-1-15,0 0 0,0 0 16,-21-21-16,-1-21 16,22 0-16,0 0 15,0-1-15,0 1 0</inkml:trace>
  <inkml:trace contextRef="#ctx0" brushRef="#br0" timeOffset="150164.09">11557 11875 0,'0'0'0,"0"-43"0,0 22 0,0-21 16,0 21-16,21-22 0,-21 22 15,21-21-15,0-1 0,22 22 0,20-21 16,-20 21-16,41 0 0,-20-1 16,20 1-16,-20 21 0,21 0 0,-1 0 15,-20 0-15,-1 21 16,1 1-16,-22 20 0,0-21 0,-20 21 15,-1 22-15,-21-22 0,0 1 0,-21 20 16,-1 1-16,-20 20 0,-21-20 16,-22-1-16,0 1 0,1-22 0,-22 22 15,0-22-15,21 0 0,1-21 16,20 22-16,-21-22 0,43-21 0,-21 0 16,20 0-16,22 0 0,-21 0 15,21 0-15,-1-21 0,22 0 0,0-1 16,0-20-16,0 21 0,0 0 0,22-22 15,-1 22-15,0 0 16,0 21-16,0 0 0,0 0 0,1 0 16,-1 0-16,21 42 0,-21-20 15,0 20-15,1-21 0,-1 21 0,0 1 16,0-1-16,-21 0 0,0 1 0,21-1 16,-21 0-16,21 1 0,-21-1 15,22 0-15,-22-20 0,21 20 0,0-21 16,0 0-16,21-21 0,-20 0 15,20 0-15,0 0 0,1 0 0,-1 0 16,21-21-16,-20 0 0,20 0 16,-20-22-16,-1 22 0,0 0 0,1 0 15,-1-21-15,-21 20 0,0 1 16,0 0-16,-21 0 0,22 0 16,-22 0-16,0-1 0,0 1 0,-22 0 15,1 21-15,-21 0 0,21 0 16,-22 0-16,22 0 0,-21 0 0,21 21 15,-22-21-15,1 21 0,21 1 0,0-1 16,-22 21-16,22-21 0,21 22 16,-21-22-16,21 21 0,0-21 0,0 22 15,0-22-15,0 21 0,21-21 16,0-21-16,1 21 0,20-21 0,-21 0 16,21 0-16,1 0 0,-1 0 15,0 0-15,22-21 0,-22 0 16,1-21-16,-1 21 0,0-1 0,22-20 15,-22 21-15,0-21 0,-20 20 16,20 1-16,-21-21 0,0 21 0,-21 0 16,0-1-16,-21 22 31,0 22-31,0-1 0,0 0 16,-1 0-16,1 0 0,0 22 15,0-22-15,21 0 0,0 0 0,-21 0 16,21 0-16,0 1 0,0-1 15,0 0-15,21-21 32,0-21-17,0 0-15,0-1 0,-21 1 0,22 0 16,-1 0-16,0 0 0,-21 0 16,21-1-16,0 1 0,0 21 0,-21-21 15,22 0-15,-1 21 16,-21 21-1,0 0-15,0 0 0,0 1 16,0-1-16,0 0 16,21 0-16,0 0 0,0 0 31,0-21-31,1 0 0,-1 0 16,0 0-16,0-21 0,0 21 15,22-21-15,-22 0 0,21 0 0,-21 0 16,0-1-16,22 1 0,-22 0 0,0 0 15,0 0-15,0 21 0,-21-21 16,22-1-16,-1 22 0,0 0 16,-21 22-1,0-1-15,0 0 0,0 0 16,0 0-16,0 0 0,0 1 0,0-1 16,0 0-16,0 0 0,0 0 15,21 0-15,0 1 16,0-22-16,1 0 15,-1 0-15,21 0 0,-21 0 0,0 0 16,22-22-16,-22 1 0,21 0 16,-21 21-16,22-21 0,-1-21 0,-21 20 15,22 1-15,-22 0 0,21 0 0,-21 0 16,0 21-16,1 0 0,-22 21 31,0 0-31,0 0 16,0 0-16,0 1 0,0-1 0,0 0 15,0 0-15,0 0 0,0 0 16,0 1-16,0-1 0,21-21 16,0 0-16,21 0 15,-21 0-15,1 0 0,20-21 16,-21 21-16,21-22 0,1 1 0,-22 0 16,0 0-16,0 0 0,0 0 15,-21-1-15,0 1 0,0 0 0,0 0 16,0 0-16,-21 0 0,-21 21 15,0 0-15,-1 0 0,1 0 0,0 0 16,-22 0-16,22 21 0,-22-21 0,22 21 16,21 0-16,-22 0 0,22 0 15,0 1-15,21-1 0,0 0 0,0 0 16,0 0-16,21 0 16,22 1-16,-22-22 0,21 0 0,0 0 15,1 0-15,20 0 0,-20-22 16,20 1-16</inkml:trace>
  <inkml:trace contextRef="#ctx0" brushRef="#br0" timeOffset="150447.92">15007 11853 0,'0'0'0,"0"-169"16,0 148-1,-21 21-15,0 0 0,0 21 16,-1 0-16,1 0 0,0 22 15,0 20-15,0-20 0,0 41 0,-1-20 16,1 20-16,0-20 0,0 21 16,0-22-16,0 1 0,-1-1 0,22 1 15,-21-22-15,21 21 0,-21-20 16,21-1-16,-21 0 0,21-20 0,0 20 16,0-21-16,0 0 0,21-21 15,0 0-15,0 0 16,1-21-16,-1 0 0,0-21 15,0 20-15,0-20 16,0 21-16,1-21 0</inkml:trace>
  <inkml:trace contextRef="#ctx0" brushRef="#br0" timeOffset="150787.73">14880 12531 0,'0'0'0,"0"21"0,0 0 15,0 0-15,21-21 16,0 0-16,1 0 0,20 0 15,-21 0-15,0 0 0,22 0 16,-22 0-16,21-21 0,-21 21 0,22-21 16,-1 0-16,-21 0 0,21-1 15,-20 1-15,-1 0 0,-21 0 0,0 0 16,0 0-16,-21 21 16,-1 0-16,1 0 0,-21 0 15,0 21-15,-1-21 0,1 21 0,-22 0 16,22 21-16,0-20 0,-1-1 15,1 21-15,21-21 0,-21 0 0,20 22 16,22-22-16,0 0 0,0 0 16,0 0-16,0 1 0,22-22 15,-1 21-15,21-21 0,-21 0 0,22 0 16,-1 0-16,0-21 0,1-1 16,20 1-16,-21 0 0,1 0 0,-22 0 15,21 0-15,-21-22 0,1 22 16</inkml:trace>
  <inkml:trace contextRef="#ctx0" brushRef="#br0" timeOffset="150980.62">14541 12192 0,'22'-63'31,"-1"63"-31,0-22 0,21 1 0,1 21 15,-1-21-15,0 0 0,1 0 16,20 0-16,1-1 0,-1 1 16,22 0-16,-22 0 0,22 0 0,0 0 15,-22 21-15,1-22 0</inkml:trace>
  <inkml:trace contextRef="#ctx0" brushRef="#br0" timeOffset="151520.31">15833 12107 0,'0'0'16,"-22"43"-16,1 20 0,0-20 0,-21 20 15,21-21-15,-1 1 0,22-1 16,-21-21-16,21 22 0,-21-22 0,21 21 16,0-21-16,0 0 0,21-21 31,0 0-31,-21-21 15,43 0-15,-22 0 0,0 0 16,0 0-16,0-22 0,22 22 0,-1-21 16,-21-1-16,0 22 0,1-21 0,-1 21 15,0 0-15,0 21 0,-21 21 16,0 0 0,0 0-16,0 0 15,-21 22-15,0-22 0,21 21 0,-21-21 16,21 22-16,-22-22 0,22 0 0,0 0 15,0 0-15,0 0 0,0 1 16,22-1-16,-1-21 0,0 0 0,21 0 16,-21 0-16,22 0 0,-22 0 15,21 0-15,1-21 0,20-1 0,-21 1 16,1 0-16,20-21 0,-20 21 0,-1-22 16,0 1-16,1-22 0,-1 22 15,-21-21-15,0-1 0,0 22 0,-21-22 16,0 1-16,0 20 0,-21 1 15,0 21-15,0 0 0,0 0 16,0 21-16,-1 0 0,-20 0 0,21 21 16,-21-21-16,20 42 0,1-21 15,0 22-15,0-1 0,0 0 0,21-21 16,0 22-16,0-1 0,0-21 16,0 22-16,21-22 0,0 0 0,21 0 15</inkml:trace>
  <inkml:trace contextRef="#ctx0" brushRef="#br0" timeOffset="151820.13">16616 12488 0,'0'0'0,"42"22"31,-21-22-31,0 0 16,22 0-16,-22 0 0,0 0 0,0 0 15,0-22-15,22 1 0,-22 21 0,0-21 16,0 0-16,-21 0 0,0 0 15,21-1-15,-21 1 0,0 0 0,0 0 16,-21 21 0,0 0-16,0 0 0,0 21 0,0 0 15,-1 0-15,1 1 0,0-1 16,0 0-16,21 21 0,-21-21 0,21 1 16,-21-1-16,21 0 0,0 0 0,0 0 15,21-21 1,0 21-16,0-21 0,0 0 0,22 0 15,-1 0-15,0-21 0,1 0 0,-1 21 16,0-21-16</inkml:trace>
  <inkml:trace contextRef="#ctx0" brushRef="#br0" timeOffset="152271.82">17505 11832 0,'0'-21'15,"0"42"-15,0-63 0,-21 42 0,-1 0 0,1 0 16,0 0-16,0 42 0,0-21 15,-22 22-15,22 20 0,0-20 16,0 20-16,0 1 0,0-1 0,-1 1 16,1-22-16,21 21 0,0-20 15,0-1-15,0 0 0,0-20 0,0 20 16,0 0-16,0-21 0,21 1 16,-21-1-16,22 0 0,-1-21 0,0 0 15,0 0-15,0 0 16,0-21-16,-21 0 15,22-22-15,-22 22 0,0 0 0,0-21 16,0 20-16,21-20 0,-21 21 16,21 0-16,0 0 0,0-1 0,0 1 15,1 21-15,20 0 0,0 0 0,1 0 16,-22 21-16,21 1 16,0-22-16,1 21 0,-22 21 0,21-21 15,-21 0-15,1 1 0,-22-1 0,0 0 16,0 0-16,0 0 0,0 0 15,0 1-15,-22-1 0,1 0 0,-21-21 16,0 21-16,-1 0 0,1-21 16,0 0-16,-22 21 0,22-21 0,-1 0 15,1 0-15,21 0 0,0 0 0,21-21 16,0 0 0,21 0-16,21 0 0,1 0 0,-1-1 15</inkml:trace>
  <inkml:trace contextRef="#ctx0" brushRef="#br0" timeOffset="152532.1">18373 11875 0,'-22'-22'0,"44"44"0,-65-44 0,1 22 0,21 0 16,0 22-16,-1-1 0,1 0 16,0 21-16,0 1 0,0-1 0,0 21 15,-1 1-15,1-22 0,21 22 16,0-1-16,0-20 0,-21 20 0,21-21 15,0 1-15,0-1 0,-21 0 16,21 1-16,0-1 0,0 0 0,0-20 16,0-1-16,0 0 0,21 0 15,-21 0-15,21-21 0,0 0 16,1-42 0,-22 21-16,0-22 0,0 22 15,0-21-15,0 0 0</inkml:trace>
  <inkml:trace contextRef="#ctx0" brushRef="#br0" timeOffset="152811.94">18076 12044 0,'0'0'0,"0"-42"0,0-22 16,0 22-16,21 21 0,1-22 0,-1 22 15,0 0-15,0 21 0,0-21 0,22 21 16,-1 0-16,0 0 0,1 0 16,20 21-16,-21 0 0,22 21 0,-22 1 15,1-1-15,-1 0 0,0 22 16,-21-1-16,1 1 0,-22-22 0,0 22 15,0-1-15,-22-20 0,1-1 16,-21 0-16,0 1 0,-22-22 0,22 21 16,-22-21-16,22 0 0,-22 1 0,22-22 15,0 21-15,-1 0 0,22-21 16,0 0-16,0 21 0,21 0 16,21-21-1,0 0-15,22 0 0,-22 0 16,21 0-16,0 0 0,-20 0 15,20 0-15,-21 0 0</inkml:trace>
  <inkml:trace contextRef="#ctx0" brushRef="#br0" timeOffset="153699.45">18584 12785 0,'0'0'0,"21"0"0,-21 21 16,64-21 0,-43 0-1,0 0-15,0 0 0,22 0 0,-22 0 16,0-21-16,21 0 0,-20-1 15,-1 1-15,0 0 0,0-21 0,0 21 16,0-1-16,-21-20 0,0 21 16,0 0-16,0 0 0,0-1 15,0 44 1,-21-1 0,0 0-16,21 0 0,-21 0 0,21 22 15,-21-22-15,21 0 0,0 21 0,0-21 16,0 1-16,0-1 0,0 0 15,0 0-15,21-21 16,0 0-16,0 0 16,0 0-16,1 0 0,-1-21 15,21 0-15,-21 0 0,0-1 0,1 1 16,20 0-16,-21 0 0,0 0 16,0 0-16,1-1 0,-1 1 0,0 21 15,0 0-15,-21 21 31,0 1-31,0-1 0,0 0 16,0 0-16,0 0 16,0 0-16,0 1 0,21-22 15,0 0 1,1 0-16,-1 0 16,0-22-16,0 1 0,0 21 15,0-21-15,1 0 0,-1 0 16,21 0-16,-21-1 0,0 1 0,1 0 15,-1 0-15,0 21 0,0 0 16,-21 21 0,0 0-1,0 0-15,0 1 0,0-1 16,0 0 0,0 0-1,21-21-15,0 0 16,1 0-16,-1 0 0,0-21 15,0 21-15,0-21 0,0 0 16,1-1-16,-1 1 16,0 21-16,0-21 0,0 0 15,-21 42 17,0 0-32,0 0 15,0 1-15,0-1 0,0 0 16,0 0-16,0 0 0,0 0 15,21-21-15,1 0 16,-22 22-16,21-22 0,0 0 16,0 0-16,0 0 0,0-22 15,1 22-15,-1-21 16,0 0-16,0 21 0,0-21 0,0 0 16,-21 0-1,0-1 16,-21 22-31,0 0 0,0-21 16</inkml:trace>
  <inkml:trace contextRef="#ctx0" brushRef="#br0" timeOffset="153927.54">19410 12171 0,'0'0'15,"-21"0"-15,-1 0 0,1 0 16,21-21-16,-21 21 0,42 0 47,0 0-32</inkml:trace>
  <inkml:trace contextRef="#ctx0" brushRef="#br0" timeOffset="160508.34">8297 9017 0,'0'0'0,"0"-21"16,0 0-16,0 0 0,0-1 0,0 1 16,21 21-1,-21 21-15,0 22 0,22-22 16,-22 21-16,0 1 0,21-1 15,-21 0-15,0 1 0,0 20 16,0-21-16,0 22 0,0-1 16,0 22-16,0-21 0,0-1 0,0 1 15,0-1-15,0 1 0,0-1 16,0-21-16,0 1 0,0-1 0,0 0 16,0-20-16</inkml:trace>
  <inkml:trace contextRef="#ctx0" brushRef="#br0" timeOffset="160915.1">8318 10393 0,'0'0'0,"0"21"0,0 0 0,-21 0 16,21 1-16,-21-1 15,21 0-15,0 0 0,0 0 16,0 0-16,0 1 0,0-1 16,-21 0-16,21 0 0,0 0 15,0 0-15,-21 1 0,21-1 0,0 21 16,0-21-16,0 0 0,-21 1 15,21 20-15,-22-21 0,22 21 0,0-20 16,0 20-16,-21 0 0,0 1 0,21-1 16,-21-21-16,0 21 0,21 1 15,-21-1-15,21-21 0,0 22 0,-22-22 16,1 0-16,0 21 0,21-21 16,0 1-16,-21-1 0,21 0 0,-21 0 15,21 0-15,0 0 0,0 1 16,0-1-16,0 0 0,0 0 15,0 0-15,21-21 16,0 0-16,0 0 0,0 0 16,22 0-16,-1 0 0,0 0 0,1 0 15,-1 0-15,22 0 0,20 0 0,-20 0 16,20 0-16,1 0 0,0 0 16,-1 0-16,1 0 0,0 0 0,-22 0 15,22 0-15,-22 0 0,1 21 16,-22 1-16</inkml:trace>
  <inkml:trace contextRef="#ctx0" brushRef="#br0" timeOffset="161058.03">9758 11896 0,'0'0'0,"63"21"16,1 0-16,-1 0 0,1-21 0,-22 0 15,22 21-15,-22-21 0,0 0 0,1 0 16,-1 0-16,-21 0 0,21 0 16,-20 0-16,20 0 0,-21 0 0,21-21 15,-20 0-15,20 21 0,-21-21 16,21 0-16,22 0 0,-22-1 0,43 1 15,0-21-15</inkml:trace>
  <inkml:trace contextRef="#ctx0" brushRef="#br0" timeOffset="161507.6">15028 8509 0,'21'-42'0,"-42"84"0,42-105 0,1 41 0,-22 1 16,21 0-16,-21 0 0,0 42 31,21 0-31,-21 0 0,0 22 15,0-1-15,0 22 0,0-1 16,0 22-16,0-1 0,-21 1 0,21 21 16,-21-21-16,-1-1 0,1 22 15,0-21-15,0-1 0,21 22 0,-21-21 16,21-22-16,-21 22 0,21-21 16,0-22-16</inkml:trace>
  <inkml:trace contextRef="#ctx0" brushRef="#br0" timeOffset="161699.49">15028 10287 0,'0'0'0,"0"21"0,0 0 16,0 1-16,0-1 0,0 21 16,0-21-16,0 0 0,0 1 15,0-1-15,0 21 0,0-21 16,0 0-16,0 1 0,0 20 0,0-21 16,0 0-16,0 22 0,0-22 0,0 0 15,0 21-15,0-21 0,0 1 16,0 20-16,0-21 0,0 21 0,0 1 15,0-22-15,0 21 0,0 1 16,0-22-16,0 21 0</inkml:trace>
  <inkml:trace contextRef="#ctx0" brushRef="#br0" timeOffset="162368.48">25506 9165 0,'0'0'15,"0"21"1,0 1-16,0-1 16,0 0-16,0 0 15,0 0-15,0 22 0,0-22 0,0 21 16,0 22-16,0-1 0,0 1 15,-21-1-15,21 1 0,-22 20 0,1-20 16,0-1-16,21 22 0,-21-22 16,0 1-16,0 21 0,-1-22 0,1 22 15,0-22-15,0 22 0,21-22 0,0 1 16</inkml:trace>
  <inkml:trace contextRef="#ctx0" brushRef="#br0" timeOffset="162763.25">25294 11303 0,'0'0'0,"0"64"0,0-43 15,0 21-15,0 0 0,0-20 16,0 20-16,0-21 0,0 0 16,0 0-16,0 22 0,-21-22 0,21 0 15,-21 0-15,21 0 0,-21 1 16,21-1-16,0 0 0,0 0 0,-22 0 16,22 22-16,-21-22 0,21 0 0,-21 21 15,21-21-15,0 22 0,0-1 16,0 0-16,0-20 0,0 20 0,0 0 15,0-21-15,0 22 0,0-1 16,0-21-16,0 0 0,21 22 0,0-22 16,-21 0-16,0 0 0,22 0 0,-22 1 15,0-1-15,0 0 16,0 0-16,0 0 0,-22-21 0,1 21 16,0 1-16,0-22 0,-21 0 0,20 21 15,-20-21-15,21 0 0,0 21 16,-22 0-16,22-21 0,0 0 0,0 0 15,0 21-15,0-21 0,-1 0 16,1 0-16,0 21 0,0-21 0,0 0 16,0 0-16,-1 0 0,1 0 15,-21 0-15,21 0 0,-22 0 0,22 0 16,-21 0-16,-22 0 0,22 0 0,-21-21 16,-1 21-16</inkml:trace>
  <inkml:trace contextRef="#ctx0" brushRef="#br0" timeOffset="162984.53">23008 12637 0,'0'0'16,"-85"0"-16,1-22 0,-22 22 0,-148 0 15,148 0-15,21-21 16,1 21-16,-1 0 0,-21 0 0,22 0 16,-1 0-16,0-21 0,1 21 0,20 0 15,1 0-15,-1-21 0,22 21 16,-1 0-16,1 0 0,21-21 0,-21 21 15,20 0-15,1 0 0,-21-21 0,21 21 16,0 0-16,-1 0 16,-20 0-16,21 0 0,0-22 0,-22 22 15,1 0-15,21 0 0,-21 0 0</inkml:trace>
  <inkml:trace contextRef="#ctx0" brushRef="#br0" timeOffset="163127.45">20172 12446 0,'0'0'15,"-43"0"-15,-20 0 0,21 0 0,-1 0 0,1 0 16,-22 0-16,22 0 0,0 0 16,-1 0-16,22 0 0,-21 0 0,0 0 15,20 0-15,-20 0 0,0 0 16,21 0-16,-22 0 0,1 0 16</inkml:trace>
  <inkml:trace contextRef="#ctx0" brushRef="#br0" timeOffset="163835.12">7239 14880 0,'0'0'15,"-21"0"-15,0 0 0,-1 0 0,1 21 0,0 22 16,0-22-16,0 42 0,0 1 0,-1-1 16,1 22-16,0 0 0,-21-1 15,21 22-15,-1-21 0,1 21 0,-21-22 16,21 22-16,0 0 0,-1-21 16,1-1-16,21 1 0,-21-21 0,21-1 15,-21 1-15,21-22 16,0 0-16,0 1 0,0-22 0,0 0 15,21-21 1,0 0-16,-21-21 0,21 0 0,1-22 16,-1 22-16</inkml:trace>
  <inkml:trace contextRef="#ctx0" brushRef="#br0" timeOffset="164539.72">7239 15134 0,'0'0'15,"21"-21"-15,-21-21 0,21 21 0,-21-1 0,21 1 16,1 21-16,-1 0 0,0 0 16,0 0-16,21 0 0,1 0 15,20 21-15,1-21 0,20 22 0,1-22 16,21 21-16,0-21 0,0 21 16,42-21-16,0 21 0,21-21 0,22 0 15,-22 0-15,43 0 0,-22 0 16,22 0-16,0 0 0,20 0 0,1-21 15,0 21-15,0 0 0,21-21 16,-21 21-16,0 0 0,21-21 0,-43 21 16,1 0-16,0 0 0,-1 0 15,-20 0-15,-1 0 0,-20 0 0,-22 0 16,-21 0-16,0 0 0,-21 21 16,-22 0-16,1 0 0,-22 0 15,1 0-15,-22 22 0,22-22 0,-43 21 16,21 1-16,-21-1 0,1 0 0,-1 1 15,0-1-15,0 21 0,-21-20 16,21-1-16,-21 0 0,21 1 0,1 20 16,-22-20-16,0 20 0,21-21 15,-21 22-15,21-1 0,-21-20 0,0-1 16,21 22-16,-21-22 0,21 0 0,-21 1 16,21-1-16,-21 0 0,0-21 15,0 22-15,0-22 0,0 0 0,-21 0 16,0 22-16,-21-22 0,21 0 15,-43 0-15,22 0 0,-22-21 16,-20 21-16,-1 1 0,0-22 0,-21 21 16,1-21-16,-44 0 0,22 0 0,-42 0 15,21 0-15,-43 0 0,1 0 16,-22 0-16,1 0 0,-1 0 0,-42 0 16,21 0-16,-42 0 0,21 0 15,-21 21-15,0-21 0,-22 0 0,22 21 16,-21 0-16,-1-21 0,22 21 15,0 1-15,0-22 0,21 21 0,21-21 16,0 0-16,22 0 0,20 0 0,1 0 16,41 0-16,1 0 15,21 0-15,43 0 0,-1-21 0,21-1 16,22 1-16,21 0 0,21 0 16,0-21-16,42 20 0,1 1 0,20 0 15,22-21-15,21 21 0,-1-22 0,22 22 16</inkml:trace>
  <inkml:trace contextRef="#ctx0" brushRef="#br0" timeOffset="164971.5">16446 15304 0,'0'0'0,"0"-22"0,22 1 0,-22 0 16,0 42-1,0 0-15,0 1 0,0 41 16,0 1-16,-22-1 0,22 1 16,-21 20-16,0 22 0,0-21 0,0 21 15,0-22-15,-22 22 0,22-21 0,-21 21 16,-1-22-16,1 1 0,0-22 16,-1 22-16,1-21 0,21-1 0,-21 1 15,20-22-15,1 0 0,0 1 16,0-22-16,21 0 0,-21-21 0,21-21 31,0 0-31,0-22 0,0 1 16,21-22-16,-21 1 0,21-1 0,0 1 15</inkml:trace>
  <inkml:trace contextRef="#ctx0" brushRef="#br0" timeOffset="165747.57">16065 15494 0,'0'0'16,"0"-63"-16,0 20 0,-21-20 0,21 20 15,0 22-15,0 0 0,0 0 0,0 0 16,0 0-16,21 21 16,1 0-16,20 0 0,21 0 0,1 0 15,21 0-15,-1 0 0,22 0 16,0 0-16,21 0 0,21 0 16,0 0-16,22 21 0,20-21 0,-21 0 15,43 0-15,-21 21 0,20-21 16,1 0-16,21 21 0,-22-21 0,22 0 15,0 21-15,-21-21 0,21 0 16,-1 0-16,1 0 0,0 0 0,-21 0 16,-1 0-16,22 0 0,-21 0 15,0 0-15,-22 0 0,22 0 0,-22 0 16,-20 0-16,20 0 0,-21 0 16,-20 0-16,-22 0 0,0 21 0,-22-21 15,1 22-15,-21-22 0,0 21 16,-22-21-16,1 21 0,-1 0 15,1-21-15,-22 21 0,0 0 0,1-21 16,-1 22-16,0-1 0,-21 0 16,22-21-16,-22 21 0,21 0 0,-21 0 15,1 1-15,-1-1 0,0 0 16,0 21-16,0-21 0,0 22 0,1-22 16,-22 21-16,0 22 0,0-22 15,0 22-15,0-1 0,0 1 0,0-1 16,0 1-16,0-1 0,0 1 15,0 20-15,0-20 0,-22-1 0,1 22 16,0-22-16,0 1 0,21-1 16,-21 22-16,0-21 0,-1-22 15,-20 21-15,21-20 0,0 20 0,0-20 16,-22-1-16,22-21 0,-21 21 16,-1-20-16,1 20 0,0-21 0,-22 0 15,1-21-15,-22 21 0,0-21 16,1 0-16,-43 0 0,0 0 0,0 0 15,-43 0-15,22 0 16,-21-21-16,-22 0 0,-20 21 0,20-21 0,-42 0 16,22 0-16,-22-1 0,-21 1 0,0 0 15,0-21-15,0 21 0,0-1 16,-21 1-16,21 0 0,0 0 16,0 0-16,0 0 0,0-1 15,21 1-15,-21 21 0,21-21 0,21 21 16,1 0-16,20 0 0,1-21 0,20 21 15,1 0-15,21 0 0,21 0 16,0 0-16,21 0 0,21-21 0,1 21 16,20 0-16,1 0 0,-1-21 0,22-1 15,0 22-15,-1-21 0,22 0 16,0 0-16,-21 0 0</inkml:trace>
  <inkml:trace contextRef="#ctx0" brushRef="#br0" timeOffset="168235.76">7895 15600 0,'0'0'0,"0"-21"0,0 0 0,0-1 16,0 1-16,-21 21 15,-21 0-15,20 0 0,-20 0 16,0 21-16,-1 1 0,-20-1 16,21 0-16,-22 21 0,22 1 15,-22-1-15,22 21 0,0 1 0,-1-1 16,22 1-16,-21 21 0,21-22 16,21 1-16,0-22 0,0 21 15,0-20-15,0-1 0,21-21 0,0 22 16,21-22-16,1-21 0,-1 21 15,21-21-15,1 0 0,-1 0 0,22-21 16,0 0-16,-22-22 0,22 1 16,0 0-16,-22-1 0,22-20 0,-22-1 15,-20 1-15,20-1 0</inkml:trace>
  <inkml:trace contextRef="#ctx0" brushRef="#br0" timeOffset="169699.15">8467 15431 0,'0'0'0,"0"-22"16,-43 65-1,22-22-15,0 21 16,21 1-16,-21-1 0,0 0 0,21 22 16,-22-1-16,1-20 0,0 20 15,21 1-15,-21-1 0,0 1 0,21-22 16,-21 0-16,21 1 0,0-1 16,0-21-16,0 0 0,0 0 0,0 1 15,0-44 1,21 1-16,-21 0 0,21 0 15,0 0-15,0-22 16,0 22-16,1-21 0,-1 0 0,-21 20 16,21-20-16,0 21 0,0 21 15,-21-21-15,21 21 0,1 0 0,-22 21 16,21 0-16,0 21 16,-21-20-16,21-1 0,-21 21 0,0-21 15,0 22-15,21-22 0,-21 21 16,21-21-16,1 0 0,-22 1 0,21-1 15,0 0-15,0-21 0,21 0 0,-20 0 16,20 0-16,0 0 0,1 0 16,-1-21-16,21 0 0,-20-1 0,20 1 15,-20-21-15,-1 0 16,0-1-16,1 1 0,-1 0 0,-21-1 16,0 1-16,0 21 0,-21-22 15,0 22-15,0 0 0,-21 21 16,0 0-16,-21 0 0,21 21 0,-22 0 15,22 1-15,-21-1 0,21 0 16,-1 21-16,1-21 0,21 1 0,0-1 16,0 21-16,0-21 0,0 0 15,21 1-15,1 20 0,-1-21 0,0 0 16,0 0-16,0 1 0,0-1 16,1-21-16,-1 21 0,0 0 0,0-21 15,0 21-15,0-21 0,1 0 16,-1 0-16,0 0 15,0 0-15,0 0 0,0 0 0,-21-21 16,22 0-16,-1 21 0,0-21 16,0 0-16,0-1 0,0 22 0,1-21 15,-1 0-15,0 21 0,0 0 16,0 0 0,-21 21-16,21-21 15,-21 21-15,0 1 0,0-1 0,22 0 16,-1 0-16,0 0 0,0 0 15,0-21-15,0 0 16,1 0-16,-1 0 0,0 0 16,0 0-16,0 0 0,22 0 15,-22-21-15,21 0 0,-21 0 0,0 0 16,1 0-16,-1-1 0,-21 1 16,0 0-16,0-21 0,0 21 0,-21-1 15,-22 1-15,22 0 0,-42 0 0,20 0 16,1 21-16,-22 0 0,22 0 15,0 21-15,-1 0 0,1 0 0,0 0 16,21 1-16,-1-1 0,1 21 16,21-21-16,0 0 0,0 1 0,0-1 15,43 0-15,-22 0 16,0-21-16,21 0 0,-21 0 16,22 0-16,-1 0 0,0 0 15,22-21-15,-22 0 0,1 0 0,-1-1 16,0 1-16,1 0 0,-1 0 0,0 0 15,1 0-15,-22-1 0,0 22 16,0 0-16,0 0 0,0 0 16,-21 22-16,0-1 15,0 0-15,0 0 0,0 0 0,0 0 16,0 1-16,0-1 0,0 0 16,0 0-16,22-21 0,-22 21 15,21-21-15,0 0 16,0 0-16,0-21 15,0 0-15,22 21 0,-22-21 0,0 0 16,0-1-16,0 1 0,1 0 16,-1 0-16,0 0 0,0 0 0,0-1 15,0 22 1,1 0-16,-22 22 16,0-1-16,0 0 15,0 0-15,0 0 0,0 0 0,0 1 16,0-1-16,21 0 0,0 0 15,0-21 1,0 0-16,0 0 0,22 0 0,-22 0 16,21 0-16,-21 0 0,22-21 15,-22 0-15,21 0 0,1-1 0,-22 22 16,21-21-16,-21 0 0,0 0 0,1 0 16,-1 0-16,-21-1 0,0-20 15,0 21-15,0 0 0,0 0 0,0-1 16,0-20-16,0 21 0,-21 0 15,-1 21-15,1 0 0,0 0 16,0 0-16,0 21 0,0 21 16,21-21-16,0 22 0,-22-1 0,22 0 15,0 1-15,0-1 0,0 0 16,0-20-16,0 20 0,0-21 16,0 0-16,22 0 0,-1 1 0,0-22 15,21 0-15,-21 0 0,22 0 16,-1 0-16,0 0 0,22 0 0,-22-22 15,1 1-15,20 0 0,-21-21 16,1 21-16,20-22 0</inkml:trace>
  <inkml:trace contextRef="#ctx0" brushRef="#br0" timeOffset="169916.03">12382 15558 0,'0'0'0,"0"-22"0,0 1 15,-21 21 1,0 21-16,0 1 15,0-1-15,0 21 0,-1 0 0,-20 1 16,21-1-16,0 22 0,0-1 16,-22 1-16,22-22 0,0 21 0,0 1 15,0-22-15,21 1 0,0-1 0,0-21 16,0 21-16,0-20 0,0-1 16,0 0-16,0-42 31</inkml:trace>
  <inkml:trace contextRef="#ctx0" brushRef="#br0" timeOffset="170203.87">11917 15875 0,'0'0'0,"0"-63"0,0 20 0,0 22 0,0-21 16,21 21-16,0-22 0,21 22 16,1 0-16,-1 21 0,22-21 0,-22 21 15,43 0-15,-22 0 0,1 21 16,-1 0-16,22 0 0,-43 0 0,22 22 15,-22-1-15,0 0 0,-21 1 0,-21-1 16,0 0-16,-42 22 0,0-22 16,-22 22-16,1-22 0,-1 0 15,-20 1-15,-1-1 0,0-21 0,1 22 16,-1-22-16,0 0 0,22-21 16,-1 21-16,43-21 0,-21 0 0,84 0 31,0 0-31,22 0 0,-1 0 0,1-21 15,21 21-15,-22-21 0,22 0 16,-22 21-16,22-22 0,-22 22 0</inkml:trace>
  <inkml:trace contextRef="#ctx0" brushRef="#br0" timeOffset="170451.72">12763 16277 0,'127'0'0,"-84"0"16,-276 21-16,296-42 0,191 21 0,-232 0 0,-1 0 16,0-21-16,0 21 0,0 0 15,-21-21-15,21 21 0,1-21 0,-1 0 16,0 21-1,0-22-15,0 1 0,0 0 0,1 0 16,-1-21-16,0 20 0,0 1 0,0 0 16,0 0-16,1 21 15,-1 0-15,-21 21 0,21 0 16,-21 0-16,21 1 0,-21 20 16,21-21-16,22 64 15,-22-64-15,0 0 0,0-21 16,0 0-16,0 0 15,1 0-15,-1-21 0,21 0 0,-21 0 16,22-1-16,-22 1 0</inkml:trace>
  <inkml:trace contextRef="#ctx0" brushRef="#br0" timeOffset="170879.26">17314 15558 0,'0'0'15,"21"-22"-15,1 22 0,-22 22 16,0-1-16,0 0 0,0 21 16,0 1-16,-22 20 0,1 1 0,0-1 15,0 1-15,21-1 0,-21 1 16,0-1-16,-1 1 0,1-22 15,21 0-15,0 1 0,0-1 0,0 0 16,0-21-16,0 1 0,0-1 16,0 0-16,21-21 15,1 0-15,-1 0 0,-21-21 16,21 0-16,0-1 0,-21 1 16</inkml:trace>
  <inkml:trace contextRef="#ctx0" brushRef="#br0" timeOffset="171067.15">17272 15790 0,'0'0'0,"-21"-21"0,105-85 31,-41 106-31,20-21 0,1 21 16,-1 0-16,1-21 0,-1 21 0,1 0 16,-1 0-16,1 0 0,-1 0 15,-20 0-15,-1 0 0,-21 0 0,0 0 16,-21 21-16,0 0 0,-21 1 0,-21-1 15,-1 0-15,-20 21 0,-1-21 16</inkml:trace>
  <inkml:trace contextRef="#ctx0" brushRef="#br0" timeOffset="171207.07">17251 16129 0,'0'0'0,"21"0"0,0 0 16,21 0-16,-20 0 0,20-21 0,21 21 15,-20 0-15,-1-21 0,22 21 16,-22-21-16,21 21 0,-20 0 0,-1 0 15,22 0-15,-22 0 0,0-22 16,-21 22-16,22 0 0,-22 0 0,21-21 16</inkml:trace>
  <inkml:trace contextRef="#ctx0" brushRef="#br0" timeOffset="171375.98">18140 16066 0,'0'0'0,"0"21"0,0 0 15,-21 0-15,21 0 0,-22 22 16,22-22-16,0 21 0,-21-21 15,21 22-15,0-22 0,0 0 16,0 21-16,0-21 0,0 1 0,0-1 16,0 0-16,0-42 31,21 0-31</inkml:trace>
  <inkml:trace contextRef="#ctx0" brushRef="#br0" timeOffset="171507.9">18288 15939 0,'0'0'0,"0"-22"16,0-20-16,0 0 16,0 63 15,0 0-31,21 0 16</inkml:trace>
  <inkml:trace contextRef="#ctx0" brushRef="#br0" timeOffset="171828.74">18711 16066 0,'0'-22'15,"21"22"-15,-21-21 16,22 21-16,20 0 16,-21 0-16,0 21 0,22 1 0,-22-1 15,0 0-15,21 0 0,-21 0 16,1 22-16,-1-1 0,0-21 0,-21 21 15,0-20-15,0 20 0,0-21 0,0 21 16,0-20-16,-21-1 0,0 0 16,-1 0-16,1-21 15,0 0-15,21-21 16,0 0-16,0 0 0,0-1 0,0 1 16,0-21-16,0 21 0,21-22 15,0 1-15,1 0 0,20-1 0,0 22 16,-21-21-16,22 21 0,-1-22 15,0 43-15,1-21 0,-1 21 16,0 0-16,-20 0 0,20 0 0</inkml:trace>
  <inkml:trace contextRef="#ctx0" brushRef="#br0" timeOffset="172111.57">19494 16298 0,'22'-21'0,"-44"42"0,1 1 0,0-1 15,21 0 1,21-21-1,0 0-15,1 0 0,20 0 16,0 0-16,-21-21 0,22 0 16,-1 21-16,0-22 0,-20 1 0,20 0 15,-21 0-15,0 0 0,0 0 16,-21-1-16,-21 22 16,0 0-16,-21 0 0,21 22 15,-22-1-15,1 0 0,0 0 0,20 0 16,-20 0-16,21 22 0,0-22 15,21 0-15,0 0 0,0 22 0,0-22 16,21 0-16,0 0 0,21-21 0,-20 21 16,20-21-16,21 0 15,-20 0-15,20 0 0,-20 0 0,20 0 16</inkml:trace>
  <inkml:trace contextRef="#ctx0" brushRef="#br0" timeOffset="173115.86">20786 15642 0,'0'0'16,"-43"-106"0,1 128-16,21-1 0,-22 21 15,-20 0-15,21 1 0,-22 20 16,22 1-16,-22 20 0,1 1 0,-1 0 16,1 21-16,-1-22 0,1 22 15,20 0-15,-20 0 0,21 0 16,20-1-16,-20-20 0,42 21 0,0-21 15,0-22-15,0 22 0,0-22 16,0 1-16,21-1 0,0 1 0,22-22 16,-22 0-16,0 1 0,0-22 15,0 0-15,22 0 0,-22-21 0,0 0 16,0 0-16,0-21 0,1-21 16,20 21-16,-21-22 0,0 1 0,-21-22 15,21 1-15,-21 21 0,0-43 16,0 21-16,0 1 0,-21-22 0,0 22 15,0-1-15,0 1 0,-22 20 16,22 1-16,0 0 0,0-1 16,0 22-16,21 0 0,-21 0 0,21 0 15,21 0 1,0 21-16,21-22 0,1 22 0,-1-21 16,0 0-16,22 0 0,-1 0 15,22 0-15,-22-1 0,22 1 0,-21 0 16,-1 0-16,-21 0 0,-20 0 15,-1 21-15,0-22 0,-42 22 16,-22 0-16,22 0 0,-42 22 16,20-1-16,1-21 0,0 21 15,-22 0-15,43 0 0,-21 0 16,21 1-16,21-1 16,0 0-16,21-21 0,0 21 15,21-21-15,1 0 0,-1 0 0,0 0 16,1 0-16,-1 0 0,0-21 15,1 0-15,-22 0 0,21-1 0,-21 1 16,0 0-16,-21-21 0,0 21 16,0-1-16,0-20 0,0 21 15,-21 0-15,0 21 0,0 0 0,0 0 16,0 0-16,-1 0 16,-20 0-16,42 21 0,0 0 0,21-21 31,0 21-31,22-21 0,-1 0 15,0 0-15,1 0 0,-1 0 16,0-21-16,1 21 0,20 0 0,-20 0 16,-22 0-16,21 0 0,-21 0 0,0 0 15,-21 21-15,0 0 16,0 1-16,0-1 0,-21 0 0,0 0 16,21 0-16,0 0 0,-21-21 15,21 22-15,0-1 0,21-21 31,0 0-31,0-21 16,22-1-16,-22 1 0,21 0 16,1 0-16,-1 0 0,0-22 15,1 22-15,-1-21 0,0 0 0,1-1 16,-1 22-16,0 0 0,-21 21 16,1 0-16,-1 0 0,-21 21 15,21 0-15,-21 22 0,0-22 16,0 0-16,0 0 0,21 21 0,0-20 15,0-1-15,1-21 0,20 21 0,0-21 16,1 0-16,20 0 0,1 0 16,20 0-16,1 0 0,21-21 15,0 0-15,-1-1 0,-20 1 0,0-21 16</inkml:trace>
  <inkml:trace contextRef="#ctx0" brushRef="#br0" timeOffset="173547.61">11070 15219 0,'0'0'0,"-21"21"15,0 21-15,0-20 0,21-1 0,0 21 16,0-21-16,0 0 16,0 1-16,21-22 0,0-22 15,0 1-15,21 0 0,1-21 0,20-22 16,22 1-16,0-1 0,20-20 16,22-22-16,22 0 0,20-21 0,0-21 15,43 21-15,0-21 0,20-22 16,1 22-16,0 0 0,0-21 0</inkml:trace>
  <inkml:trace contextRef="#ctx0" brushRef="#br0" timeOffset="173856.64">15769 13166 0,'64'-43'15,"-43"22"-15,0 0 16,21-21-16,1 42 0,-22 0 16,0 0-16,21 0 15,22 42-15,-22 0 0,43 1 0,-22 20 16,43 22-16,0 21 0,0 21 0,0 0 15,42 0-15,0 21 0,21 0 16,1-21-16,20 21 0,1-21 0,20 0 16,22 0-16,0 0 0,0-21 15,21 0-15,-21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4:16:39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2180 0,'-21'0'16,"-1"0"0,1 0 93,0 0-93</inkml:trace>
  <inkml:trace contextRef="#ctx0" brushRef="#br0" timeOffset="1428.26">6435 529 0,'0'21'16,"0"1"0,0-1-1,21-21 32,0 0-47,21-21 16,-21 21-16,22-22 0,-1 1 0,0-21 15,1 21-15,-1 0 0,0-22 16,-20 22-16,20-21 0,-21 21 16,21-22-16,-42 1 0,0 21 0,0 0 15,0-22-15,-21 22 0,0 0 16,-21 21-16,-1 0 0,-20 0 0,-1 0 15,1 0-15,-22 0 0,22 21 16,-22 0-16,22 0 0,-22 22 16,21-22-16,1 21 0,-1 1 15,1-1-15,-1 0 0,22 1 0,21-1 16,0-21-16,0 21 0,21 1 16,0-1-16,0-21 0,21 22 0,0-22 15,21 0-15,1 21 0,-22 1 16,21-22-16,0 21 0,22 0 0,-22-20 15,1 20-15,-1 0 0,0 1 16,1-1-16,-1 0 0,0 1 0,1-22 16,-1 21-16,-21 0 0,0 1 0,-21-22 15,0 21-15,0 1 16,-21-22-16,-21 21 0,-1-21 0,1 0 16,-21 22-16,-1-22 0,1 0 15,-1-21-15,1 0 0,-22 0 0,21 0 16,-20 0-16,20 0 0,1-42 15,-1 21-15,22-1 0,-22-20 0,22 0 16,0-1-16,-1 1 0,1 0 16,21-1-16,-21 1 0,20 0 0,1-1 15,21 22-15,0-21 0,0 21 16,0 0-16,0-1 0,0 1 0,0 0 16,21 21-16,1-21 0,-1 21 15,21-21-15,0 21 0,1 0 16,20 0-16,-20 0 0,20 0 15,1 0-15,-22 0 0</inkml:trace>
  <inkml:trace contextRef="#ctx0" brushRef="#br0" timeOffset="1820.04">6858 1397 0,'0'0'0,"21"0"0,64-21 32,-64 0-32,0 21 0,0-21 0,0-1 15,1 1-15,-1-21 0,0 21 16,0 0-16,0-22 0,0 22 0,-21-21 16,0 21-16,0-1 0,-21 22 15,0 0-15,-21 0 16,-1 0-16,1 22 0,0-1 15,-1 0-15,1 21 0,-21-21 0,20 22 16,1-1-16,21 0 16,-22 1-16,22-22 0,0 21 0,21 1 0,0-1 15,0-21-15,0 21 0,0-20 16,0 20-16,21-21 0,0 0 16,1 0-16,20 1 0,-21-1 15,21-21-15,-20 0 0,20 0 0,0 0 16,1 0-16,-1-21 0,21-1 0,-20 1 15,-1-21-15,0 21 0,-20-22 16,20 1-16,0 0 0</inkml:trace>
  <inkml:trace contextRef="#ctx0" brushRef="#br0" timeOffset="2131.86">7853 106 0,'0'0'0,"-21"-21"0,-1-22 0,1 22 16,0 21-16,0 0 0,0 0 0,0 21 16,-1 1-16,22 20 15,-21 0-15,0 22 0,21-1 0,-21 1 16,0 20-16,0 1 0,-1 0 16,22-1-16,-21 1 0,0 21 0,0-21 15,0-1-15,21 1 0,0 0 16,-21-1-16,21-20 0,-22-22 0,22 22 15,0-22-15,0 0 0,0 1 16,0-1-16,0-21 0,0 0 16,0 0-16,0 1 0,22-1 0,-1-21 15,0-21 1,0-1-16,-21-20 0,21 21 16,0 0-16</inkml:trace>
  <inkml:trace contextRef="#ctx0" brushRef="#br0" timeOffset="2516.66">7705 1397 0,'0'0'0,"0"21"0,0 0 15,0 1 1,21-22 0,0 0-16,0 0 15,0 0-15,22 0 0,-22 0 0,21-22 16,-21 1-16,22 0 0,-22 0 15,21 0-15,0 0 0,-20-1 0,-1-20 16,0 21-16,0-21 0,-21 20 16,0 1-16,0 0 0,0 0 0,0 0 15,-21 21-15,0 0 0,-22 0 16,1 21-16,0 0 0,-1 0 0,1 22 16,0-22-16,-1 21 15,1 0-15,0 1 0,21-1 0,-1 0 16,1 1-16,0-1 0,21-21 0,0 22 15,0-1-15,0-21 0,0 21 16,21-20-16,0-1 0,1-21 0,-1 21 16,21-21-16,-21 0 0,64 0 15,-43-21-15,22 0 0,-22-1 16,0 1-16,1 0 0,-1-21 16,0 21-16,1-22 0,-1 1 0,0 21 15</inkml:trace>
  <inkml:trace contextRef="#ctx0" brushRef="#br0" timeOffset="2959.4">8467 1207 0,'0'21'31,"0"0"-31,0 0 0,-22 0 16,22 22-16,-21-22 0,21 0 0,-21 21 16,21-21-16,-21 1 0,21-1 15,0 21-15,0-21 0,0 0 0,-21 1 16,21-1-16,0 0 0,0 0 15,0 0-15,0-42 32,0 0-32,0-21 15,21 20-15,-21 1 16,21 0-16,-21-21 0,21-1 16,0 22-16,1-21 0,-1 0 0,0 20 15,0-20-15,21 21 0,-20 0 16,-1 0-16,21 21 0,-21 0 0,22 0 15,-22 0-15,21 0 0,-21 0 16,0 21-16,1 21 0,-1-21 0,-21 0 16,21 22-16,-21-22 0,0 21 15,0-21-15,0 22 0,0-22 0,0 0 16,0 0-16,-21 22 0,21-22 16,0 0-16,0 0 0,21-42 46,-21 0-46,21 0 16,0-1-16,0 1 0,1-21 0,-1 21 16,0 0-16</inkml:trace>
  <inkml:trace contextRef="#ctx0" brushRef="#br0" timeOffset="3155.29">9229 1228 0,'0'0'15,"0"21"-15,0 0 0,0 0 16,0 0-16,0 1 0,0-1 0,-43 85 31,43-85-31,0 0 0,-21 0 16,21 0-16,0 0 0,-21 1 15,21-1-15,21-42 47,-21-1-47,21 1 0,-21 0 16</inkml:trace>
  <inkml:trace contextRef="#ctx0" brushRef="#br0" timeOffset="3312.2">9229 1080 0,'0'-22'15,"0"44"-15,-22-65 0,1 22 0,0 21 16,0 0 0,0 0-1,21 21-15,0 0 16,0 1-1,21-1-15</inkml:trace>
  <inkml:trace contextRef="#ctx0" brushRef="#br0" timeOffset="4392.43">9673 1291 0,'0'0'0,"-63"-21"31,63 0-31,-22 21 16,1 0-16,0 0 16,21 21-16,0 0 0,-21 0 15,21 22-15,0-22 0,-21 0 0,21 21 16,0-20-16,0 20 0,0-21 15,0 21-15,0-20 0,0-1 16,0 0-16,21 0 0,0 0 16,0 0-16,0 1 0,1-22 0,-1 0 15,0 0-15,21 0 0,1 0 16,-1-22-16,0 1 0,1 0 0,-1 0 16,0 0-16,1 0 0,-1-22 0,0 22 15,-21-21-15,1-1 0,-1 22 16,0-21-16,-21 0 0,0 20 0,0-20 15,0 21-15,0 0 0,0 0 16,-21 42 0,0 0-16,21 0 15,-22 21-15,1-20 0,21-1 16,-21 21-16,21-21 0,0 22 0,0-22 16,0 0-16,0 21 0,0-21 15,21 1-15,22-1 0,-22-21 0,0 21 16,21-21-16,-21 21 0,22-21 15,-1 0-15,0 0 0,1-21 0,-1 0 16,0 0-16,1-1 0,-22 1 16,21-21-16,-21 21 0,1 0 0,-1-22 15,0 22-15,-21-21 0,21 21 0,-21-1 16,0 1-16,0 0 0,-21 21 31,0 0-31,0 21 0,21 0 16,0 1-16,-22-1 0,22 0 0,-21 0 15,21 21-15,0-20 0,0-1 0,0 0 16,0 0-16,0 21 0,0-20 16,0-1-16,0 0 0,0-42 47,0 0-47,0-1 15,21 1-15,1 0 0,-22-21 0,21 21 16,0-1-16,0-20 0,-21 21 15,21-21-15,0 20 0,1 1 16,-1 0-16,0 21 0,0 0 0,0 0 16,0 0-16,1 0 15,-22 21-15,21 0 0,-21 1 0,21-1 16,-21 0-16,0 0 0,0 21 16,0-20-16,0-1 0,0 0 0,0 0 15,0 0-15,0 0 0,0 1 0,0-1 16,21-21-1,0 0 1,-21-21-16,21 21 0,1-22 16,-1 1-16,0-21 0,0 21 0,21-22 15,1 22-15,-1-21 0,0 0 16,1-1-16,-1 1 0,0 21 16,1-22-16,-1 22 0,-21 21 0,0 0 15,1 0-15,-1 21 16,-21 1-16,0-1 0,0 0 0,0 21 15,0 1-15,0-22 0,0 21 16,-21 0-16,21-20 0,-22 20 0,22-21 16,0 21-16,0-20 0,0-1 0,0 0 15,0 0-15,22-21 32,-1-21-32,0 0 0,0 0 15</inkml:trace>
  <inkml:trace contextRef="#ctx0" brushRef="#br0" timeOffset="5043.43">13674 275 0,'0'0'0,"-22"-21"0,-41-85 31,42 85-31,0 21 16,-1 0-16,1 21 0,0 22 0,-21-1 15,21 21-15,-22 1 0,22 21 16,-21-1-16,-1 22 0,1 0 0,0 21 15,-22-21-15,22 0 0,-22-1 16,22 1-16,-21-21 0,20 0 0,1-22 16,0 1-16,20-1 0,1-21 15,0 1-15,21-1 0,0-21 16,0 0-16,21-42 16,-21 0-1,21-21-15,1 21 0,20-43 0,-21 22 16,0-1-16,22-20 0,-22-1 15,21-20-15,-21 20 0,22-20 0,-1-22 16,-21 21-16,21 0 0,1-20 16,-22 20-16,21 0 0,-21 22 0,22-22 15,-22 22-15,0-1 0,0 22 16,-21-1-16,0 22 0,21 0 0,-21 63 16,0-20-1,0 41-15,0 1 0,0-1 16,0 22-16,0-1 0,0 22 0,0 0 15,0-21-15,0-1 0,0 1 16,0 0-16,0-22 0,0 1 0,0-1 16,0-20-16,0-1 0,0 0 15,0 1-15,0-22 0,22 0 0,-22 0 16,0 0-16,0-42 31,-22 0-31,1 0 16,-21-22-16,21 22 0</inkml:trace>
  <inkml:trace contextRef="#ctx0" brushRef="#br0" timeOffset="5211.34">12742 1418 0,'0'0'0,"-42"0"0,0 21 32,63-21-32,21 0 15,-21 0-15,22 0 0,-1 0 0,21-21 16,-20 0-16,20 21 0,22-21 15,-22 21-15,1-21 0,21 0 0,-22-1 16,1 22-16,-1-21 0,1 0 0,-22 0 16,0 0-16</inkml:trace>
  <inkml:trace contextRef="#ctx0" brushRef="#br0" timeOffset="5533.16">13801 1185 0,'0'-21'15,"0"0"16,21 21-31,0 0 0,0 21 16,0-21-16,0 21 16,-21 1-16,22 20 0,-1-21 0,-21 21 15,21-20-15,-21 20 0,0 0 16,0-21-16,0 22 0,0-1 0,0-21 16,0 22-16,0-22 0,0 0 15,0 0-15,-21 0 0,21 0 16,0-42-1,0 0 1,0 0-16,0-21 0,0 20 16,0 1-16,0-21 0,0 21 0,21-22 15,-21 22-15,21-21 0,0 21 16,0-22-16,1 22 0,-1 0 0,0 21 16,-21-21-16,21 0 0,0 21 15,0 0-15,1-21 0,-1 21 16</inkml:trace>
  <inkml:trace contextRef="#ctx0" brushRef="#br0" timeOffset="6835.53">14499 1164 0,'21'-21'0,"-21"0"16,-21 42 15,21 0-31,-21 0 0,0 1 0,0 20 16,-1-21-16,1 21 0,0 1 15,21-22-15,-21 21 0,21 1 16,-21-1-16,21-21 0,0 21 0,0-20 16,0 20-16,0-21 0,21 0 0,0 0 15,21-21-15,-20 22 0,20-22 16,0 0-16,-21 0 0,22 0 16,-1 0-16,22-22 0,-22 1 0,0 0 15,22 0-15,-22-21 0,22 20 16,-22-20-16,0 0 0,1-22 0,-1 22 15,0-22-15,1-20 0,-1 20 0,-21-20 16,0-1-16,-21 0 0,0 22 16,0-22-16,0 22 0,0 20 0,0-20 15,0 42-15,-21-22 0,0 22 16,0 21-16,0 0 0,-1 21 16,1 0-16,0 22 0,0-22 15,0 42-15,0-20 0,21 20 0,-22 1 16,22 20-16,-21-20 15,21-1-15,-21 1 0,21-1 0,0 1 16,-21-1-16,21-20 0,0-1 0,-21 22 16,21-43-16,0 21 0,0 0 15,0-20-15,0-1 0,0 0 0,21-21 32,0-21-17,0-22-15,0 22 0,1 0 0,-1 0 16,0-21-16,0 20 15,0 1-15,22 21 0,-43-21 0,21 21 0,0 0 16,0 21 0,-21 0-1,21 1-15,-21-1 0,0 0 0,0 0 16,0 0-16,0 22 0,0-22 16,0 0-16,21 0 0,-21 0 0,22-21 15,-22 21-15,21-21 0,0 0 16,0 0-16,0 0 0,22 0 15,-22 0-15,0-21 0,21 0 0,-21 0 16,22 0-16,-1-22 0,-21 22 16,22-21-16,-22 21 0,21-22 15,-21 1-15,0 21 0,1 0 16,-1 0-16,0 21 0,-21 21 31,0 0-31,0 21 0,0-21 16,-21 1-16,21-1 0,0 21 0,0-21 15,0 0-15,0 1 0,0 20 16,0-21-16,0 0 0,0 0 0,21 1 16,0-1-16,0-21 15,0 0-15,1 0 0,20 0 0,-21 0 16,21-21-16,-20-1 0,20 1 0,0 0 16,-21 0-16,22-21 15,-22-1-15,21 1 0,1 0 0,-22-22 16,21 1-16,0-22 0,-20 0 15,20 1-15,-21-1 0,0 0 0,0 1 16,1-1-16,-1 0 0,0 22 16,-21 20-16,21-20 0,-21 21 0,0 20 15,0-20-15,0 21 0,-21 21 16,0 21 0,21 21-16,-21-20 0,-1 20 15,22 0-15,0 22 0,-21-1 0,21 1 16,-21-1-16,21 22 0,0-22 15,0 22-15,0-21 0,0-1 16,0 1-16,0-1 0,0-21 0,0 1 16,0-1-16,21 0 0,0 1 15,-21-22-15,22 0 0,-1 0 0,-21 0 16,21 1-16,0-22 0,0 0 16,0 0-16,1 0 0,-1 0 15,0-22-15,21 1 0,-21 0 16,1 0-16,-1 0 0,0-22 0,0 22 15,0 0-15,0 0 0,-21 0 0,0 0 16,-21 42 15,0 0-15,0 0-16,0 0 0,21 0 0,0 1 16,0-1-16,-21 0 0,21 0 15,0 0-15,0 0 0,0 1 16,0-1-16,21-21 0,-21 21 15,21-21-15,0 0 0,0 0 16,0 0-16,1 0 0,20-21 0,-21 0 16,0 21-16</inkml:trace>
  <inkml:trace contextRef="#ctx0" brushRef="#br0" timeOffset="7875.93">17399 1249 0,'0'0'0,"0"-21"16,-21 21-1,0 0 1,-1 21-16,1 0 0,0 0 16,0 0-16,21 1 0,-21-1 0,0 0 15,-1 21-15,22-21 0,-21 1 16,21-1-16,0 21 0,0-21 0,0 0 16,0 1-16,0-1 0,0 0 0,21 0 15,1-21-15,-1 21 0,0 0 16,21-21-16,1 0 0,-1 0 0,0 0 15,1 0-15,-1 0 16,0-21-16,1 0 0,-1-21 0,0 21 16,22-22-16,-43 1 0,21 0 15,1-22-15,-1-21 0,-21 22 0,21-22 16,-20-21-16,20 22 0,-21-1 16,0 0-16,-21 22 0,21-22 0,-21 43 15,0-22-15,0 22 0,0 0 16,0-1-16,0 22 0,0 0 0,-21 0 15,0 21-15,0 0 0,0 0 16,0 0-16,21 21 0,-22 0 0,1 22 16,0-22-16,0 21 0,0 22 15,0-22-15,21 21 0,0 1 16,-22 21-16,22-22 0,-21 22 0,21-22 16,0 22-16,0-22 0,0 1 15,0-1-15,0 1 0,0-22 0,21 22 16,1-22-16,-22 0 0,21 1 15,0-1-15,0 0 0,21-20 0,-20-1 16,-1 0-16,0-21 0,0 0 16,21 0-16,-20 0 0,-1-21 0,0 0 15,21-1-15,-21-20 0,1 0 16,20-1-16,-21 22 0,0-21 0,-21 0 16,21 20-16,-21 1 0,22 0 0,-22 0 15,0 42 16,0 0-31,-22 0 0,22 1 16,-21-1-16,21 0 0,0 0 0,0 0 16,0 22-16,0-22 0,0 0 15,0 0-15,0 0 0,0 0 0,21 1 16,1-22-16,-1 0 0,0 21 0,0-21 16,0 0-16,0 0 0,1 0 15,20-21-15,-21-1 0,0 1 0,22-21 16,-22 21-16,0-22 0,0 1 15,21 0-15,-20 21 0,-1-22 0,-21 22 16,21 0-16,-21 0 16,21 21-16,-21 21 31,0 0-31,0 0 0,0 0 0,0 1 16,0-1-16,0 0 0,0 0 0,0 0 15,0 0-15,0 22 0,21-22 16,-21 0-16,0 0 0,21 0 0,-21 1 15,0-1-15,22-21 16,-22 21-16,21-21 0,0 0 16,-21-21-16,21 0 15,-21-1-15,21 1 0,0-21 16,-21 0-16,22-1 0,-1 22 0,0-21 16,0-1-16,-21 1 0,21 21 15,0-21-15,1 20 0,-1 1 0,0 0 16,0 21-16,0 0 0,0-21 15,1 21-15,-22 21 16,21-21-16,-21 21 0,21 0 16,-21 1-16,0-1 0,0 0 15,0 0-15,21-21 16,0 0-16,0 0 16</inkml:trace>
  <inkml:trace contextRef="#ctx0" brushRef="#br0" timeOffset="8248.71">19494 1418 0,'22'0'16,"-1"0"0,0-21-16,0 21 0,0-21 15,0 21-15,1-21 0,-1 0 16,21 21-16,-42-22 0,21 22 0,-21-21 15,-21 21 17,0 21-32,0 1 15,0-1-15,-1 0 0,1 0 0,0 21 16,21-20-16,-21-1 0,21 21 16,0-21-16,0 0 0,0 1 0,0-1 15,0 0-15,21 0 0,0 0 16,0-21-16,1 0 0,-1 0 0,21 0 15,-21 0-15,0 0 0,22 0 16,-22-21-16,21 21 0,-21-21 0,22 0 16,-22 0-16,0-1 0,21 1 15,-20 0-15,-22 0 0,21 21 16,-21-21-16,0 0 0,0-1 0,0 1 16</inkml:trace>
  <inkml:trace contextRef="#ctx0" brushRef="#br0" timeOffset="8509.58">18013 826 0,'0'0'0,"-43"-22"15,1 22-15,0-21 0,21 21 0,-1 0 16,22-21-16,22 21 15,-1 0-15,0 0 0,21 0 0,1 0 16,-1 0-16,21 0 0,1 0 0,21 0 16,-22-21-16,22 21 0,-1 0 15,-20 0-15,21 0 0,-22 0 0,-21 0 16,1-21-16,-1 21 0,-21-21 16</inkml:trace>
  <inkml:trace contextRef="#ctx0" brushRef="#br0" timeOffset="8735.45">16044 550 0,'0'0'0,"-42"0"0,21 22 0,63-1 31,0 0-31,22-21 0,-1 0 0,22 21 15,0-21-15,21 0 0,-22 0 0,1 0 16,0 0-16,-1 0 0,1 0 16,-22 0-16,1 0 0,-22 0 0,1 0 15,-22 0-15</inkml:trace>
  <inkml:trace contextRef="#ctx0" brushRef="#br0" timeOffset="9783.54">5016 2096 0,'0'0'0,"-42"21"0,-85 0 31,127 0-15,21 0-1,0-21-15,1 0 16,20 0-16,21 0 0,-20 0 0,20 0 15,1 0-15,20 0 0,1 0 16,21 0-16,0 0 0,0 0 0,21 0 16,21 0-16,0 0 0,0 0 0,43 0 15,-1 0-15,1 0 0,20 0 16,1 0-16,21 0 0,0 0 0,-1-21 16,22 21-16,0-21 0,0 21 15,22 0-15,-22-21 0,21 21 0,0 0 16,21-21-16,-21 21 0,1 0 15,-1 0-15,0-22 0,0 22 16,0-21-16,0 21 0,1 0 0,-1 0 16,0-21-16,-21 21 0,21 0 15,-21 0-15,0-21 0,0 21 0,-21 0 16,0 0-16,21-21 0,-43 21 16,1 0-16,0 0 0,-22 0 0,1 0 15,-1-21-15,1 21 0,-43 0 16,21 0-16,-21 0 0,-21 0 0,0 0 15,0 0-15,0 0 0,0 0 16,-21 0-16,-21 0 0,0 0 0,-1 0 16,-20 0-16,-22 0 0,0 0 0,-20 0 15,-1 0-15,0 0 16,-42 0 15,-22 0-31,22 0 0,0 0 0,0 0 16,0-22-16</inkml:trace>
  <inkml:trace contextRef="#ctx0" brushRef="#br0" timeOffset="9912.46">17886 2011 0,'0'0'0,"-85"0"15,43 0 1,-1-21-16,1 21 0</inkml:trace>
  <inkml:trace contextRef="#ctx0" brushRef="#br0" timeOffset="29936.71">1164 3958 0,'0'0'0,"-21"-21"16,0 21-16,0 0 15,-1 0-15,1 0 16,21 21 0,-21 0-16,21 1 0,-21-1 15,21 0-15,0 21 0,0 1 0,0-1 16,0 0-16,0 1 0,0 20 15,0 1-15,0-1 0,0 1 0,0-1 16,0 22-16,0 21 0,-21-1 16,21-20-16,0 21 0,0 0 15,0 0-15,0-1 0,0 1 0,0 0 16,0 0-16,0 0 16,0 0-16,0-1 0,0 1 0,0 0 15,0 0-15,0 0 0,0 21 16,0-21-16,0-1 0,0 22 0,0 0 15,0 0-15,0 0 0,0 22 16,0-22-16,0 0 0,-21 0 0,-1 21 16,22-21-16,-21 0 0,21-21 15,-21-1-15,21 22 0,-21-42 0,21 21 16,0-21-16,0-1 0,0-20 16,0-1-16,0 1 0,0-22 15,0 0-15,0 1 0,0-22 16,0-42-16,21 0 15,-21-22-15,21 1 0,-21-43 0,0 1 16</inkml:trace>
  <inkml:trace contextRef="#ctx0" brushRef="#br0" timeOffset="31387.88">1355 3725 0,'0'0'0,"-22"0"0,1 0 0,21-21 15,-21 21-15,0 0 0,0 0 16,0 0-16,-1 0 16,1 0-16,0 0 0,0 0 15,0 0-15,0 0 16,-1 0-1,44 0 32,-1-21-47,21 21 16,22 0-16,-1 0 0,22-21 0,-1 0 16,22 21-16,0-21 0,0 21 15,21-22-15,0 22 0,21-21 0,0 0 16,0 21-16,1 0 0,-1-21 15,0 21-15,21 0 0,1 0 0,-22-21 16,21 21-16,-21 0 16,0 0-16,1 0 0,-1 0 0,-21 0 15,21 0-15,-21 0 0,0 0 16,0 0-16,-21 0 0,-22 0 0,1 0 16,0 0-16,-1 0 0,-20 0 15,-1 21-15,1-21 0,-1 0 0,-20 0 16,20 0-16,-20 21 0,-1-21 15,21 0-15,-20 0 0,-22 21 0,21-21 16,-21 21-16,1-21 0,-1 22 16,0-22-16,0 21 0,-21 0 0,0 0 15,0 0-15,0 0 16,0 1-16,0-1 0,0 0 0,0 21 16,0 1-16,0-1 0,0 0 15,0 1-15,0 20 0,0 1 0,0-1 16,0 1-16,0-1 0,0 22 15,0-22-15,0 22 0,0-22 0,0 43 16,0-21-16,0 21 0,0-22 0,0 22 16,-21-21-16,0 21 0,21 0 15,-21-1-15,21 1 0,0 0 0,-22-21 16,1 21-16,21-1 0,0 1 16,0-21-16,-21 21 0,21 0 0,0-1 15,-21 1-15,21 0 0,0-21 16,0 21-16,-21-1 0,21 1 15,0 0-15,-21 0 0,-1-21 0,1 20 16,0-20-16,0 21 0,21-21 16,-21-1-16,0 1 0,21 0 0,0-1 15,-22 1-15,1-22 0,21 1 0,-21-1 16,21 1-16,-21-1 0,21 1 16,-21-22-16,0 22 0,21-22 0,-22 22 15,1-22-15,21 0 0,-21 1 0,0-1 16,0 0-16,21-21 0,-21 22 15,-1-22-15,1 0 0,0 0 16,0 0-16,21 1 0,-21-22 0,0 21 16,-1 0-16,1-21 0,0 0 15,0 0-15,0 0 0,0 0 0,-1 0 16,1 0-16,-21 0 0,21 21 0,-22-21 16,1 0-16,-21 21 0,20-21 15,-20 0-15,-22 0 0,22 21 0,-22-21 16,0 0-16,22 0 0,-22 22 0,0-22 15,1 0-15,-1 0 0,-21 21 16,0-21-16,1 0 0,-22 0 0,0 21 16,0-21-16,0 0 0,-22 0 15,-20 21-15,0-21 0,-1 21 0,1-21 16,0 0-16,-1 21 0,1-21 16,0 0-16,42 22 0,-21-22 15,42 0-15,0 0 0,21 0 0,22 0 16,-22 0-16,43 0 0,-22 0 15,22 0-15,21 0 0,-22 0 16,22 0-16,0 0 0,0 0 0,0 0 16,21-22 31,0 1-47</inkml:trace>
  <inkml:trace contextRef="#ctx0" brushRef="#br0" timeOffset="37720.15">1841 4085 0,'0'0'0,"0"-21"15,-21 21-15,42 0 47,1 0-47,-1 0 0,21 0 16,-21 0-16,22 0 0,-1 0 16,0 21-16,22-21 0,-22 0 0,22 0 15,-22 0-15,21 0 0,-20 0 16,-1 0-16,0 21 0,1-21 0,-1 0 15,-21 0-15,0 0 0,1 22 16,-44-22 0,1 0-16,-21 21 15</inkml:trace>
  <inkml:trace contextRef="#ctx0" brushRef="#br0" timeOffset="38067.94">2201 4170 0,'0'0'0,"-21"0"15,21 21-15,21 0 32,0 0-32,1 1 0,-22-1 15,21-21-15,0 21 0,0 21 16,-21-21-16,0 1 0,21-1 16,0 21-16,-21-21 0,0 22 0,0-22 15,0 21-15,0-21 0,0 22 0,0-22 16,0 21-16,0-21 15,0 0-15,-21 1 0,0-1 0,0 0 16,0 0-16,0-21 0,-1 0 16,1 0-16,0 0 0,-21 0 15,21 0-15,-1 0 0,1-21 0,0 21 16,0-21-16,0 0 0,0-1 16,-1 1-16,22 0 0,0 0 0,0 0 15,0 0-15,0-1 16,22 1-16,-1 21 15,0 0-15,21 0 0,-21 0 16,22 0-16</inkml:trace>
  <inkml:trace contextRef="#ctx0" brushRef="#br0" timeOffset="38739.57">2921 4466 0,'0'0'0,"0"-21"15,0 0-15,0 0 16,0 0-16,-21 21 0,0 0 16,-1 0-16,1 0 15,0 0-15,0 0 0,0 21 16,0 0-16,-1 0 0,22 21 16,0-20-16,-21-1 0,21 0 0,0 0 15,0 21-15,0-20 0,0-1 16,0 0-16,0 0 0,21-21 15,1 0 1,-1 0-16,0 0 0,0 0 16,0-21-16,0 0 0,1 0 15,-1-1-15,0 1 0,0 0 0,-21 0 16,0 0-16,21 0 0,-21-1 16,21 1-16,-21 0 0,0 0 15,0 42 1,0 0-1,0 0-15,0 1 0,0-1 16,0 0-16,0 21 0,0-21 16,22 1-16,-22-1 0,0 0 15,0 0-15,21-21 0,0 0 16,0 0-16,0 0 0,0 0 16,1 0-16,-1 0 0,0-21 15,0 21-15,0-21 0,0 0 0,1-1 16,-1 1-16,0 0 0,-21 0 15,0 0-15,21-22 0,-21 22 16,0 0-16,0 0 0,0 0 16,0 0-16,0-1 0,21 44 31,-21-1-31,0 0 16,0 0-16,0 0 0,0 0 15,0 1-15,0 20 0,0-21 0,21 0 16,-21 0-16,0 1 0,22-1 15,-22 0-15,0 0 0,21-21 16,0 21-16,0-21 16,0 0-1,0-21-15,-21 0 16,22 21-16</inkml:trace>
  <inkml:trace contextRef="#ctx0" brushRef="#br0" timeOffset="38944.44">3768 4318 0,'-22'0'32,"1"21"-32,0 0 15,0-21-15,0 22 0,0-1 16,-1 0-16,1 0 0,0 0 0,0 0 16,0 1-16,0-1 0,-1 0 15,22 0-15,-21 0 0,0 0 16,21 1-16,0-1 0,21-21 31</inkml:trace>
  <inkml:trace contextRef="#ctx0" brushRef="#br0" timeOffset="39351.49">4000 4339 0,'0'0'15,"0"-21"-15,0 0 16,-21 21 0,0 0-16,0 0 0,0 0 15,0 21 1,21 0-16,-22 0 0,1 1 16,21-1-16,-21 0 0,21 0 0,0 0 15,0 0-15,0 1 0,-21-1 16,21 0-16,0 0 0,0 0 15,21-21 1,0 0-16,0 0 16,-21-21-16,22 0 0,-1 21 15,-21-21-15,21 0 0,0-1 16,-21 1-16,0 0 0,21 0 0,-21 0 16,21 21-16,-21-21 0,0-1 15,0 44 1,0-1-1,0 0-15,0 0 0,0 0 0,0 0 16,0 1-16,0-1 0,-21 0 16,21 0-16,0 0 0,-21 0 0,21 1 15,0-1-15</inkml:trace>
  <inkml:trace contextRef="#ctx0" brushRef="#br0" timeOffset="39796.23">2646 5249 0,'0'-21'0,"0"42"0,0-63 0,-21 21 0,21 0 16,-22 21-16,1 0 15,0 0-15,0 0 0,0 21 16,0-21-16,21 42 0,-22-21 15,22 1-15,-21 20 0,0 0 0,21 1 16,0 20-16,0-21 0,0 1 16,0-1-16,0 0 0,0 1 0,0-22 15,0 21-15,0-21 16,21 1-16,0-1 0,1-21 0,-1 0 16,0 0-16,21 0 0,1 0 15,-22 0-15,21 0 0,0-21 0,1-1 16,-22 1-16,21-21 0,1 21 15</inkml:trace>
  <inkml:trace contextRef="#ctx0" brushRef="#br0" timeOffset="40036.39">3281 5165 0,'0'0'16,"0"-43"0,0 65-1,0-1-15,0 0 16,0 0-16,0 0 0,0 22 0,0-1 15,0-21-15,0 21 0,-21 1 16,21-1-16,-22 0 0,22-20 0,0 20 16,0 0-16,0 1 0,0-22 15,-21 0-15,21 0 0,0 0 0,0 0 16,21-21 0,1 0-16,-1-21 15,21-21-15,-21 21 0,0-22 16,22 22-16</inkml:trace>
  <inkml:trace contextRef="#ctx0" brushRef="#br0" timeOffset="40244.26">3619 5144 0,'0'21'16,"0"0"-16,0 0 0,-21 0 16,21 0-16,0 22 0,-21-22 15,21 21-15,0-21 0,-21 22 0,21-1 16,0-21-16,0 0 0,0 22 15,0-22-15,0 0 0,0 0 0,0 0 16,0 1-16,21-1 0,0-21 16,0 0-1,-21-21 1,0-1-16</inkml:trace>
  <inkml:trace contextRef="#ctx0" brushRef="#br0" timeOffset="40428.16">3281 5419 0,'0'0'0,"-21"0"0,21-21 16,21 21-1,0 0-15,0 0 0,0-22 16,22 22-16,-22 0 0,21 0 16,-21-21-16,22 21 0,-1 0 0,0-21 15,1 21-15,-1 0 16,0-21-16,-21 21 0,1 0 0,-1 0 15,0-21-15</inkml:trace>
  <inkml:trace contextRef="#ctx0" brushRef="#br0" timeOffset="40620.05">3281 5546 0,'0'0'0,"21"0"16,0 0-16,21 0 15,-20 0-15,20-21 0,0 21 16,22-22-16,-22 22 0,0-21 16,1 21-16,-1-21 0,0 21 0,1 0 15,-1-21-15,-21 21 0,22 0 16,-22 0-16</inkml:trace>
  <inkml:trace contextRef="#ctx0" brushRef="#br0" timeOffset="40899.89">2646 6731 0,'0'0'15,"-21"0"-15,-1 0 16,22-21 15,22 21-15,-1 0-16,0 0 16,0 0-1,-21 21-15</inkml:trace>
  <inkml:trace contextRef="#ctx0" brushRef="#br0" timeOffset="41067.8">2561 7154 0,'0'0'0,"0"22"0,-21 20 0,21-21 0,0 0 16,-21-21-16,21 21 0,0 1 15,0-1-15,0 0 0,0 0 16,21 0-1,-21 0 1</inkml:trace>
  <inkml:trace contextRef="#ctx0" brushRef="#br0" timeOffset="41276.73">2561 7895 0,'0'0'0,"0"21"0,0 1 15,0-1-15,0 0 16,0 0 0,0 0-1,0 0-15,0 1 16,0-1 0,0 0-16,0 0 15,0 0-15</inkml:trace>
  <inkml:trace contextRef="#ctx0" brushRef="#br0" timeOffset="41439.62">2519 8573 0,'0'0'0,"0"21"0,0 0 16,0 0-16,0 0 0,0 0 16,0 1-16,0-1 15,0 0 1,0 0-16,0 0 31</inkml:trace>
  <inkml:trace contextRef="#ctx0" brushRef="#br0" timeOffset="41624.53">2476 9186 0,'0'64'31,"0"-43"-15,-21-21 15,0-21-15,21 0-16,0 0 16</inkml:trace>
  <inkml:trace contextRef="#ctx0" brushRef="#br0" timeOffset="54320.11">1228 1651 0,'0'0'0,"0"-21"15,0-21-15,0 20 0,0 1 0,0 0 16,-22 21 0,22 42-1,0-20-15,-21 41 0,21-21 16,-21 22-16,21 21 0,-21-22 15,21 22-15,-21-22 0,0 1 16,-1 20-16,1-20 0,0-1 0,0 1 16,0-1-16,0-20 15,-1-1-15,1 0 0,0-20 0,0-1 16,0 0-16,21 0 0,-21-21 16,-1-21-1,22 0-15,-21 0 0,21-22 16,0 22-16,0-21 0,0-1 15,0 1-15,0 21 0,-21-21 0,21 20 16,0 1-16,0 0 0,0 0 16,0 42-1,0 0-15,0 0 16,21 1-16,-21 20 0,21-21 16,-21 0-16,22 22 0,-22-22 15,21 0-15,0 0 0,0 0 16,0 0-16,0 1 0,22-22 0,-22 0 15,21 21-15,1-21 0,-1 0 16,0 0-16,22 0 0,-22-21 0,0-1 16,22 22-16,-22-21 0,1-21 15,-1 21-15,0 0 0,1-22 16,-22 22-16,21 0 0,-42-21 0,0 20 16,0 1-16,0 0 0,0 0 15,0 0-15,0 0 0,-21 21 0,0 0 16,-22 0-16,22 0 0,-21 0 15,21 21-15,-22 0 0,22 0 16,-21 0-16,21 0 0,0 1 16,-1 20-16,1-21 0,21 0 15,0 22-15,0-22 0,0 0 0,0 0 16,0 0-16,21-21 16,1 0-16,-1 0 0,0 0 0,0 0 15,0 0-15,0 0 0,1-21 16,20 0-16,-21 0 0,0 0 15,0-1-15,1 1 0,-1 0 0,0 0 16,0 0-16,-21 0 0,21-1 16,-21 44 15,0-1-31,0 0 16,0 0-16,0 0 0,0 0 15,0 1-15,0-1 0,0 0 16,21-21-16,1 21 15,-1-21-15,0 0 0,0 0 16,0 0-16,0-21 0,1 0 16,20 0-16,-21 21 0,0-22 15,0 1-15,1 0 0,-22 0 0,21 0 16,-21 0-16,21 21 0,-21-22 16,21 22-16,-21 22 31,0-1-16,0 0-15,0 0 16,0 0-16,0 0 0,21 1 0,0-1 16,1 0-16,-1 0 15,0-21-15,0 0 0,21 0 0,-20 0 16,20 0-16,0-21 0,22 0 16,-22 0-16,0-1 0,1 1 0,-1 0 15,0 0-15,1-21 0,-22 20 16,0 1-16,0-21 0,-21 21 0,0 0 15,0-1-15,0 1 0,0 0 16,-21 21-16,0 0 0,-21 0 16,20 0-16,-20 0 0,0 21 15,-1 0-15,22 1 0,-21-1 0,0 0 16,20 0-16,1 0 0,0 0 16,21 1-16,0-1 0,0 0 0,0 0 15,0 0-15,21 0 16,0 1-16,22-1 0,-22 0 15,0 0-15,21 0 0,-20 22 0,-1-22 16,0 21-16,0-21 0,0 22 16,0-1-16,-21 0 0,0-21 0,0 22 15,0-1-15,0 0 0,0-20 16,0 20-16,-21-21 0,0 0 16,21 0-16,-21 1 0,0-22 0,0 0 15,21-22 1,0 1-1,0 0-15,0-21 0,21 21 16,0-22-16,0 1 0</inkml:trace>
  <inkml:trace contextRef="#ctx0" brushRef="#br0" timeOffset="55368.36">2879 2265 0,'0'-21'15,"0"42"-15,0-63 0,0 20 16,0 44-1,0-1-15,0 0 0,0 0 16,0 0-16,0 22 0,0-22 16,0 0-16,0 21 0,0-21 0,0 22 15,0-22-15,0 0 0,0 0 16,0 0-16,21-21 16,0 0-16,0 0 15,0-21-15,0 0 0,1 0 0,-1 0 16,0 0-16,0-22 0,0 22 15,0 0-15,1 0 0,-22-22 16,21 22-16,-21 0 0,21 21 16,-21-21-16,21 21 0,-21 21 31,0 0-31,0 0 0,0 1 16,0-1-16,0 0 0,0 0 15,0 0-15,0 0 0,0 1 0,0-1 16,0 0-16,21 0 0,0 0 15,1-21-15,-1 21 0,0-21 16,0 0-16,21 0 0,-20 0 16,-1 0-16,21-21 0,-21 21 15,22-21-15,-22 0 0,21 0 0,-21 0 16,0-1-16,1 1 0,-22 0 16,0 0-16,0 0 0,0 0 0,0-1 15,0 1-15,-22 0 16,1 21-16,0 0 0,0 0 0,0 0 15,0 0-15,-1 0 0,-20 0 16,21 0-16,0 21 0,0 0 0,-1 1 16,1-1-16,21 0 0,0 0 15,0 0-15,0 0 0,0 1 0,0-1 16,0 0-16,21-21 16,1 0-16,-1 0 0,21 0 15,-21 0-15,0 0 0,22-21 16,-22 0-16,21-1 0,-21 1 15,1 0-15,-1 0 0,0 0 0,0 21 16,-21-21-16,0-1 0,0 1 16,0 42 15,-21-21-31,0 22 0,0-1 0,21 0 16,0 0-16,-22 0 0,22 0 15,0 1-15,0-1 0,0 0 0,0 0 16,22-21-16,-1 0 15,0 0-15,0 0 16,21 0-16,-20 0 0,20 0 0,-21 0 16,21-21-16,-20 21 0,20-21 15,-21 0-15,21-1 0,-20 1 0,20 0 16,-21 0-16,0 0 0,0 0 16,1-1-16,-22 1 0,0 0 15,0 0-15,0 0 16,-22 21-16,1 0 15,-21 0-15,21 0 0,0 0 0,-1 21 16,1 0-16,0 0 0,0 0 16,0-21-16,21 22 0,0-1 0,0 0 15,0 0-15,0 21 16,0-20-16,0-1 0,0 0 0,0 0 16,21 21-16,-21-20 0,0 20 0,0-21 15,0 21-15,0 1 0,0-22 16,0 21-16,0 1 0,0-1 0,0 0 15,0-21-15,-21 22 0,21-22 16,-21 21-16,-1-21 0,22 1 16,0-1-16,0-42 15,0-1 1,22 1-16,-1 0 0</inkml:trace>
  <inkml:trace contextRef="#ctx0" brushRef="#br0" timeOffset="55693.17">4360 2455 0,'0'22'0,"0"-1"0,0 0 15,0 0 1,21-21-16,1 0 0,-1 0 16,0 0-16,0-21 0,0 0 15,0 0-15,1 21 0,-1-22 16,0 1-16,0 0 0,0 0 0,0 0 15,-21 0-15,0-1 16,0 1-16,0 0 0,-21 21 16,0 0-16,0 0 0,0 21 15,-22 0-15,22 22 0,-21-22 16,21 21-16,0-21 0,-1 22 0,1-22 16,21 21-16,-21-21 0,21 1 15,0-1-15,0 0 0,21 0 0,0-21 16,1 0-16,20 0 0,0 0 15,1 0-15,-1-21 0,0 0 0,22 0 16,-22-1-16</inkml:trace>
  <inkml:trace contextRef="#ctx0" brushRef="#br0" timeOffset="55888.06">5355 1884 0,'0'0'0,"0"-21"0,0-22 0,0 22 0,-21 42 31,0 1-31,21 20 0,-21-21 0,-22 43 16,22-22-16,0 21 0,-21 1 16,-1-1-16,1 1 0,0-1 0,-1 22 15,1-21-15,-22-1 0,22 1 0,0-1 16,-1 1-16,-20-22 16,21 0-16,-1 1 0,22-1 0,-21 0 0</inkml:trace>
  <inkml:trace contextRef="#ctx0" brushRef="#br0" timeOffset="56803.54">1926 2963 0,'0'0'15,"-21"0"-15,0 22 0,0-1 16,-1 0-16,1 0 0,0 21 0,0 1 15,0-1-15,0 0 0,21 22 16,0-22-16,-22 22 0,22-22 0,0 0 16,0 1-16,0-22 0,22 0 15,-22 21-15,21-42 0,21 22 0,-21-22 16,22 0-16,-22 0 16,21 0-16,0-22 0,1 22 0,-1-21 15,22-21-15,-22 21 0,21 0 16,-20-22-16,-1 1 0,0 0 0,1-22 15,-1 22-15,0-1 0,-20 1 16,-1-21-16,0 20 0,-21 1 0,0 0 16,0 20-16,0 1 0,0 0 15,0 0-15,-21 21 0,0 0 0,-1 21 16,22 0-16,-21 0 0,0 1 16,21 20-16,-21 0 0,21 1 15,0-1-15,0 21 0,0-20 16,0-1-16,0 0 0,0 1 0,0-1 15,21-21-15,0 0 0,0 1 16,1-1-16,20 0 0,-21-21 0,0 0 16,22 0-16,-22 0 0,0-21 15,21 0-15,-21-1 0,22 1 0,-22 0 16,0 0-16,0-21 0,0 20 16,1-20-16,-22 21 0,21 0 0,-21 0 15,21-1-15,0 22 16,-21 22-16,0-1 15,0 0-15,0 0 0,21 0 16,-21 0-16,0 22 0,0-22 16,21 0-16,-21 0 0,0 0 0,0 1 15,22-22-15,-1 0 0,-21 21 16,21-21-16,0 0 0,0 0 16,0-21-16,1-1 0,-1 1 15,0 0-15,0 0 0,21 0 0,-20-22 16,-1 22-16,0-21 0,0 21 15,0 0-15,0-1 0,1 1 0,-1 21 16,0 0-16,0 0 0,-21 21 16,21 1-16,-21-1 0,21 21 15,-21-21-15,0 0 0,0 22 16,0-22-16,22 0 0,-22 0 16,0 0-16,21 1 0,0-22 15,0 0 1,0 0-16,-21-22 0,0 1 15,0 0-15,0 0 0</inkml:trace>
  <inkml:trace contextRef="#ctx0" brushRef="#br0" timeOffset="56924.47">3429 3048 0,'0'0'0,"-21"-42"16,0-1-16,-22-41 16,43 105 15,0 0-31,21-21 0,-21 21 15,22-21-15</inkml:trace>
  <inkml:trace contextRef="#ctx0" brushRef="#br0" timeOffset="57556.11">7154 3366 0,'0'0'0,"0"-22"0,0 1 16,0 0-16,0 0 0,21 21 15,1 21-15,-22 21 16,0 1-16,21 20 0,0 1 16,-21 20-16,21 22 0,-21 0 0,0 21 15,21 0-15,-21 0 0,21 21 0,-21 0 16,22 1-16,-22 20 0,0-21 16,0 0-16,0 22 0,0-1 0,21-21 15,0 21-15,0 1 0,-21-1 16,21 0-16,0 1 0,-21-1 15,22 0-15,-1 1 0,0-1 0,0 0 16,0 1-16,0-1 0,22 0 0,-22 1 16,0-22-16,0 0 0,0 21 15,1-42-15,-1 22 0,0-22 0,-21 0 16,21-22-16,-21 1 0,21 0 0,-21-21 16,0-22-16,21 22 0,-21-43 0,22 1 15,-22-22-15,0 0 0,21-21 16,0-21-16,-21 0 0,21-22 0,-21 1 15,21-22-15,0-20 0</inkml:trace>
  <inkml:trace contextRef="#ctx0" brushRef="#br0" timeOffset="58588.1">7662 3704 0,'43'0'46,"-1"0"-46,0 0 0,22 0 16,20 0-16,1 0 0,0 0 16,21 0-16,21 0 0,21 0 0,0-21 15,21 21-15,-21-21 0,43 21 16,-1 0-16,22-21 0,0 21 0,-1 0 16,1 0-16,0-21 0,-1 21 15,1 0-15,-21 0 0,20 0 0,-20 0 16,-1 0-16,1 0 0,-22 0 15,22 0-15,-43 0 0,21 0 16,0 21-16,-20-21 0,-1 0 0,-21 0 16,-21 0-16,-1 21 0,1-21 15,-42 0-15,-1 0 0,1 21 0,-22-21 16,0 21-16,-20-21 0,-1 21 16,-21 1-16,0-1 0,0 21 0,0 0 15,0 1-15,0 20 0,0 1 16,0-1-16,-21 22 0,-1 0 0,1-1 15,21 22-15,0 21 0,0-21 0,0 42 16,0-21-16,0 0 0,0 21 16,0 0-16,21 1 0,1-1 15,-1 0-15,0 21 0,21 1 16,-21-22-16,1 21 0,20-21 0,-21 0 16,21 1-16,-20-1 0,-1-21 15,0 0-15,0 0 0,0 0 0,-21-21 16,0-1-16,0 1 0,0 0 0,0 0 15,0-21-15,0 20 0,0-20 0,0 0 16,0-22-16,-21 22 0,21 0 0,-21-22 16,0 22-16,0-22 0,21 1 15,0-1-15,-22-20 0,1 20 0,21-21 16,-21 1-16,0-22 0,0 21 0,0-21 16,-1 1-16,1-1 0,-21-21 15,21 0-15,-43 0 0,1 0 16,-1 0-16,-20 0 0,-1 0 0,-42 0 15,0-21-15,0-1 0,-21 1 0,-22 21 16,1-21-16,0 0 0,-22 21 16,-20-21-16,-509 21 15,466 0-15,0 0 0,0 0 0,0 0 16,-21 21-16,21-21 0,21 21 16,-21 0-16,42 0 0,22 1 0,20-22 15,1 21-15,42-21 0,21 0 0,22 0 16,-1 0-16,21 0 0,1 0 0,21 0 15,-1-21-15,1-1 0,21 1 16,21 0-16,0 0 0,0-21 16,21 20-16,21-20 0,1-21 0</inkml:trace>
  <inkml:trace contextRef="#ctx0" brushRef="#br0" timeOffset="59223.35">7662 3768 0,'0'0'16,"-21"0"-16,0 0 0,21 21 15,42-21 1,1 0-16,-1 0 0,21 0 16,1 0-16,-1 0 0,22 0 0,-21 0 15,20 0-15</inkml:trace>
  <inkml:trace contextRef="#ctx0" brushRef="#br0" timeOffset="60788.94">8191 4932 0,'0'0'0,"0"-21"15,22 0-15,-1-1 0,-21 1 0,21 0 16,21 0-16,-21 0 0,1-22 15,-1 22-15,0 0 0,0 0 0,0-21 16,0 20-16,1 1 0,-1-21 16,-21 21-16,21 0 0,-21-1 0,0 1 15,-21 21-15,0 0 0,-22 0 16,22 0-16,-21 0 0,-1 0 16,1 21-16,-21 1 0,20-1 0,1 0 15,0 0-15,-1 0 0,1 0 16,21 1-16,0-1 0,21 0 0,0 0 15,0 0-15,21 0 0,21 1 16,-21-1-16,22 21 0,-1-21 16,0 22-16,1-22 0,-1 21 0,0 0 15,1 1-15,-1-1 0,-21 0 16,0 22-16,0-22 0,-21 1 0,0-22 16,0 21-16,-21 0 0,0-20 15,0-1-15,-21 0 0,-1 0 0,1 0 16,0-21-16,-1 0 0,-20 0 15,20 0-15,-20 0 0,-1 0 0,22-21 16,0 0-16,-1 0 0,1 0 0,21-1 16,-21 1-16,42 0 0,0 0 15,0 0-15,0-22 0,0 22 0,0 0 16,0 0-16,42 0 16,-21 0-16,21-1 0,1 1 0,-1 0 15,0 21-15,1-21 0,-1 21 0,-21 0 16,22 0-16</inkml:trace>
  <inkml:trace contextRef="#ctx0" brushRef="#br0" timeOffset="61119.77">8551 5228 0,'0'0'0,"43"21"16,-22-21 0,0 0-16,0 0 0,0 0 0,0 0 15,1 0-15,20-21 0,-21 0 16,0 0-16,22 0 0,-22 0 15,21-1-15,-21 1 0,22 0 0,-22-21 16,-21 21-16,21-1 0,-21-20 16,0 21-16,0 0 0,0 0 0,-21 21 15,0 0-15,-1 0 16,1 0-16,0 21 0,-21 21 0,21-21 16,-22 22-16,22-1 0,0 0 0,-21 1 15,42-1-15,-22 0 0,22 1 16,0-1-16,0-21 0,0 21 0,0-20 15,22-1-15,-22 0 16,21 0-16,21-21 0,-21 0 0,22 0 16,-22 0-16,21 0 0,0 0 0,1 0 15,-1-21-15,0 0 0,1 0 16,-1-1-16,0-20 0,-20 0 0</inkml:trace>
  <inkml:trace contextRef="#ctx0" brushRef="#br0" timeOffset="61360.8">9715 4403 0,'0'0'0,"-21"0"15,-106 42 1,106-21-16,21 0 16,-21 22-16,21-1 0,-21 0 0,0 1 15,21 20-15,0 1 0,-22-1 16,22 1-16,-21-1 0,0 1 0,21-1 15,0-20-15,0 20 0,-21-21 16,21-20-16,0 20 0,0-21 0,0 0 16,0 0-16,21-21 0,0 0 15,0 0-15,1-21 0,20 0 16</inkml:trace>
  <inkml:trace contextRef="#ctx0" brushRef="#br0" timeOffset="61744.29">9758 5017 0,'0'0'0,"-64"84"31,85-84-15,1 0-16,-1 0 0,0-21 15,21 21-15,-21-21 0,22 0 0,-1 0 16,0-1-16,-20 1 0,20-21 15,-21 21-15,0 0 0,0-1 16,-21 1-16,0 0 0,0 0 16,-21 42-1,0 0-15,-21 0 0,21 22 16,-22-22-16,22 21 0,0 1 0,0-1 16,0 0-16,-1-21 0,1 22 0,21-22 15,0 21-15,0-21 0,0 1 16,0-1-16,0 0 0,21-21 0,1 21 15,-1-21-15,21 0 0,-21 0 16,22 0-16,-1 0 0,0 0 0,1-21 16,-1 21-16,0-21 0,1 0 0,-1-1 15,-21 1-15,21 0 16,-20-21-16,-1 21 0,21-22 0</inkml:trace>
  <inkml:trace contextRef="#ctx0" brushRef="#br0" timeOffset="62136.06">10520 4890 0,'0'42'31,"0"-21"-31,-21 0 0,-1 0 0,22 1 16,0-1-16,0 0 0,-21 0 0,21 0 15,-21 0-15,21 1 0,0-1 16,0 0-16,0 0 0,0 0 31,0-42-15,0 0-1,0-21-15,21 20 16,0 1-16,-21-21 0,22 21 0,-1-22 16,0 1-16,0 21 0,0-21 15,0 20-15,1 1 0,-1 0 0,0 21 16,0 0-16,21 0 0,-20 0 0,-1 21 16,0-21-16,-21 21 0,21 22 15,0-22-15,-21 0 0,0 0 0,0 22 16,0-22-16,0 0 0,0 0 15,0 0-15,0 0 0,0 1 0,0-1 16,-21-21-16,21 21 0,-21-21 16,21-21 15,21 0-31,0-1 16,-21 1-16,21 0 0,1-21 0</inkml:trace>
  <inkml:trace contextRef="#ctx0" brushRef="#br0" timeOffset="62311.96">11049 4868 0,'0'64'32,"0"-43"-32,0 0 0,0 0 0,-21 1 0,21-1 15,-21 0-15,21 0 0,-22 0 0,22 0 16,0 1-16,0-1 16,-21 0-16,21-42 46,0 0-46,0-22 16</inkml:trace>
  <inkml:trace contextRef="#ctx0" brushRef="#br0" timeOffset="62471.89">11134 4678 0,'-64'0'31,"43"0"-31,21 21 15,0 0 1,0 0-16,0 1 16,21-22-16,0 0 15</inkml:trace>
  <inkml:trace contextRef="#ctx0" brushRef="#br0" timeOffset="63412">11345 4847 0,'-84'127'31,"62"-106"-31,22 1 0,0-1 16,0 0-16,0 0 0,0 0 0,0 0 16,0 1-16,0-1 0,0 0 0,0 0 15,22-21-15,-1 0 16,0 0-16,0 0 0,0 0 15,0 0-15,1-21 0,20 0 16,-21 0-16,0-1 0,0 1 0,1 0 16,-1 0-16,0 0 0,0-22 0,-21 22 15,0 0-15,0 0 16,0 0-16,21 21 0,-21 21 31,0 0-31,-21 0 0,21 0 16,0 1-16,-21-1 0,21 21 0,0-21 15,0 0-15,0 1 0,0-1 16,0 0-16,0 0 0,21-21 16,0 0-16,0 0 15,1 0-15,-1 0 0,0 0 0,0-21 16,21 21-16,-20-21 0,-1 0 0,0-1 16,-21 1-16,21 0 0,0 0 15,-21-21-15,21 20 0,-21 1 16,0 0-16,0 42 31,-21 0-31,0 1 16,21 20-16,-21-21 0,21 0 15,0 0-15,0 1 0,-21-1 0,21 0 16,-21-21-16,21 21 0,0 0 16,0-42 15,0 0-31,0 0 15,0 0-15,0-1 0,0 1 0,0 0 16,21 0-16,0-21 16,-21 20-16,21 1 0,-21 0 0,0 0 15,21 21-15,0 0 0,-21 21 16,22 0 0,-22 0-16,0 1 0,0 20 0,0-21 15,0 0-15,0 0 0,0 1 16,0-1-16,0 0 0,0 0 0,0 0 15,0-42 32,0 0-47,21 21 0,-21-21 16,21 0-16,0-22 0,0 22 16,0-21-16,1-1 0,-1 1 0,21 21 15,-21-21-15,22-1 0,-22 22 16,0 21-16,0-21 0,0 21 0,0 0 15,-21 21-15,22 0 0,-22 0 16,0 22-16,0-1 0,0 0 0,0 1 16,0-22-16,0 21 0,0 1 15,0-22-15,-22 21 0,22-21 0,0 0 16,-21 1-16,21-1 0,0 0 16,-21-21-1,0 0-15,0 0 16</inkml:trace>
  <inkml:trace contextRef="#ctx0" brushRef="#br0" timeOffset="64135.58">9567 6096 0,'0'0'0,"85"0"31,-43-21-31,1 0 0,-22 0 16,21 21-16,0-22 0,1 1 0,-1 0 16,-21 0-16,0 0 0,1 0 15,-22-1-15,0 1 0,0 0 0,-22 0 16,1 0-16,-21 21 0,0 0 0,-22 0 16,1 0-16,-1 0 15,22 0-15,-22 21 0,1 21 0,20-21 16,1 1-16,0-1 0,21 21 15,-1-21-15,22 22 0,0-22 0,0 0 16,0 0-16,22 0 0,20 0 0,-21 1 16,0-1-16,22 0 0,-1 0 15,-21 0-15,21 0 0,-20 1 0,20-1 16,-21 0-16,0-21 0,-21 21 0,0 0 16,0 0-16,-21 1 0,-21-1 15,21-21-15,-22 21 0,1 0 0,-22-21 16,22 21-16,-21-21 0,-1 0 15,1 0-15,20 0 0,-20 0 16,20 0-16,1-21 0,0 0 0,21 0 16,-22 0-16,43-1 0,0 1 15,0 0-15,0 0 0,21 0 16,1 0-16,20-1 0,0 1 0,1 21 16,-1-21-16,0 21 0</inkml:trace>
  <inkml:trace contextRef="#ctx0" brushRef="#br0" timeOffset="64448.41">10075 6244 0,'0'0'0,"43"0"0,-1-21 15,0 0-15,1 0 0,-22 0 0,21 21 16,-21-22-16,-21 1 0,0 0 15,0 0-15,-21 21 16,0 0-16,0 21 16,-22-21-16,22 21 0,-21 0 0,21 1 15,-22-1-15,22 0 0,0 21 0,0-21 16,21 1-16,0-1 0,0 21 16,0-21-16,0 0 0,0 1 0,21-22 15,-21 21-15,21-21 0,0 0 16,1 0-16,-1 0 0,21 0 15,-21 0-15,0 0 0,1-21 0,20-1 16,-21 1-16,0 0 0,0 0 0</inkml:trace>
  <inkml:trace contextRef="#ctx0" brushRef="#br0" timeOffset="64740.24">10499 6096 0,'0'0'0,"42"0"16,-21 0-16,-21 21 15,0 0-15,21 1 0,0-1 16,1 0-16,-22 0 0,0 0 16,0 0-16,0 1 15,0-1-15,0 0 0,0 0 16,21-21 0,-21-21-1,0 0-15,0 0 16,0-1-16,0 1 15,21 0-15,-21 0 0,0 0 0,21 0 16,-21-1-16,21 1 0,-21 0 16,21 0-16,1 21 0,-1 0 0,0-21 15,0 21-15,0 0 16,0 0-16,1 0 0</inkml:trace>
  <inkml:trace contextRef="#ctx0" brushRef="#br0" timeOffset="65416.96">11112 6096 0,'0'21'31,"0"0"-31,0 1 16,0-1-16,0 0 16,0 0-16,22-21 15,-1 21-15,-21 0 0,21-21 16,0 22-16,0-22 0,0 21 15,1-21-15,-1 0 0,0 0 16,0 0-16,0 0 16,0 0-16,1 0 0,-1-21 0,0-1 15,0 22-15,-21-21 0,21 0 16,0 0-16,1 0 0,-1 0 0,0-1 16,-21 1-16,21 21 0,0-21 0,-21 0 15,21 21-15,-21-21 16,22 21-16,-22 21 15,0 0 1,0 0-16,21 0 0,-21 1 16,0-1-16,0 0 0,0 0 15,21 0-15,-21 0 0,21-21 16,-21 22-16,21-22 0,0 0 0,1 0 16,-1 21-16,0-21 0,0 0 0,0 0 15,0 0-15,22-21 0,-22 21 16,0-22-16,21 1 0,-20 0 0,-1 0 15,0 0-15,0 0 0,0-1 0,0 1 16,-21-21-16,22 21 0,-22-22 16,0 22-16,0 0 0,0-21 0,0 21 15,-22 21-15,1 0 16,0 0-16,21 21 16,-21 0-16,21 0 0,-21 21 0,21-20 15,0 20-15,0-21 0,0 21 0,0-20 16,0-1-16,0 0 0,0 0 15,21-21-15,0 21 0,0-21 0,0 21 16,1-21-16,-1 0 0,21 0 0,-21 0 16,0 0-16,1-21 0,-1 21 15,21-21-15,-21 0 0,0 21 0,1-21 16,-1 0-16,0-1 16,0 22-16,-42 0 31,0 0-31,0 22 0</inkml:trace>
  <inkml:trace contextRef="#ctx0" brushRef="#br0" timeOffset="65895.69">9461 7154 0,'0'0'0,"-21"-21"0,-21-63 16,42 62 0,-21 22-16,0 0 15,21 22 1,0 20-16,0 0 0,0 1 16,0 20-16,0 1 0,21 20 0,-21-20 15,0 20-15,21-20 0,-21 21 0,0-22 16,0 22-16,0-22 0,0 22 15,0-22-15,0 1 0,0-1 0,0-20 16,0-1-16,0 0 0,0 1 0,0-22 16,0 0-16,0 0 15,0-42 1,0 0-16,0 0 16,0 0-16,0-22 15,0 1-15,0 0 0</inkml:trace>
  <inkml:trace contextRef="#ctx0" brushRef="#br0" timeOffset="66523.33">9313 7324 0,'0'0'0,"-21"-21"0,21-1 0,0 1 0,0 0 16,21 21 0,0 0-16,22 0 0,20 21 15,22-21-15,0 0 0,20 0 0,22 0 16,0 0-16,0 0 0,22 0 15,20 0-15,0 0 0,1 0 16,-1 0-16,0-21 0,-21 21 16,22-21-16,-22 0 0,0 21 0,-21-21 15,0-1-15,-21 22 0,21-21 0,-42 0 16,20 21-16,-20-21 0,-21 0 16,-1 21-16,1-21 0,-1 21 0,-21 0 15,1-22-15,-1 22 0,-21 0 16,0 0-16,1 22 15,-22-1-15,0 0 0,0 0 16,0 21-16,0 1 0,0-1 16,0 0-16,0 1 0,21 20 0,-21-20 15,21 20-15,-21-21 0,21 22 16,0-1-16,0 1 0,1-22 16,-22 22-16,21-1 0,0 22 0,0-22 15,-21 1-15,0-1 0,0 1 0,21-1 16,-21-20-16,0 20 0,0 1 15,0-22-15,0 0 0,0 22 0,0-22 16,-21 1-16,21-1 0,-21-21 0,-21 21 16,20-20-16,-20-1 0,0 0 15,-22 0-15,22 0 0,-22-21 0,-20 0 16,-1 0-16,0 0 0,-20 0 16,-1 0-16,0 0 0,-21-21 0,0 0 15,-21 21-15,-22-21 0,-20 21 16,-1-21-16,1 21 0,-1 0 0,1 0 15,-22-22-15,22 22 0,-1 0 0,22 0 16,21-21-16,0 21 0,21 0 16,0-21-16,21 0 0,21 21 0,0 0 15,22-21-15,-1 21 0,22 0 0,21 0 16,-21-21-16,42-1 16,0 1-16,0 0 15,21 21-15,0-21 0</inkml:trace>
  <inkml:trace contextRef="#ctx0" brushRef="#br0" timeOffset="71695.83">9737 7705 0,'0'-21'16,"21"21"-1,0 0-15,0 0 16,0 0-16,22 0 16,-1 0-16,0 0 0,22 0 0,-22 0 15,22 0-15,-1 0 0,1 0 0,-22-22 16,21 22-16,1 0 0,-22 0 16,1 0-16,-1 0 0,0 0 0,1 0 15,-22 0-15,0 0 0,0 0 0,-21 22 16,-21-22-1,0 0-15,0 21 0,-1-21 0,-20 0 16,21 0-16,-21 0 0</inkml:trace>
  <inkml:trace contextRef="#ctx0" brushRef="#br0" timeOffset="72072.13">10329 7684 0,'0'0'0,"-21"0"16,21 21 30,0 0-46,0 0 0,0 0 16,0 0-16,21 1 0,-21-1 16,0 0-16,21 0 0,-21 0 0,22 0 15,-1 1-15,-21 20 0,0-21 0,21 21 16,0-20-16,-21 20 0,0-21 16,0 21-16,0-20 0,0 20 15,0-21-15,0 21 0,0-20 0,0-1 16,-21 0-16,0 0 0,0 0 15,-1 0-15,1-21 0,-21 0 0,0 22 16,-1-22-16,1 0 0,0 0 0,-1 0 16,-20-22-16,20 22 0,1-21 0,0 0 15,-1 0-15,1 0 0,21 0 16,-21-1-16,20 1 0,1 0 0,0 0 16,21 0-16,0 0 0,0-1 15,0 1-15,0 0 0,21 21 16,0-21-16,22 21 0,-22-21 0,21 21 15,-21 0-15,22 0 0,-22-21 16,21 21-16,1 0 0</inkml:trace>
  <inkml:trace contextRef="#ctx0" brushRef="#br0" timeOffset="72792.27">11303 7895 0,'0'0'0,"0"-21"16,21 21-16,-21-21 16,21 21-16,-21-21 0,21 0 15,1 21 1,-22-22-16,21 22 0,-21-21 16,0 0-16,0 0 15,0 0 1,-21 21-16,-1 0 15,1 0-15,0 0 0,0 0 0,0 0 16,0 0-16,-1 0 0,1 0 16,0 21-16,-21-21 0,21 21 15,-22 0-15,22 0 0,-21 1 0,-1-1 16,22 21-16,-21-21 0,0 22 0,20-22 16,1 21-16,-21 0 0,42 1 15,-21-1-15,21 0 0,-21 1 0,21-1 16,0 0-16,0 1 0,0-22 0,21 21 15,0-21-15,0 1 0,0-1 0,0 0 16,22 0-16,-1 0 0,-21-21 16,22 21-16,-1-21 0,0 0 0,-21 0 15,22 0-15,-22 0 0,21 0 16,-21 0-16,22 0 0,-22 0 16,0-21-16,21 21 0,-20-21 0,-1 0 15,0 0-15,0 0 0,0 21 0,0-43 16,1 22-16,-1 0 0,-21 0 0</inkml:trace>
  <inkml:trace contextRef="#ctx0" brushRef="#br0" timeOffset="73679.84">12001 7811 0,'0'-22'31,"0"1"-31,0 42 47,0 1-32,0-1-15,0 21 0,0-21 16,0 0-16,0 22 0,0-1 16,0 0-16,0-20 0,0 20 0,0 0 15,0 1-15,0-1 0,0-21 0,0 21 16,0-20-16,0-1 0,0 21 15,0-21-15,0 0 0,0 1 0,0-1 16,0 0-16,0 0 0,-21-21 16,21-21 15,0 0-15,0 0-16,0-1 0,0-20 0,0 21 15,0-21-15,0-1 0,0 1 16,0 0-16,0-1 0,0 1 0,0-22 15,0 22-15,21 0 0,1 21 0,-1-22 16,-21 1-16,21 21 0,0-22 16,0 22-16,0 0 0,-21 0 0,22 0 15,-1 21-15,0 0 0,0 0 0,0 0 16,0 0-16,1 0 16,-1 21-16,-21 0 0,0 0 0,0 0 15,0 1-15,0 20 0,0-21 0,0 0 16,0 22-16,0-22 0,-21 0 15,-1 0-15,1 0 0,0 0 16,0 1-16,0-1 0,0 0 0,-1-21 16,1 0-16,21 21 0,21-21 47,1 0-47,-1 0 0,0 0 15,21 0-15,1 0 0,-22 0 16,21 0-16,0 0 0,1 0 15,-1 21-15,0-21 0,-20 21 0,20-21 16,-21 22-16,0-1 0,0-21 0,-21 21 16,0 0-16,0 0 0,0 0 15,0 1-15,-21-1 0,0-21 0,0 21 16,-21 0-16,-1 0 0,1 0 0,0 1 16,-1-1-16,1-21 0,0 21 15,-1 0-15,1-21 0,0 0 0,20 21 16,-20-21-16,21 0 0,0 0 0,0 0 15,-1 0-15,22-21 0</inkml:trace>
  <inkml:trace contextRef="#ctx0" brushRef="#br0" timeOffset="79252.62">15515 4297 0,'0'0'0,"0"-21"0,0 0 16,0-1-16,0-20 0,0 21 0,0 0 15,0 0-15,0-1 0,0-20 16,21 21-16,0 0 0,1-22 0,-22 22 16,21-21-16,0 21 0,0 0 15,-21-22-15,0 22 0,21-21 0,-21 21 16,21-1-16,-21 1 0,0 0 16,0 0-16,0 42 15,-21 0 1,0 0-16,0 43 0,21-22 0,-21 22 15,0 20-15,-1 22 0,-20 0 16,21 0-16,0 0 0,-22 21 16,22 21-16,0 0 0,-21 0 0,21 22 15,-22-1-15,22 0 0,0 22 16,-21-22-16,20 43 0,1-22 0,-21 1 16,21 20-16,0 1 0,-1-21 0,1-1 15,0 1-15,0-1 0,21-21 16,-21 1-16,21-22 0,0 0 0,0-21 15,0 0-15,0-21 0,0 0 0,0 0 16,0-22-16,0-20 0,0-1 16,0 1-16,0-22 0,0-21 15,0-42 1,0-21-16,0-1 0,0-20 0,21-22 16,0 1-16</inkml:trace>
  <inkml:trace contextRef="#ctx0" brushRef="#br0" timeOffset="80163.39">15430 3810 0,'0'-21'31,"22"21"-31,105-42 16,-64 20-16,1 1 0,20 21 0,22-21 15,0 0-15,42 0 0,0 0 0,0-1 16,22 1-16,-1 0 16,22 0-16,-1-21 0,1 20 0,-1 1 15,22 0-15,-22 0 0,22 0 16,-22 0-16,1-1 0,-22 1 0,1 21 16,-1-21-16,0 0 0,-21 21 15,1-21-15,-22 21 0,-22-21 16,1 21-16,-21 0 0,0 0 0,-22 0 15,1 0-15,-22 0 0,21 21 16,-41 0-16,20 0 0,0 0 16,-21 22-16,1-1 0,-22 0 0,0 22 15,0-1-15,0 1 0,0 20 16,0 1-16,0 21 0,0 0 16,0 21-16,0-21 0,0 21 0,0 0 15,0 21-15,21-21 0,0 21 16,0-21-16,0 0 0,-21 21 0,21-21 15,1 0-15,-22 0 0,0 0 16,0 0-16,0 0 0,0 0 0,0-21 16,0 21-16,0-21 0,0 0 15,0 21-15,0-43 0,0 22 0,0 0 16,0 0-16,0 0 0,0-22 0,21 1 16,-21 0-16,21-1 15,-21 1-15,0-22 0,0 22 0,0-21 16,0 20-16,-21-20 0,0-1 0,-22 1 15,22-1-15,0-20 0,-21 20 16,-1-21-16,1 1 0,-22-1 0,22 22 16,-21-22-16,20 0 0,-20 1 0,-22-1 15,22-21-15,-22 21 0,0 1 16,-21-22-16,22 21 0,-22-21 0,0 1 16,-21-1-16,0 0 0,0 0 0,0-21 15,-42 21-15,21-21 0,-22 0 0,1 0 16,0 21-16,-43-21 0,21 22 15,-20-22-15,-1 0 0,-21 21 16,0-21-16,1 21 0,-1-21 0,0 21 16,0-21-16,21 21 0,22-21 15,-1 21-15,22-21 0,42 0 0,0 0 16,0 0-16,42 0 0,1 0 0,-1 0 16,22 0-16,20 0 0,1 0 15,0-21-15,20 0 0,1 0 0,0 0 16,0 0-16,21-1 0</inkml:trace>
  <inkml:trace contextRef="#ctx0" brushRef="#br0" timeOffset="85951.54">16150 2773 0,'0'0'0,"21"0"0,0-21 0,1 0 16,-22-1-1,0 1-15,0 0 0,0 0 16,0 0-16,-22 0 16,1-1-16,0 1 0,0 21 0,0-21 15,-22 0-15,22 21 0,-21 0 16,21 0-16,0 0 0,-22 21 16,22 0-16,-21 0 0,21 22 0,-1-1 15,1 0-15,-21 1 0,21-1 16,0 0-16,21 1 0,0-1 0,0 0 15,0-20-15,0 20 0,0-21 16,0 0-16,0 0 0,21-21 16,0 0-16,0 0 0,0 0 0,0 0 15,1 0-15,20-21 0,0 0 16,1 0-16,-22 0 0,21 0 16,0-1-16,22-20 0,-22 0 15,-21-1-15,22 1 0,-1-21 0,0-1 16,1 1-16,-22-1 0,21 1 15,-21 20-15,1-20 0,-1 20 0,0-20 16,-21 21-16,0-1 0,21 22 16,-21 0-16,0 0 0,0 0 15,0-1-15,-21 44 16,21 20 0,-21-21-16,0 21 0,-1 1 0,-20 20 15,21 1-15,0-1 0,0 1 16,-22 20-16,22-20 0,21-1 15,0-20-15,-21 20 0,21-20 0,0-1 16,0-21-16,0 0 0,21 22 16,0-22-16,0-21 0,1 21 0,20-21 15,-21 0-15,21 0 0,-20 0 16,20 0-16,0 0 0,-21-21 0,22 0 16,-1-1-16,-21 1 0,22 0 15,-22-21-15,0 21 0,0-22 0,0 1 16,-21 0-16,21 20 0,-21-20 15,0 21-15,0 0 0,0 0 0,-21-1 16,0 22-16,0 0 16,0 22-16,0-1 0,-1 0 0,1 0 15,0 21-15,0-20 0,0-1 16,21 21-16,-21-21 0,21 0 0,0 1 16,0-1-16,21 0 15,0-21-15,0 21 0,0-21 0,0 0 16,1 0-16,-1 0 0,21 0 15,-21 0-15,0-21 0,1 0 0,20 21 16,-21-21-16,0 21 0,0-22 16,1 22-16,-22-21 15,21 21-15,-21 21 16,0 1 0,0-1-16,0 0 15,0 0-15,0 0 16,21-21-1,0 0-15,0 0 0,0 0 16,1-21-16,-1 21 0,0-21 16,0 0-16,21 0 0,-20-1 15,-1 1-15,0 0 0,0 0 0,0 0 16,-21 0-16,21 21 0,-21-22 16,22 1-16,-22 42 15,0 1 1,0-1-16,0 0 0,0 0 15,0 0-15,0 0 0,0 1 16,0-1-16,0 0 0,0 0 16,21-21-1,0 0-15,0 0 16,0 0-16,0 0 0,1-21 16,-1 21-16,0-21 0,0 0 0,0-1 15,0 1-15,1 0 0,-1 0 16,-21 0-16,21 0 0,-21-1 15,21 22-15,-21-21 16,0 42 0,0 1-16,0-1 15,0 0-15,0 0 0,0 0 0,0 0 16,0 1-16,0-1 0,21 0 16,0-21-16,-21 21 15,22-21-15,-1 0 0,0 0 16,0 0-16,0 0 15,0-21-15,1 21 0,-1-21 0,0 0 16,0-1-16,0 1 0,0 0 16,1 21-16,-1-21 0,0 0 15,-21 0-15,21-1 0,-21 1 16,21 21-16,-21-21 0,0 0 16,-21 42 30,0 0-46,0 0 0,21 1 0,-21-1 16,21 0-16,0 0 0,0 0 16,0 0-16,0 1 0,0-1 15,21-21 1,0 0-16,0 0 16,0 0-16,0 0 15,1 0-15,-1-21 0,0 21 0,0-22 16,0 22-16,0-21 0,-21 0 15,0 0-15,0 0 16,0 0-16,-21-1 16</inkml:trace>
  <inkml:trace contextRef="#ctx0" brushRef="#br0" timeOffset="86140.8">17399 2392 0,'-21'0'0,"42"0"0,-63-21 0,20 21 0,1 0 16,0 0-1,0 0-15,42 0 16,0-21 0,0 21-16,22 0 0,-1 0 15</inkml:trace>
  <inkml:trace contextRef="#ctx0" brushRef="#br0" timeOffset="89096.05">18648 2434 0,'0'0'0,"63"0"31,-42 0-31,1 0 0,-1-21 15,21 0-15,-21 21 0,0-21 0,22 0 16,-22 21-16,21-22 0,-21 1 16,1 21-16,-1-21 0,0 0 0,0 21 15,-21-21-15,0 0 0,0-1 16,-42 22-16,21 0 16,-1 0-16,-20 0 0,21 0 15,-21 0-15,-1 0 0,1 22 16,0-1-16,20 0 0,-20 0 0,21-21 15,0 21-15,21 0 0,0 1 16,0-1-16,0 0 0,0 0 0,21-21 16,21 42-16,-21-42 15,1 0-15,20 22 0,-21-22 16,0 0-16,0 0 0,22 0 0,-22 0 16,-21 21-1,0 0 1,-21 0-16,-22-21 0,22 21 15,-21 22-15,-22-22 0,22 0 16,0 21-16,-1-21 0,1 22 0,0-22 16,-1 21-16,22-21 0,0 1 15,21-1-15,0 0 0,0 0 0,0 0 16,0 0-16,21 1 0,0-22 16,1 0-16,20 0 0,-21 0 0,0 0 15,22 0-15,-1 0 0,-21 0 16,21-22-16,-20 22 0,20-21 0,-21 0 15,21 0-15,-20 0 0,-1 0 16,0-22-16,0 22 0,0 0 0,-21 0 16,21 0-16,1-1 0,-1 22 15,-21-21-15,21 21 0,0 0 16,0 0-16,0 21 16,-21 1-16,0-1 15,0 0-15,0 0 0,0 21 16,0-20-16,0-1 0,0 0 0,0 0 15,0 0-15,-21 0 0,21 1 16,0-1-16,0 0 16,-21-21-1,21-21 1,0 0 0,0-1-16,0 1 0,0 0 0,21 0 15,-21 0-15,21-22 0,1 22 16,-1 0-16,0-21 0,0 21 0,0-1 15,0 1-15,-21 0 0,22 0 16,-1 21-16,-21 21 16,0 0-1,0 0-15,-21 1 16,-1-1-16,22 0 0,0 0 0,-21 0 16,21 0-16,-21 1 0,21-1 15,0 0-15,0 0 0,0 0 16,21-21-1,0 0-15,1 0 0,-1 0 0,21 0 16,-21 0-16,22 0 0,-1 0 16,-21-21-16,21 0 0,1 21 15,-1-21-15,0 0 0,-20-1 0,-1 1 16,21-21-16,-42 21 0,21 0 16,-21-22-16,0 22 0,0 0 0,0 0 15,0 0-15,-21 21 0,0 0 16,0 0-16,0 0 0,-1 0 15,1 21-15,0 0 0,0 0 16,21 0-16,-21 0 0,21 22 16,0-22-16,0 0 0,0 0 0,0 0 15,0 1-15,0-1 0,0 0 16,21 0-16,0-21 0,0 0 16,0 21-16,1-21 0,-1 0 0,0 0 15,21 0-15,-21 0 0,22-21 16,-22 21-16,21-21 0,-21 0 0,1 0 15,20-1-15,-21 1 0,0 0 16,0 0-16,1 0 0,-1 0 16,-21-1-16,0 1 0,21 0 0,0 21 15,-21 21 17,0 0-32,0 1 15,0-1 1,0-42 15,0-1-15,0 1-16,0 0 15,0 0-15,0 0 0,0 0 16,0-1-16,0 1 16,-21 21-16,0 0 15,0 21-15,21 1 16,0-1-16,-22 0 0,1 0 0,0 21 15,0-20-15,21 20 0,0-21 16,-21 0-16,21 22 0,-21-22 16,21 0-16,0 0 0,0 0 0,0 0 15,0 1-15,21-22 16,0 0-16,0 0 0,0 0 16,0 0-16,1 0 15,-1-22-15,0 1 0,0 0 0,0 0 16,0 0-16,1 0 0,-1-1 15,-21-20-15,0 21 0,21 0 0,-21 0 16,21-1-16,-21 44 31,0-1-15,-21 0-16,0 0 0,21 0 16,-21 0-16,21 1 0,0-1 15,0 0-15,0 0 0,0 0 0,0 0 16,0 1-16,21-22 15,0 0 1,0 0-16,0 0 0,0 0 0,1-22 16,-1 1-16,0 0 0,0 0 15,0 0-15,0 0 0,-21-1 0,22-20 16,-22 21-16,21 0 16,-21 0-16,0-1 0,0 1 0,0 0 15,0 0-15,0 42 16,0 0-1,0 0-15,-21 1 0,21-1 16,-22 0-16,22 0 0,0 0 0,0 22 16,0-22-16,0 0 15,0 0-15,0 0 0,22-21 16,-22 21-16,21-21 0,0 0 16,0 0-16,0 0 0,22 0 0,-22-21 15,0 21-15,0-21 0,21 0 0,-20 0 16,-1 0-16,0-22 15,0 1-15,0 0 0,0-1 0,1 1 16,-1-22-16,-21 22 0,21-21 16,0 20-16,-21 1 0,21 21 0,-21-22 15,0 22-15,0 0 0,-21 21 16,0 0 0,0 21-16,0 22 0,-1-22 15,22 21-15,-21 0 0,0 22 0,0-22 16,0 1-16,21-1 0,-21 0 15,-1 1-15,1-1 0,21 0 0,0-21 16,0 22-16,0-22 0,0 0 16,0 0-16,0 0 15,0 1-15,21-22 0,1 0 16,-1 0-16,0 0 0,0 0 0,21 0 16,-20 0-16,20 0 0,-21-22 15,0 1-15,22 21 0,-22-21 0,0 0 16,0 21-16,0-21 0,0 0 15,-21-1-15,22 22 0,-22-21 16,0 0 0,-22 21-1,1 0-15,0 0 16,0 0-16,0 0 16,0 0-1,-1 21-15,1 0 16,21 1-16,0-1 15,0 0-15,0 0 16,21-21 15,1 0-31,-1 0 16,0-21-16,0 0 16,-21 0-16,0-1 0,21 22 15,-21-21-15,0 0 0,0 42 47,0 0-47,0 1 16,0-1-16,0 0 0,0 0 15,0 0-15,0 0 16,0 1-16,21-22 16,1 0-16,-1 0 15,0 0-15,0 0 0,21 0 0,-20 0 16,-1-22-16,0 22 0,21-21 15,-42 0-15,21-21 0,1 21 0,-1-22 16,0 1-16,-21 0 0,0-22 16,0 22-16,21-22 0,-21 1 0,0 20 15,0-20-15,0 42 0,0-22 16,0 22-16,0 0 0,0 0 16,0 42-1,0 0-15,-21 0 0,21 22 16,-21-1-16,0 0 0,-1 1 0,1-1 15,21 22-15,-21-22 0,0 0 16,21-21-16,-21 22 0,21-1 0,0-21 16,0 0-16,0 1 0,0-1 15,0 0-15,21-21 32,0-21-32,0 0 15,0-1 1,1 1-16,-1 0 0,0 21 0,0-21 15,0 21-15,0 0 0,1 0 16,20 0-16,-21 0 0,0 0 0,0 0 16,1 21-16,-1 0 0,-21 0 15,0 1-15,0-1 0,0 0 16,0 0-16,-21 0 0,-1 0 0,1-21 16,21 22-16,-21-22 0,0 21 15,0-21-15,0 21 0,-22-21 0,22 0 16,0 0-16,0 0 15,0 0-15,-1 0 0,1 0 16,21-21-16,0 0 16,0-1-16,21 1 15,1 0-15</inkml:trace>
  <inkml:trace contextRef="#ctx0" brushRef="#br0" timeOffset="89327.91">21971 2286 0,'-21'0'32,"0"0"-32,-1 21 15,22 0-15,-21 1 0,0-1 0,21 21 16,-21 0-16,0 1 16,0-1-16,-1 0 0,22 1 0,-21-22 15,21 21-15,-21 1 0,21-22 16,0 0-16,0 0 0,0 0 0,0 0 15,0 1-15,21-22 16,0 0-16,1 0 0,-1 0 0,0 0 16</inkml:trace>
  <inkml:trace contextRef="#ctx0" brushRef="#br0" timeOffset="89820.67">22034 2731 0,'22'0'32,"-1"0"-32,0-22 15,0 22-15,0 0 0,0-21 0,-21 0 16,22 21-16,-1-21 0,0 21 16,-21-21-16,21 0 0,-21-1 15,-21 22 1,0 0-1,0 22 1,-1-1-16,1 0 0,0 0 0,21 0 16,0 0-16,0 1 0,0-1 15,0 0-15,0 0 0,0 0 0,0 0 16,21-21 0,0 0-16,1 0 15,-1 0-15,0 0 0,0 0 16,0-21-16,0 21 15,1-21-15,-22 0 0,21 21 16,-21 21 15,0 0-31,-21 0 16,21 1-16,-22-1 0,1 0 16,0 0-16,21 0 0,-21-21 15,21 21-15,-21-21 0,0 22 0,-1-22 16,1 0-1,0 0-15,0 0 0,0 0 16,-22 0-16,22 0 0</inkml:trace>
  <inkml:trace contextRef="#ctx0" brushRef="#br0" timeOffset="90123.49">20849 2519 0,'0'0'0,"-63"0"0,-1 0 0,22 0 0,-1 0 16,22 0-16,0 0 0,21-21 15,21 21-15,22 0 0,-22-21 16,21-1-16,22 22 0,-22 0 16,21-21-16,1 21 0,-1 0 0,1-21 15,-22 21-15,22 0 0,-22 0 16,22 0-16,-22 0 0,0 0 0,-21 0 15,22 0-15,-22 0 16,0 0-16,0 0 0,-21 21 16,0 0-16,0 1 15,-21-1-15,0 0 0,0 0 16,-22-21-16,22 42 0,-21-20 16</inkml:trace>
  <inkml:trace contextRef="#ctx0" brushRef="#br0" timeOffset="90916.04">15113 9948 0,'0'0'0,"-85"-21"31,85 0-31,43 21 15,-22-21-15,42 21 0,-20-21 16,20 0-16,1 21 0,20-22 16,-20 22-16,20-21 0,1 0 0,0 21 15,-1-21-15,1 0 0,0 21 0,-22 0 16,1 0-16,-1 0 0,-20 0 16,-22 0-16,-21 21 15,-21-21-15,-22 21 0,-20-21 0,-1 21 16,1 0-16,-1-21 0</inkml:trace>
  <inkml:trace contextRef="#ctx0" brushRef="#br0" timeOffset="91163.89">15430 9864 0,'22'0'0,"-1"21"16,-21 0-16,0 0 15,21 0-15,-21 1 0,21-1 0,-21 21 16,0 0-16,0 1 0,0-1 0,0 0 15,0 1-15,0 20 0,0 1 16,0-22-16,-21 22 0,0-1 0,0-21 16,-1 22-16,1-22 15,0 1-15,0-1 0,0 0 0,0-21 16,21 22-16,0-22 0,0 0 0,21-21 31,0 0-31,0 0 0,0-21 0,22 0 16,-22 0-16,21-1 0</inkml:trace>
  <inkml:trace contextRef="#ctx0" brushRef="#br0" timeOffset="91520.7">15684 10562 0,'0'-21'0,"0"42"0,0-63 0,0 21 16,0 0-16,0-1 0,0 1 16,22 21-16,-22-21 0,21 0 15,0 21-15,0 0 0,0 0 16,0 0-16,1 0 0,20 0 15,-21 21-15,21 21 0,1-20 0,-1-1 16,0 21-16,-20-21 0,20 0 0,-21 22 16,0-22-16,0 21 0,-21-21 15,0 22-15,0-22 0,0 0 0,0 21 16,-21-20-16,0-1 0,0-21 0,0 21 16,0-21-16,-1 0 15,1 0-15,21-21 16,-21 0-16,21-1 0,0 1 15,0 0-15,0-21 0,0-1 0,0 1 16,21 0-16,-21-1 0,21-20 0,1 21 16,-1 20-16,0-20 0,21 21 15,-21 0-15,1 0 0,-1 21 0,0 0 16,0 0-16,0 21 0,0 0 16,-21 0-16,22 0 0,-22 0 0,21 1 15,-21-1-15</inkml:trace>
  <inkml:trace contextRef="#ctx0" brushRef="#br0" timeOffset="92612.15">16743 10753 0,'0'0'0,"21"0"0,0-21 16,21-1-16,-20-20 0,-1 21 0,0 0 16,0-22-16,-21 22 0,0-21 15,0 0-15,0 20 0,0-20 0,0 21 16,-21 0-16,0 0 0,0 21 15,-22 0-15,22 0 0,-21 0 0,21 21 16,-22 0-16,22 21 0,-21-21 0,21 22 16,-1-1-16,1 0 15,0 1-15,0-1 0,0 0 0,21 1 16,0-1-16,0-21 0,0 0 0,0 22 16,0-22-16,0 0 15,21-21-15,0 0 0,0 0 0,0 0 16,1 0-16,-1-21 0,21 0 15,-21 0-15,0-1 0,22 1 0,-22-21 16,0 0-16,21 20 0,-20-20 0,-1 0 16,0-1-16,0 1 0,-21 0 15,0 21-15,21-22 0,-21 22 0,0 0 16,21 21-16,-21 21 16,0 0-1,0 22-15,0-22 0,0 21 0,0 0 16,0-20-16,0 20 0,0-21 15,0 21-15,22-20 0,-1-1 0,-21 0 16,21 0-16,0 0 0,0 0 16,22-21-16,-22 0 0,0 0 0,21 0 15,-21 0-15,22 0 0,-22-21 0,21 0 16,-21 0-16,22 0 0,-22 0 16,0-22-16,0 22 0,0-21 0,-21 21 15,0-22-15,0 22 0,0-21 16,0 21-16,0-1 0,0 1 0,0 0 15,0 42 1,0 0-16,0 1 16,0-1-16,-21 0 0,21 0 0,0 21 15,0-20-15,-21 20 0,0-21 0,21 0 16,-21 22-16,21-22 0,0 0 16,0 0-16,-21-21 0,21 21 0,0-42 31,0 0-16,0 0-15,21 0 0,0-1 0,-21 1 16,21-21-16,0 0 0,22-1 16,-22 22-16,0-21 0,0-1 0,0 22 15,0-21-15,1 21 0,-1 0 16,0 21-16,0 0 0,0 0 16,0 21-16,-21 0 0,0 0 15,0 0-15,22 22 0,-22-22 16,0 21-16,0 0 0,0-20 0,0 20 15,0-21-15,0 0 0,0 22 0,0-22 16,0 0-16,0 0 16,21-21-16,0 0 15,0 0-15,21 0 0,-20-21 0,-1 21 16,21-21-16,-21 0 16,22-1-16,-22-20 0,21 21 0,-21-21 0,22 20 15,-22-20-15,0 0 0,0 21 16,0-22-16,-21 22 0,0 0 15,0 0-15,0 0 0,-21 21 16,0 0-16,0 0 0,21 21 16,-21 0-16,21 0 0,0 0 0,0 0 15,0 1-15,0 20 0,0-21 0,0 0 16,21 0-16,0 22 0,0-22 16,0 0-16,-21 0 0,21 0 0,-21 1 15,0-1-15,0 0 16,-21-21-16,-21 0 0,21 0 15,-22 0-15,22 0 0,-21 0 0,21 0 16,0 0-16,-1 0 0,1 0 16,21-21-16,-21 21 0,21-21 15,0-1-15,0 1 0,0 0 0,21 0 16,0 0-16</inkml:trace>
  <inkml:trace contextRef="#ctx0" brushRef="#br0" timeOffset="92873.01">18711 9843 0,'0'0'0,"0"-22"0,0 1 16,0 0-16,0 0 0,0 42 31,0 0-31,0 22 0,-21-1 0,21 0 16,-21 1-16,0-1 0,21 21 15,0-20-15,-21 20 0,21 1 0,-22-22 16,22 22-16,0-1 0,0-21 0,0 22 15,-21-22-15,21 1 0,0-22 16,0 21-16,0-21 0,0 22 0,0-22 16,21 0-16,-21 0 0,22-21 0,-1 0 15,0 0-15,0 0 16,0 0-16,0-21 0,22 21 16</inkml:trace>
  <inkml:trace contextRef="#ctx0" brushRef="#br0" timeOffset="93323.88">19198 10372 0,'0'0'0,"0"-21"0,0-1 16,0 1-16,0 0 0,0 0 15,-21 21-15,0 0 16,0 0-16,-1 0 0,-20 0 0,21 0 16,0 0-16,-22 21 0,22 21 15,0-20-15,0 20 0,0-21 0,0 21 16,-1 1-16,1-22 0,21 21 0,0-21 15,0 22-15,0-22 0,0 0 16,0 0-16,21 0 16,1-21-16,-1 0 0,0 0 15,0-21-15,0 0 0,0 21 16,1-21-16,-1-21 0,0 20 0,0-20 16,0 21-16,0-21 0,1-1 0,-1 22 15,0-21-15,0 21 0,0-1 16,-21 1-16,0 0 0,21 21 0,-21 21 31,0 0-31,0 22 0,0-22 16,0 0-16,0 21 0,0-20 0,0-1 15,0 21-15,0-21 0,0 0 16,0 1-16,0-1 0,0 0 16,22 0-16,-1-21 0,0 21 15,0-21-15,0 0 16,0 0-16,1-21 0,-1 0 0,0 21 15,21-42-15,-21 20 0,1-20 0,20 21 16,-21-43-16,0 22 0</inkml:trace>
  <inkml:trace contextRef="#ctx0" brushRef="#br0" timeOffset="94264.35">19833 9694 0,'0'0'0,"0"-42"0,0 0 0,0 21 15,0-1-15,0 1 0,-21 42 16,0 1-16,0-1 15,21 0-15,-22 21 0,1 1 0,0-1 16,21 21-16,0-20 0,-21-1 0,21 22 16,0-1-16,0-21 0,0 22 15,-21-22-15,21 1 0,0 20 0,0-21 16,0 1-16,0-1 0,0 0 16,0-20-16,0-1 0,0 0 0,0 0 15,0 0-15,21 0 0,0-21 0,0 0 16,0 0-16,1 0 15,-1 0-15,0-21 0,0 0 0,0 0 16,22 0-16,-22 0 0,21-22 0,-21 1 16,0 0-16,22 20 0,-22-20 15,0 0-15,0 21 0,-21-22 0,21 22 16,-42 21 0,0 21-1,21 0-15,-21 1 0,0-1 16,21 0-16,0 21 0,-21-21 15,-1 22-15,22-22 0,0 21 0,0-21 16,0 1-16,0-1 0,0 0 0,0 0 16,0 0-16,0 0 15,22-21-15,-1 0 0,0 0 0,0 0 16,0 0-16,0 0 0,22 0 0,-22 0 16,21-21-16,1 0 0,-22 0 15,0 0-15,21 0 0,-21-22 0,1 1 16,-22 21-16,0-22 0,0 1 0,0 21 15,0-21-15,0 20 0,0 1 16,-22 0-16,1 21 0,0 0 0,0 0 16,-21 0-16,20 0 0,-20 0 0,21 21 15,0 0-15,0 1 0,-1-1 16,1 0-16,0 21 0,21-21 16,0 1-16,0-1 0,0 0 0,0 0 15,0 0-15,0 0 0,21-21 16,0 22-16,1-22 0,-1 0 0,21 0 15,-21 0-15,0 0 0,22 0 0,-22-22 16,21 22-16,1-21 0,-22 0 16,21 0-16,-21 0 0,0 0 0,22-1 15,-43 1-15,21 0 0,0 0 16,-21 0-16,21 21 0,0-21 0,-21-1 16,22 1-16,-1 0 0,0 21 15,0 0-15,0 0 16,0 0-16,1 0 0,-1 0 0,21 21 15,-21 0-15,0-21 0,1 22 16,-22-1-16,21 0 0,-21 0 16,0 21-16,0-20 0,0-1 0,0 0 15,0 0-15,0 0 0,0 0 0,-21 1 16,21-1-16,0 0 16,-22-21-16,1 0 15,21-21 1,0 0-16,0-1 15,0 1-15,0 0 0,21-21 0,1 21 16,-1-1-16,0 1 0,0 0 16,0 0-16,0 0 0,1 0 0,-1-1 15,0 1-15,0 0 0,21 21 16,-20 0-16,-1 0 0,21 0 0,-21 0 16,0 0-16,1 0 0,-1 0 15</inkml:trace>
  <inkml:trace contextRef="#ctx0" brushRef="#br0" timeOffset="94643.57">21632 10181 0,'0'0'16,"21"0"-16,1 0 0,-1-21 0,0 0 15,0 0-15,-21 0 16,-21 21 15,0 0-31,-22 0 0,22 21 16,0 0-16,0-21 0,-21 21 0,20 0 15,1 0-15,21 1 0,0-1 16,0 0-16,0 0 0,0 0 0,0 0 16,0 1-16,21-1 0,1 0 0,20 0 15,-21 0-15,21-21 0,-20 21 16,20 1-16,0-22 0,-21 21 0,22-21 16,-22 21-16,0-21 0,0 0 0,-21 21 15,0 0 1,-21-21-1,-21 0-15,21 0 0,-22 0 16,22 0-16,-21 21 0,-1-21 16,1 0-16,0 0 0,-1 0 0,22 0 15,-21 0-15,21 0 0,-22 0 0,22 0 16,0 0-16,0-21 0,21 0 16,-21 21-16,21-21 0,-21 0 15</inkml:trace>
  <inkml:trace contextRef="#ctx0" brushRef="#br0" timeOffset="94984.38">19325 9991 0,'0'0'0,"-42"0"0,21 0 0,-1 0 16,1 0-16,42-21 16,22 21-16,20 0 0,1 0 15,-1 0-15,107-22 16,-86 22-16,1 0 0,0 0 0,-1-21 16,1 21-16,0 0 0,-1 0 0,-20 0 15,-1 0-15,1 0 0,-22 0 16,-21 0-16,22 0 0,-22-21 15,-21 0 17,-21 21-17,-1 0-15,1 0 16</inkml:trace>
  <inkml:trace contextRef="#ctx0" brushRef="#br0" timeOffset="96268">22733 3768 0,'0'0'0,"0"-43"15,21 22-15,-21-21 0,0 0 16,0 20-16,0-20 0,0 0 0,0-1 16,0 22-16,0-21 0,0 21 15,0 0-15,0-1 0,0 1 16,0 42 0,0 1-16,-21 20 0,0 0 15,0 22-15,-1-1 0,1 22 0,0 0 16,0 20-16,0 22 0,0 0 15,-22 0-15,43 22 0,-21-22 16,0 42-16,0-21 0,0 0 0,-1 0 16,22 22-16,0-22 0,0 21 15,-21-21-15,21 1 0,0 20 0,-21-21 16,21 0-16,-21 0 0,21 1 0,0 20 16,-21-21-16,0 0 0,-1 0 15,22 1-15,-21-22 0,0 21 0,21-21 16,-21 0-16,0-21 0,21 21 0,-21-22 15,-1-20-15,22 21 0,-21-21 16,0-22-16,0 22 0,21-43 0,0 22 16,0-43-16,0 21 0,0-63 15,0 0 1,21-22-16,0-20 0,0-1 16,22 1-16,-22-22 0,42 1 0,-20-22 15,20-21-15</inkml:trace>
  <inkml:trace contextRef="#ctx0" brushRef="#br0" timeOffset="97244.07">22796 3641 0,'0'0'0,"-63"-64"31,42 64-31,21-21 15,0 0-15,0 0 0,0 0 16,42-1-16,-21 22 16,0-21-16,22 0 0,-1 0 0,0 21 15,22-21-15,-1 0 0,22-1 16,0 1-16,21 21 0,21-21 16,21 0-16,0 21 0,0-21 0,0 0 15,0 21-15,22 0 0,-1 0 16,-21 0-16,0-22 0,1 22 0,-22 0 15,-22 0-15,22 0 0,-21 0 16,-21 22-16,0-22 0,-1 21 16,-20-21-16,-1 21 0,-20-21 0,-1 21 15,0-21-15,1 21 16,-1 0-16,-21-21 0,21 22 0,-20-22 16,-1 21-16,0 0 0,0 0 15,0 0-15,0 0 0,1 1 16,-1 20-16,-21 0 0,21-21 0,-21 22 15,0-1-15,0 22 0,0-22 16,-21 43-16,-22-22 0,22 22 0,0-1 16,0 22-16,0 0 0,0 0 15,21 0-15,0 21 0,0 0 0,0 0 16,21 21-16,0-21 0,0 21 16,0 0-16,-21-21 0,21 0 0,-21 21 15,22-21-15,-22 0 0,0-21 16,0 21-16,0-21 0,0 0 15,0-21-15,0 20 0,0-20 0,0 0 16,0 21-16,0-1 0,-22-20 16,22 21-16,0-21 0,0-1 0,0 22 15,0-21-15,0-1 0,0 1 0,0 21 16,0-21-16,22-1 0,-22 1 16,21-22-16,-21 22 0,0-21 0,0-1 15,0 22-15,0-22 0,0 1 16,0-1-16,0 1 0,0-1 0,0-20 15,-21 20-15,21-21 0,-22 22 0,1-22 16,0-21-16,0 22 16,0-1-16,-22-21 0,1 0 0,0 1 15,-1-1-15,1-21 0,-21 0 0,-1 21 16,1-21-16,-22 0 0,0 0 16,1 0-16,-22-21 0,-21 0 0,-21 21 15,-1-22-15,1 1 0,-21 21 0,0-21 16,-1 21-16,-20 0 0,20-21 0,22 21 15,0 0-15,0 0 0,21 0 16,0 0-16,21 0 0,0 0 0,22 0 16,20 0-16,1 0 0,-1 0 0,22-21 15,-1 0-15,22-1 0,21-20 16,0 0-16,0-22 0</inkml:trace>
  <inkml:trace contextRef="#ctx0" brushRef="#br0" timeOffset="97847.66">23177 2053 0,'0'0'0,"-21"-21"32,0 21-17,21 21-15,-21 0 0,0 22 0,21-1 16,-21 0-16,-1 22 0,1-1 16,0 22-16,0-21 0,0 20 0,0-20 15,-1-1-15,1 1 0,0-22 16,21 22-16,0-43 0,0 21 0,0-21 15,0 22-15,0-22 16,0 0-16,21-21 16,0 0-16,-21-21 15,22 0-15</inkml:trace>
  <inkml:trace contextRef="#ctx0" brushRef="#br0" timeOffset="98351.75">23029 2159 0,'0'0'0,"21"-85"16,1 85-1,-1-21-15,21 0 0,0 21 16,1 0-16,-1-21 0,0 21 0,1 0 16,20 0-16,-20 0 0,-1 21 15,0 0-15,1 22 0,-22-22 0,0 0 16,-21 21-16,0 1 0,-21-1 15,0 0-15,-22 1 0,-20-1 16,20 21-16,-20-20 0,-1-1 16,22 0-16,-21-20 0,20-1 0,1 0 15,21 0-15,0-21 0,-1 0 16,22-21-16,0 0 0,22 0 16,-1-1-16,0 1 0,21 0 15,-21 0-15,22 21 0,20-21 0,-20 21 16,-1 0-16,21 0 0,1 21 15,-22-21-15,1 42 0,-1-21 0,0 22 16,1-22-16,-22 21 0,0 1 16,-21-1-16,0-21 0,-21 21 0,-22 1 15,1-22-15,0 0 16,-1 21-16,-20-20 0,-1-1 0,1 0 16,-1-21-16,22 21 0,-21-21 15,-1 0-15,22 0 0,-22 0 0,22 0 16,0 0-16,20 0 0,-20 0 15,42-21-15,0 0 0,0 0 16,21-1 0,0 22-16,22-21 0,-1 0 0,0 21 15,1-21-15,-1 0 0</inkml:trace>
  <inkml:trace contextRef="#ctx0" brushRef="#br0" timeOffset="98691.56">23834 2646 0,'0'0'0,"21"0"16,0 0-16,0 0 15,0 0-15,0 21 16,1-21-16,-1 21 0,0-21 0,0 21 16,0 1-16,0-22 0,-21 21 15,22 0-15,-22 0 0,0 0 0,0 0 16,0 1-16,0-1 15,-22-21 1,1 0-16,0 0 16,0 0-1,21-21-15,0-1 0,0 1 16,0 0-16,0-21 0,0 21 16,0-1-16,0-20 0,21 21 15,0-21-15,0 20 0,-21 1 0,22 0 16,-1 0-16,0 0 0,0 21 15,0 0-15,0-21 0,1 21 0,-1 0 16</inkml:trace>
  <inkml:trace contextRef="#ctx0" brushRef="#br0" timeOffset="99036.36">24553 2540 0,'0'0'0,"0"21"0,-21-21 0,0 21 15,0 1-15,0-22 0,-1 21 16,1 0-16,0 0 0,0 0 0,0 0 16,21 22-16,0-22 0,0 0 15,0 0-15,0 0 0,0 1 16,0-1 0,21-21-16,0 0 0,0 0 0,22 0 15,-22 0-15,0-21 16,0 21-16,21-22 0,-20 1 0,-1 0 15,0 0-15,-21 0 0,0 0 16,0-22-16,0 22 0,0-21 0,-21 21 16,0-22-16,-1 22 0,1 0 15,-21 0-15,21 21 0,-22 0 0,22 0 16,0 0-16,0 0 0,0 21 16,0 0-16,21 0 0,-22 0 0,22 1 15,0-1-15,0 0 16,22 0-16</inkml:trace>
  <inkml:trace contextRef="#ctx0" brushRef="#br0" timeOffset="99540">24955 2455 0,'0'0'0,"-21"22"15,0-1 1,0 21-16,0-21 0,0 22 15,-1-1-15,1-21 0,0 21 0,0-20 16,21 20-16,0-21 0,0 0 16,0 0-16,0 1 0,0-1 15,21-21 1,0 0-16,0 0 0,1-21 16,-1 21-16,0-22 0,0 1 15,0 0-15,0 0 0,1 0 0,-1 0 16,0-1-16,0 1 0,0 0 15,0 0-15,-21 0 0,22 21 16,-22 21 0,0 0-16,0 0 0,0 22 15,0-22-15,0 0 0,0 0 16,0 21-16,0-20 0,0-1 16,0 0-16,21-21 15,0 0-15,0 0 16,21 0-16,-20 0 0,-1 0 0,0 0 15,0-21-15,0 0 0,0-1 16,1 1-16,-1 0 0,-21 0 0,21-21 16,-21 20-16,0-20 0,0 0 15,0-1-15,0 22 0,0-21 0,0 21 16,0 0-16,-21 21 0,0 0 16,-1 0-16,22 21 15,-21 0-15,21 0 16,0 0-16</inkml:trace>
  <inkml:trace contextRef="#ctx0" brushRef="#br0" timeOffset="99879.34">25802 2540 0,'-21'0'0,"0"0"0,0 0 16,-22 0-16,22 21 0,-21 0 15,-1 1-15,22-1 0,-21-21 0,0 21 16,20 0-16,1 0 0,0 0 16,21 1-16,0-1 0,0 0 15,21-21-15,0 0 16,22 0-16,-22 21 0,0-21 16,21 0-16,-20 0 0,-1 0 15,0 0-15,0 0 0,0 21 0,-21 0 31,-21-21-31,0 0 0,0 22 0,0-1 16,-22-21-16,1 0 0,21 21 16,-22-21-16,22 0 0,-21 0 0,42 21 15,-21-21-15,42 0 32,0 0-32</inkml:trace>
  <inkml:trace contextRef="#ctx0" brushRef="#br0" timeOffset="100472">25908 2794 0,'21'0'0,"0"0"0,0-21 16,1 21-16,-1 0 0,0 0 16,0-21-16,0 21 0,0-21 15,1 21-15,-22-22 0,21 1 16,-21 0-16,0 0 15,0 0-15,-21 21 0,-1 0 16,1 0 0,-21 0-16,21 21 0,0-21 0,-22 42 15,22-21-15,0 1 0,0-1 16,0 21-16,21-21 0,0 0 0,0 1 16,0-1-16,0 0 0,0 0 15,21-21-15,0 21 0,0-21 16,0 0-16,0 0 0,1 0 15,-1 0-15,0-21 0,21 0 0,-21 21 16,1-21-16,-1 0 0,0 21 16,0-22-16,0 1 0,22 0 0,-22 0 15,0-21-15,0 20 0,0 1 16,0 21-16,-21-21 0,22 21 16,-1 0-16,-21 21 0,0 0 15,0 1-15,0 20 16,0-21-16,-21 0 0,-1 22 0,1-22 15,0 0-15,21 21 0,0-21 16,0 1-16,0-1 0,0 0 16,21-21-16,0 0 15,1 0-15,-22-21 16,21 0-16,-21-1 0,21 1 16,0 0-16,-21 0 0,0 0 0,0-22 15,21 22-15,0-21 16,1 0-16,-22-1 0,21 22 0,-21 0 15,21 0-15,-21 0 0,0 42 32,-21 0-32,0 0 15,-22 21-15</inkml:trace>
  <inkml:trace contextRef="#ctx0" brushRef="#br0" timeOffset="100960.26">22648 4826 0,'21'-42'0,"-42"84"0,85-105 0,-22 20 0,-21 1 15,22 0-15,-22 20 0,0-20 16,0 0-16,0-1 0,-21 22 0,0-21 15,0 21-15,0 0 0,-21-1 16,0 22-16,0 0 0,0 0 0,-22 0 16,1 22-16,0 20 0,20-21 15,-20 43-15,0-22 0,-1 21 16,1 1-16,21 21 0,-21-22 0,20 1 0,1 20 16,21-41-16,0 20 0,0-21 15,0 1-15,21-1 0,1 0 16,20-20-16,0-1 0,1-21 15,20 21-15,1-21 0,-22 0 0,21 0 16,1 0-16,-1-21 0,1 0 0,-22-1 16,22-20-16</inkml:trace>
  <inkml:trace contextRef="#ctx0" brushRef="#br0" timeOffset="102484.44">23495 4424 0,'0'0'0,"0"-64"0,0 22 0,0 0 16,0 21-16,0-1 0,-21 65 15,0-22 1,21 21-16,-22 1 16,1-1-16,0 21 0,0-20 0,0 20 15,0 1-15,21-1 0,-22-20 16,1 20-16,0-21 0,21 22 0,0-43 16,0 21-16,-21-20 0,21 20 15,0-21-15,0-42 31,21 0-31,-21-22 0,21 22 16,0 0-16,1-21 0,20-1 0,-21 22 16,0 0-16,0 0 0,1 0 15,-1 21-15,0 0 0,0 0 16,-21 21-16,21 0 0,-21 0 16,0 0-16,0 22 0,0-1 0,0-21 15,0 22-15,0-22 0,0 0 16,21 21-16,1-21 0,-22 1 0,21-22 15,0 21-15,0-21 0,0 0 0,0 0 16,1 0-16,-1 0 0,21 0 16,-21 0-16,22-21 0,-22-1 0,21 1 15,-21 0-15,22 0 0,-1-21 16,-21 20-16,21-20 0,-20 0 0,-1-1 16,-21 1-16,0 0 0,0 21 15,0-22-15,0 22 0,-21 21 16,-1-21-16,1 21 0,0 0 0,-21 0 15,21 0-15,-1 21 0,1 0 16,0 0-16,0 1 0,21-1 0,0 21 16,0-21-16,0 0 0,0 22 15,21-22-15,0 0 0,0 0 0,1 0 16,20 1-16,-21-1 0,0 0 16,0-21-16,1 21 0,-1-21 0,0 0 15,0 0-15,0 0 0,0 0 16,1 0-16,-1 0 0,0 0 15,-21-21-15,21 0 0,0 0 0,0-1 16,1 1-16,-1-21 16,0 21-16,21-22 0,-21 22 0,1 0 15,-1 0-15,0 0 0,0 21 16,0 0-16,-21 21 16,0 0-1,0 0-15,0 0 0,-21 1 0,0-1 16,21 0-16,0 21 0,0-21 0,-21 1 15,21-1-15,0 0 0,0 0 16,21-21 0,0 0-16,0 0 0,0 0 15,1 0-15,-1 0 0,0 0 16,21 0-16,-21-21 0,1 0 16,-1 21-16,0-21 0,-21-1 0,0 1 15,0-21-15,0 21 0,0 0 0,0-1 16,-21-20-16,0 42 0,-1-21 15,-20 0-15,21 21 0,0 0 16,0 0-16,21-21 16,21 21-1,0-22-15,0 22 0,0 0 16,22 0-16,-22 0 0,21-21 16,0 21-16,-20 0 0,20 0 0,-21 0 15,21 0-15,-20 0 0,-1 21 16,0-21-16,-21 22 0,0-1 0,0 0 15,0 0-15,0 21 0,0-20 16,0-1-16,0 0 0,0 0 0,0 0 16,0 0-16,0 1 0,0-1 15,0 0-15,-21-21 32,21-21-17,0 0-15,0-1 16,0 1-16,0 0 0,21 0 15,0-21-15,0 20 0,-21 1 0,21 0 16,1 0-16,-1 0 16,0 21-16,0 0 15,-21 21 1,0 0-16,0 0 0,0 0 0,0 1 16,0 20-16,0-21 0,0 0 0,0 0 15,0 1-15,0-1 0,0 0 16,21 0-16,0 0 0,1 0 15,20-21-15,-21 0 0,0 0 16,22 0-16,-22 0 0,21 0 0,-21 0 16,22 0-16,-22 0 0,0-21 15,21 21-15,-42-21 0,21 0 16,1 0-16,-22 0 0,21-1 0,-21-20 16,0 21-16,0 0 0,0 0 15,0-1-15,0 1 0,0 0 0,0 42 31,0 0-31,-21 1 0,-1-1 16,1 21-16,0-21 0,0 0 16,21 22-16,0-22 0,-21 0 0,21 0 15,0 0-15,0 1 0,0-1 0,0 0 16,21-21-16,0 0 16,0 0-16,0 0 0,22 0 15,-22 0-15,21 0 0,-21 0 16,22-21-16,-1 21 0,0-21 0,-20-1 15,20 22-15,-21-21 0,0 0 0,-21 0 16,-21 21 0,0 0-16,0 0 15,0 0-15,-1 0 0,-20 0 16</inkml:trace>
  <inkml:trace contextRef="#ctx0" brushRef="#br0" timeOffset="122868.02">16192 4614 0,'0'0'16,"0"-42"-1,0 21-15,0 0 0,-42-22 16,21 43-16,0-21 0,-22 21 16,22 0-16,-21 0 0,0 0 0,-22 0 15,22 21-15,-1 1 0,-20 20 16,21-21-16,-22 21 0,22 22 16,-1-22-16,-20 22 0,42-1 15,-22 1-15,1-1 0,21 1 0,0-22 16,21 22-16,0-22 0,0 0 0,0 1 15,0-22-15,0 21 0,21-21 16,21 0-16,-21 1 0,1-22 0,20 0 16,0 0-16,1 0 0,-1 0 15,0 0-15,1 0 0,20-22 0,-21 1 16,1-21-16,20 21 0</inkml:trace>
  <inkml:trace contextRef="#ctx0" brushRef="#br0" timeOffset="124392.3">16552 4403 0,'0'0'0,"0"-43"0,0-84 31,-21 127-31,0 22 0,0-1 16,0 21-16,-1 0 0,22 22 16,-21-22-16,0 22 0,0-1 0,-21 1 15,20 20-15,1-20 0,0-1 0,0 1 16,-21-1-16,20 1 15,1-1-15,0-20 0,0-1 0,0 0 0,0-20 16,-1 20-16,22-21 0,0 0 16,0 0-16,0-42 31,0 0-31,0 0 0,0 0 16,22 0-16,-1-22 0,0 1 0,0 0 15,0 20-15,0-20 0,1 0 16,20 21-16,-21-1 0,0 1 0,0 0 15,1 21-15,-1 0 0,0 21 16,-21 0-16,0 1 16,0 20-16,0-21 0,0 21 15,0-20-15,0 20 0,0-21 16,0 21-16,0-20 0,0-1 0,0 0 16,0 0-16,0 0 0,21 0 15,21-21-15,-20 0 16,-1 0-16,21 0 0,0-21 0,1 21 15,-1-21-15,0 0 0,1 0 16,-1 0-16,0-22 0,-20 1 0,20 21 16,0-22-16,-21 1 0,1 0 15,-1-1-15,-21 1 0,0 21 0,0 0 16,0 0-16,0-1 0,-21 1 16,-1 21-16,1 0 0,0 21 15,0-21-15,0 22 16,0-1-16,21 0 0,-22 0 0,22 21 15,0-20-15,0-1 0,0 21 0,0-21 16,0 0-16,0 1 0,0-1 16,0 21-16,22-21 0,-22 0 0,21 1 15,-21-1-15,0 0 0,21-21 16,0 21-16,-21 0 0,21-21 0,0 0 16,1 0-16,-1 0 0,0 0 15,0 0-15,21 0 0,-20 0 0,-1-21 16,21 21-16,0-21 0,-20-21 15,20 20-15,-21 1 0,21 0 0,-20-21 16,-1 21-16,0-22 0,0 22 0,-21 0 16,0 0-16,21 0 15,-21-1-15,0 44 16,0-1-16,0 0 16,0 0-16,-21 0 0,21 0 15,0 1-15,0 20 0,-21-21 0,21 0 16,0 0-16,0 1 0,0-1 15,0 0-15,0 0 0,21-21 16,0 0 0,0 0-16,1 0 15,-1-21-15,0 0 0,0 21 0,0-21 16,0-1-16,1 1 0,-22 0 16,0-21-16,0 21 0,0-1 0,0 1 15,0 0-15,-22-21 0,1 42 16,0-21-16,0-1 0,0 22 0,0 0 15,-1 0-15,1 0 0,0 0 16,42 0 0,0 0-1,1 0-15,-1 0 0,21 0 16,-21-21-16,22 21 0,-22 0 0,0 0 16,0 0-16,21 0 15,-20 0-15,-1 21 0,-21 1 0,21-1 16,-21 0-16,21 0 0,-21 0 0,0 0 15,0 1-15,0-1 0,0 0 16,0 21-16,0-21 0,0 1 0,0-1 16,0 0-16,0 0 15,0 0-15,0-42 32,0 0-32,0 0 15,0-22-15,21 22 0,-21 0 16,21-21-16,1 21 0,-1-22 15,-21 1-15,21 21 0,0 0 16,-21-1-16,21 1 0,0 0 16,1 21-16,-1 0 15,0 21-15,-21 0 0,0 22 16,0-22-16,0 0 0,0 21 16,0-20-16,0-1 0,0 21 0,0-21 15,0 0-15,0 1 0,0-1 16,21-21 15,0 0-31,0-21 0,1-1 16,-1 22-16,21-42 0,-21 21 0,22 0 15,-1-22-15,-21 22 16,21-21-16,1 21 0,-1-22 0,-21 22 16,22 0-16,-22 0 0,0 21 15,-21 21-15,0 0 16,0 0-16,0 1 0,0-1 0,0 21 15,0-21-15,0 22 0,-21-22 16,0 0-16,21 0 0,-22 0 0,22 0 16,0 1-16,0-1 15,22-21 1,-1 0-16,0 0 0,0 0 16,0-21-16,0-1 15</inkml:trace>
  <inkml:trace contextRef="#ctx0" brushRef="#br0" timeOffset="124708.12">18775 5186 0,'0'0'16,"21"0"-1,0 0-15,-21-21 16,21 21-16,0 0 0,1-21 16,-1 21-16,0-22 0,0 22 0,0-21 15,22 21-15,-22-21 0,0 21 0,0-21 16,0 0-16,0 0 0,1-1 15,-22 1-15,0 0 16,-22 21 0,1 0-16,-21 21 0,21 0 15,0 1-15,-1-1 0,1 0 0,-21 0 16,21 21-16,0-20 0,21-1 16,0 0-16,-22 0 0,22 0 0,0 0 15,0 1-15,22-1 16,-1-21-16,0 21 0,0-21 15,21 0-15,-20 0 0,20 0 0,-21 0 16,21 0-16,1 0 16,-1-21-16,-21 21 0</inkml:trace>
  <inkml:trace contextRef="#ctx0" brushRef="#br0" timeOffset="125963.33">19579 5038 0,'0'0'0,"0"-21"0,-21-1 15,0 22 1,0 0-16,-1 0 0,1 0 0,0 22 16,0-22-16,-21 21 0,20 0 0,1 0 15,0 0-15,0 0 0,0 22 16,0-22-16,21 0 0,0 0 0,-22 22 16,22-22-16,0 0 0,0 0 15,0 0-15,0 0 0,22-21 16,-1 0-16,0 0 15,0 0-15,0 0 0,0 0 16,22 0-16,-22-21 0,21 0 0,-21 0 16,22 0-16,-22-22 0,0 22 0,21-21 15,-20-22-15,20 22 0,-21-21 16,0-1-16,22 1 0,62-170 16,-105 190-1,22 22-15,-22-21 0,0 21 0,21 0 16,-42 21-1,-1 0 1,1 21-16,0 0 0,0 21 0,0-21 0,-22 22 16,22-1-16,0 22 15,0-22-15,0 0 0,0 22 0,-1-22 16,22 22-16,0-22 0,0 0 16,0-21-16,0 22 0,0-22 0,22 0 15,-1 21-15,21-20 0,-21-1 16,0-21-16,1 0 0,-1 0 15,0 0-15,21 0 0,-21 0 0,1-21 16,-1-1-16,0 1 0,0 0 16,0 0-16,0 0 0,-21 0 15,22-1-15,-22 1 0,21 21 16,-21 21 15,0 1-31,0-1 16,0 0-16,0 0 0,-21-21 0,21 21 15,0 0-15,0 1 16,21-22 15,0 0-31,-21-22 16,21 22-16,0-21 0,0 21 0,-21-21 16,22 0-16,-1 21 0,0-21 15,-21 0-15,21 21 0,0-22 16,0 22-16,-21-21 0,22 21 31,-22 21-15,0 1-16,0-1 15,0 0-15,0 0 16,0 0-16,0 0 0,0 1 16,21-22 15,0 0-31,0 0 15,0 0-15,0-22 16,1 22-16,-1-21 0,0 0 0,0 0 16,0 0-16,-21 0 0,21-1 15,1 1-15,-22 0 0,21 21 0,-21-21 16,0 42 0,0 0-1,0 0-15,0 1 0,0-1 16,-21-21-16,21 21 0,0 0 15,0 0-15,0 0 16,42-21 0,-21 0-1,0 0-15,0 0 0,1 0 16,-1-21-16,21 21 0,-21-21 16,0 0-16,1 21 0,-1-21 0,0 0 15,0-1-15,0 22 0,0-21 0,-21 42 31,0 1-15,-21-22-16,0 21 0,21 0 16,-21 0-16,21 0 0,-21-21 0,21 21 15,0 1-15,0-1 0,0 0 16,21-21 15,0 0-31,0 0 0,0 0 16,1 0-16,-1 0 15,0-21-15,-21 0 0,21 21 16,-21-22-16,21 1 16,-21 0-16,0 0 0</inkml:trace>
  <inkml:trace contextRef="#ctx0" brushRef="#br0" timeOffset="126196.2">20447 4699 0,'-21'0'0,"42"0"0,-42-21 16,0 21 0,21-21 15,-22 21-16,1 0 1</inkml:trace>
  <inkml:trace contextRef="#ctx0" brushRef="#br0" timeOffset="127075.69">23368 6244 0,'-21'-21'0,"0"0"16,21 0-16,0 0 16,0-1-16,0 1 15,0 42 1,-22 22-1,22-22-15,-21 42 0,0-20 0,0 20 16,21 1-16,-21-1 0,0 1 16,-1-1-16,1 1 0,0-22 0,0 22 15,0-22-15,21 0 0,0 1 16,0-22-16,0 21 0,0-21 0,0 0 16,0 1-16,0-1 0,21-21 31,0 0-31,0-21 15,-21-1-15,21 1 0,1 0 16,-1 0-16,0-21 0,0-1 16</inkml:trace>
  <inkml:trace contextRef="#ctx0" brushRef="#br0" timeOffset="127283.57">23453 6287 0,'0'0'0,"0"-22"0,0 1 0,-22 0 16,22 0-16,0 0 15,22 0-15,-1 21 16,0 0-16,0 0 0,0-22 16,0 22-16,22-21 0,-1 21 15,-21 0-15,22 0 0,-1 0 0,0 0 16,1 0-16,-22 0 0,21 21 16,-21 1-16,0-22 0,1 21 0,-22 0 15,0 0 1,-22 0-16</inkml:trace>
  <inkml:trace contextRef="#ctx0" brushRef="#br0" timeOffset="127464.47">23220 6689 0,'0'0'16,"0"21"-16,21-21 31,0 0-31,0 0 0,0 0 16,1 0-16,20 0 0,-21 0 15,21 0-15,1 0 0,-1-21 0,-21 21 16,22 0-16,-1 0 0,0-21 0,1 21 16,-1 0-16,0 0 0</inkml:trace>
  <inkml:trace contextRef="#ctx0" brushRef="#br0" timeOffset="127675.35">23982 6710 0,'-43'63'31,"22"-41"-31,0-22 0,21 21 0,-21 0 16,21 0-16,-21 0 0,21 0 0,0 1 15,0-1-15,0 0 16,-21 0-16,21 0 0,0 0 16,0-42 30</inkml:trace>
  <inkml:trace contextRef="#ctx0" brushRef="#br0" timeOffset="127835.91">24003 6604 0,'0'-21'0,"0"42"0,0-63 0,0 21 31,0 42 0,21-21-31,0 21 16,0-21-16,-21 21 0</inkml:trace>
  <inkml:trace contextRef="#ctx0" brushRef="#br0" timeOffset="128212.7">24172 6752 0,'0'-21'16,"0"0"-16,21 0 16,1 0-16,-1-1 0,0 22 15,0-21-15,0 21 0,22 0 16,-22 0-16,0 0 0,0 0 0,21 21 16,-20 1-16,-22-1 0,21 0 0,-21 0 15,0 0-15,0 22 0,0-22 16,0 21-16,0-21 0,-21 22 15,-1-22-15,1 0 0,0 0 0,0 0 16,0 0-16,0-21 0,-1 0 16,22-21 15,0 0-31,22 0 0,-1 0 16,0 0-16,0-22 0,0 22 0,22-21 15,-22 21-15,0-1 0,21-20 16,-21 21-16,22 21 0,-22-21 0,0 0 15,0 21-15,0 0 0,1 0 16,-1 0-16,-21 21 16</inkml:trace>
  <inkml:trace contextRef="#ctx0" brushRef="#br0" timeOffset="128523.52">24828 6837 0,'0'0'0,"22"0"0,126-21 31,-127 0-31,0-1 16,-21 1-16,21 21 0,-21-21 16,-21 21-1,0 0 1,0 0-16,-22 0 0,22 21 0,0 0 15,-21 1-15,21-1 0,-1 0 16,1 0-16,0 0 0,0 0 16,21 1-16,0-1 0,0 0 0,21 0 15,0 0-15,22-21 16,-22 0-16,21 21 0,0-21 0,1 0 16,-1 0-16,-21 0 0,22 0 0,-1-21 15,0 0-15</inkml:trace>
  <inkml:trace contextRef="#ctx0" brushRef="#br0" timeOffset="129667.45">25739 6160 0,'0'0'0,"-22"0"0,1 0 0,-21 21 16,21 0-16,0 0 0,-1 0 0,1 22 15,0-1-15,0 0 0,0 1 0,0 20 16,-1-21-16,1 22 16,0-1-16,0 1 0,0-1 0,0 1 0,-1-22 15,-20 22-15,21-1 16,-21 22-16,20-22 0,-20 1 0,21-1 16,-21 1-16,-1-1 0,22 1 0,-21-22 15,21 1-15,-22 20 0,22-21 16,21-20-16,0 20 0,0-21 0,0 0 15,0 0-15,21 1 0,0-1 0,22-21 16,-1 0-16,0 0 0,1 0 16,-1 0-16,0 0 0,22-21 0,-22-1 15,1 1-15,-1 0 0,-21 0 0,21 0 16,-20 0-16,20-22 0,-21 1 16,-21 21-16,0-22 0,0 1 0,0-21 15,0 20-15,0 1 0,-21 0 16,-21-1-16,20 22 0,-20-21 15,0 21-15,-1-1 0,22 1 0,-21 0 16,0 21-16,20-21 0,1 21 16,0-21-16,21 0 15,21 21-15,0-22 16,22 22-16,-1-21 0,0 21 16,1-21-16,20 21 0,-20-21 0,20 21 15,1-21-15,-22 0 0,21 21 16,-20-22-16,20 1 0,-20 21 0,-1-21 15,-21 21-15,21-21 0,-20 21 0,-22-21 16,-22 21 15,1 21-31,0-21 16,0 21-16,0 0 0,21 0 16,-21 1-16,21-1 0,-22 0 15,22 0-15,0 0 16,22 0-16,-1-21 15,0 0-15,0 0 0,0 0 16,0 0-16,1 0 0,-1 0 0,0 0 16,0-21-16,0 0 15,-21 0-15,0 0 0,0 0 16,0-1-16,0 1 16,0 0-16,-21 0 15,0 21-15,21-21 0,21 0 31,0 21-31,0 0 0,1 0 16,-1 0-16,0 0 0,21 0 0,-21 0 16,1 0-16,-1 0 0,0 21 15,-21 0-15,0 0 0,0 0 16,0 0-16,0 1 0,0-1 16,-21 0-16,0 0 15,21 0-15,-22-21 16,44 0 15,-1 0-15,0-21-16,-21 0 15,21 21-15,0-21 0,0 0 0,1-1 16,-1 1-16,0 0 0,0-21 16,0 21-16,-21-1 0,21 1 0,1 0 15,-44 42 16,1 0-31,21 22 16,-21-22-16,21 0 0,-21 0 16,21 0-16,0 22 0,0-22 0,0 0 15,0 0-15,0 0 0,21 1 0,21-22 16,-20 21-16,20 0 0,0-21 16,1 0-16,-1 0 0,0 0 0,1 0 15,20 0-15,-21 0 0,1 0 16,-1-21-16,0 21 0,1-21 0</inkml:trace>
  <inkml:trace contextRef="#ctx0" brushRef="#br0" timeOffset="131111.03">16446 6900 0,'0'0'0,"22"0"0,-1 0 0,0 0 16,0-21-16,0 0 0,0 0 16,1 0-16,-1 0 15,-21-1-15,0 1 0,0 0 16,0 0-16,0-21 0,0 20 0,0 1 16,-43 0-16,22 0 0,0 21 15,-21 0-15,21 0 0,-22 0 0,1 0 16,0 0-16,-22 21 0,22 0 15,-1 0-15,1 22 0,0-1 0,21-21 16,-22 22-16,22-1 0,0-21 0,0 21 16,21-20-16,0-1 0,0 0 15,0 0-15,0 0 0,21-21 16,0 0-16,0 0 0,22 0 16,-1 0-16,0-21 0,1 21 15,-1-21-15,0 0 0,1 0 0,20-1 16,-21-20-16,1 21 0,-22 0 0,21-22 15,-21 22-15,22 0 0,-22-21 16,-21 21-16,21-1 0,-21 1 0,0 42 31,0 1-31,0-1 0,0 21 0,0-21 16,0 22-16,0-1 0,0 0 0,0 1 16,0 20-16,0-21 0,0 22 15,0-22-15,0 22 0,0-1 16,0 1-16,0-22 0,0 22 0,0-1 15,0-21-15,0 22 0,0-22 16,0 1-16,-21-1 0,21 0 0,-21 1 16,21-1-16,-21-21 0,-1 21 0,1-20 15,0-1-15,0 0 0,0-21 16,0 0-16,-1 0 0,-20 0 0,21 0 16,-21-21-16,20 0 0,1-1 0,-21-20 15,21 21-15,0-21 0,-1-1 16,1 22-16,21-42 0,-21 20 0,21 1 15,0 0-15,0-22 0,0 22 0,0-1 16,0-20-16,21 21 16,0-1-16,22 22 0,-22-21 0,21-1 15,1 22-15,-1 0 0,21 0 0,-20 0 16</inkml:trace>
  <inkml:trace contextRef="#ctx0" brushRef="#br0" timeOffset="131436.85">16933 7049 0,'21'0'15,"-21"-22"-15,22 1 0,-1 21 0,0-21 16,-21 0-16,21 21 16,0-21-16,0 0 0,1-1 0,-1 1 15,-21 0-15,21 0 0,-21 0 0,21 21 16,-21-21-16,0-1 15,-21 22-15,0 0 0,0 22 16,-1-1-16,1 0 0,0 0 16,0 21-16,0-20 0,0 20 0,-1-21 15,1 21-15,21 1 0,-21-22 0,21 21 16,0-21-16,0 22 16,0-22-16,0 0 0,21-21 0,0 21 15,22-21-15,-22 0 0,21 0 0,-21 0 16,22 0-16,-1 0 0,0-21 15,22 0-15,-22 0 0,1-22 0,20 22 16</inkml:trace>
  <inkml:trace contextRef="#ctx0" brushRef="#br0" timeOffset="132982.88">17780 6731 0,'-21'21'31,"0"-21"-31,-1 21 0,1 1 0,21 20 16,-21-21-16,0 21 15,0-20-15,21 20 0,0-21 0,0 21 16,-21 1-16,21-22 0,0 0 0,0 21 16,0-20-16,0-1 0,21 0 15,0 0-15,0-21 0,0 0 0,0 0 16,22 0-16,-22 0 0,21 0 0,1 0 16,-1-21-16,0 0 0,1 0 15,-1-1-15,0-20 0,1 21 0,-1-21 16,0-1-16,1 1 0,-22 0 15,21-22-15,-21 22 0,0-22 0,1 1 16,-22-1-16,0 1 0,21-1 16,0 22-16,-21 0 0,0-1 15,0 22-15,0 0 0,0 42 16,0 21-16,0 1 16,-21-1-16,0 0 0,-1 22 0,1-1 15,0 1-15,0-1 0,0-20 0,0 20 16,-1-20-16,1-1 0,0 0 15,21 1-15,-21-1 0,21 0 0,0-21 16,0 1-16,-21-1 0,21 0 16,-21-21-16,21-21 31,0 0-31,0-1 0,21 1 16,0 0-16,0 0 0,0-21 15,22 20-15,-22-20 0,0 21 0,21 0 16,-21 0-16,22 21 0,-22-22 15,21 22-15,-21 0 0,1 0 0,-1 0 16,0 0-16,-21 22 0,0-1 16,0 0-16,0 0 0,0 0 15,0 0-15,-21-21 0,21 22 16,-21-22-16,-1 0 0,1 21 16,0-21-16,0 0 0,0 0 0,0 0 15,-1 0-15,1 0 0,0 0 16,0 0-16,21 21 47,0 0-47,0 0 15,0 0-15,21 1 0,0-1 16,0-21-16,1 0 0,-22 21 16,21-21-16,0 0 0,0 0 0,0 0 15,0 0-15,1 0 0,-1 0 16,0 0-16,0-21 0,0 0 0,0 21 15,1-22-15,-1 22 0,-21-21 0,21 21 16,0-21-16,0 0 0,0 21 16,1-21-16,-1 0 0,0-1 15,0 22-15,-21-21 16,21 21-16,0 0 16,-21-21-16,22 0 93,-1 21-77,0 0-16,-21-21 16,21 21-16,0 0 0,0 0 15,1 0-15,-1-21 0,0 21 16,0 0-16,0 0 0,0 0 15,1 0-15,-1 0 0,0 0 0,-21 21 16,21-21-16,-21 21 16,0 0-1,-21-21 32,0 0-16,0 0-15,-1 0 0,22-21-1,0 0 1,0 0 15,-21 21-15,0 0-16,0 0 15,-64 0 1,64 0 0,21 21-16,-21-21 0,0 21 15,0 0-15,-1 0 0,1 0 0,0 1 0,21-1 16,0 21-16,-21-21 16,21 0-16,0 22 0,0-22 0,0 0 15,0 0-15,21 0 0,0 1 0,0-1 16,1 0-16,-1-21 0,0 0 15,21 0-15,-21 0 0,22 0 0,-1 0 16,-21 0-16,22-21 0,-22 21 0,21-21 16,-21-1-16,22 1 0,-22 0 15,0 0-15,-21 0 0,0 0 0,0-22 16,0 22-16,0 0 16,0-21-16,0 20 0,0 1 0,-21 0 0,0 0 15,21 0-15,-22 0 0,1 21 0,0 0 16,0 0-16,0 0 15,0 0-15,-1 21 0,1 0 0,0-21 16,0 21-16,21 0 0,0 0 0,0 1 16,0-1-16,0 0 0,0 0 15,0 0-15,21-21 0</inkml:trace>
  <inkml:trace contextRef="#ctx0" brushRef="#br0" timeOffset="133896.38">20087 6900 0,'0'0'0,"0"-21"0,-21 21 16,-21 21-16,20 1 16,1-22-16,-21 21 0,0 0 15,-1 0-15,1 21 0,0-20 0,20 20 16,-20-21-16,21 21 0,0-20 15,0-1-15,21 21 0,0-21 0,0 0 16,0 1-16,21-1 0,0 0 0,0-21 16,21 0-16,-20 21 15,20-21-15,0 0 0,-21 0 0,22 0 16,-1-21-16,0 0 0,-20 21 16,20-21-16,-21-22 0,21 22 0,-20 0 15,-1-21-15,0-1 0,0 1 0,0 0 16,0-1-16,-21-20 0,0-1 15,22 1-15,-1-1 0,-21 1 0,0-1 16,0 1-16,0 20 0,0-20 16,0 42-16,0-22 0,0 22 0,-21 42 15,-1 1 1,22 20-16,-21 0 0,0 1 16,21-1-16,-21 0 0,21 1 15,0 20-15,0-21 0,-21 1 0,21-1 16,0 0-16,0 1 0,0-1 15,0 0-15,0-20 0,0 20 0,0-21 16,0 21-16,21-20 0,-21-1 16,21-21-16,0 21 0,0-21 0,1 21 15,-1-21-15,0 0 0,21 0 16,-21-21-16,1 0 0,-1 0 16,0-1-16,0 1 0,21 0 0,-20 0 15,-1 0-15,0 0 0,0-1 16,0 22-16,-21-21 0,0 42 47,0 1-47,0-1 0,0 0 0,0 0 15,0 0-15,0 0 0,0 1 0,0-1 16,0 0-16,0 0 16,21-21-16,1 0 15,-1 0-15,0 0 0,0 0 16,0 0-16,0-21 0,1 0 0,-1 0 15,0-1-15,0 1 0,21 0 16,-20 0-16,-1 0 0,0 0 0,0-1 16,-21 1-16,21 21 0,-21-21 15,21 21-15,-21 21 32,0 0-32,0 1 0,0-1 15,0 0-15,0 0 0,0 0 16,0 0-16,0 1 0,0-1 15,22-21-15,-22 21 16,21-21-16,0 0 0,0 0 16,0 0-16,0 0 0,-21-21 15,22 21-15,-22-21 0,21-1 16,-21 1-16,0 0 0,0 0 16,0 0-16,0 0 0,0-1 15,0 1-15</inkml:trace>
  <inkml:trace contextRef="#ctx0" brushRef="#br0" timeOffset="134096.26">20891 6604 0,'0'0'16,"0"-21"-16,0 0 16,22 21 30,-22 21-46,0 0 16,0 0 0,-22 0-1</inkml:trace>
  <inkml:trace contextRef="#ctx0" brushRef="#br0" timeOffset="134728.2">22669 8573 0,'0'0'0,"22"-22"0,-1 1 0,-21 0 16,0 0-16,21 0 0,-21 0 15,21-1-15,-21-20 0,0 21 0,21-21 16,-21 20-16,21-20 0,-21 21 0,22-21 15,-22 20-15,0 1 0,0 0 16,0 0-16,21 21 16,-21 21-1,21 0-15,-21 22 0,0-1 0,0 0 16,0 1-16,0 20 0,0-21 0,0 1 16,0-1-16,0 0 0,0 1 15,0-1-15,-21 0 0,21 1 0,0-22 16,0 0-16,0 0 0,0 0 15,0 1-15,0-1 0,-21-21 16,-1 0 15,22-21-31,0-1 0,-21 22 0</inkml:trace>
  <inkml:trace contextRef="#ctx0" brushRef="#br0" timeOffset="134924.09">22500 8763 0,'0'0'16,"-42"21"-16,21 0 0,-1 1 0,1-22 15,21 21-15,0 0 0,0 0 0,0 0 16,0 0-16,0 1 0,0-1 0,21-21 16,22 21-16,-22 0 0,21-21 15,1 0-15,-1 0 0,0 0 0,22 0 16,-22 0-16,22 0 0,-1 0 16,-21 0-16,22 0 0,-22-21 0,1 0 15,-1 21-15,-21-21 0,21-1 0,-20-20 16,-1 21-16,-21-21 15,0 20-15</inkml:trace>
  <inkml:trace contextRef="#ctx0" brushRef="#br0" timeOffset="135087.79">22818 8319 0,'-43'-22'0,"86"44"0,-128-65 16,43 43-16,20-21 0,1 21 0,21-21 15,0 0-15,0 0 16,21 21-16,22-22 0,-22 1 0,0 21 15,21-21-15,1 0 0,-1 21 16,0 0-16,1-21 0,20 21 16,-20 0-16,-1-21 0,21 21 0</inkml:trace>
  <inkml:trace contextRef="#ctx0" brushRef="#br0" timeOffset="135348.82">24003 8170 0,'0'0'15,"0"22"-15,-21-22 0,0 21 0,-1 21 16,1-21-16,-21 22 0,21-22 0,0 21 16,-1 0-16,1 1 15,0-1-15,0 0 0,0 1 0,0-1 16,21 0-16,-22 1 0,22-1 0,0 0 16,0 1-16,0-22 0,0 21 15,22-21-15,-1 1 0,0-1 0,0 0 16,21-21-16,-20 0 0,20 21 15,0-21-15,1 0 0,-1 0 0,0 0 16,1-21-16,-22 21 0,21-21 0,-21 0 16,22-1-16,-22-20 0,-21 21 15,0 0-15</inkml:trace>
  <inkml:trace contextRef="#ctx0" brushRef="#br0" timeOffset="135528.04">23812 8678 0,'0'0'0,"-21"0"0,42 0 31,1 0-31,-1 0 16,21 0-16,-21 0 0,22 0 0,-1 0 15,0 0-15,1 0 0,-22 0 16,21-21-16,0 21 0,1-21 0,-22 21 16,0-21-16,0 21 0,0-21 0,-21 0 15,0-1-15</inkml:trace>
  <inkml:trace contextRef="#ctx0" brushRef="#br0" timeOffset="135699.94">23918 8255 0,'0'0'15,"0"-21"-15,21 21 0,1 0 16,20 0-16,0 0 0,1-21 16,20 21-16,-21 0 0,22 0 0,-1 0 15,1 0-15,21 0 0,-22 0 16,1-21-16,20 21 0,-20 0 0,20 0 15,-20 0-15,-1-22 0,-20 22 0,-1 0 16,-21 0-16,0 0 0</inkml:trace>
  <inkml:trace contextRef="#ctx0" brushRef="#br0" timeOffset="139212.18">15155 8340 0,'-21'0'0,"21"-21"31,0-1-15,0 1-16,21 21 0,-21-21 0,0 0 15,21 0-15,1 0 0,-22-1 16,21 22-16,-21-21 0,0 0 0,21 0 16,-21 0-16,0 0 0,0-1 15,0 44 16,0-1-31,0 0 0,-21 21 16,21 1-16,-21-1 0,-1 0 16,22 1-16,-21 20 0,0-21 15,21 1-15,-21-1 0,0 0 0,21 1 16,0-1-16,-21-21 0,-1 22 0,22-22 16,-21 0-16,21 0 0,0 0 15,0 0-15,0-42 47,0 0-47,0 0 0,0 0 16,21 0-16</inkml:trace>
  <inkml:trace contextRef="#ctx0" brushRef="#br0" timeOffset="139464.04">14859 8678 0,'0'0'0,"-21"106"31,21-85-31,0 1 0,0-1 0,0 0 16,21-21-16,-21 21 0,21 0 15,0-21-15,0 0 0,22 21 0,-22-21 16,21 0-16,-21 0 0,22 0 16,-1 0-16,0 0 0,1-21 15,-22 0-15,21 21 0,1-21 0,-22 0 0,21 0 16,-21 21-16,0-22 15,1 1-15,-1 0 0,0 0 0,-21 0 16,0 0-16,0-1 0,0 1 0,0 0 16,0 0-16,0 0 0</inkml:trace>
  <inkml:trace contextRef="#ctx0" brushRef="#br0" timeOffset="139675.92">15198 8213 0,'0'0'0,"-22"0"0,1 0 15,21-21-15,0-1 0,0 1 16,21 0 0,22 21-16,-22-21 15,21 0-15,1 21 0,-1-21 0,0 21 16,1-22-16,-1 1 0,0 21 16,1 0-16,-22-21 0,21 21 0,-21 0 15,22 0-15,-22 0 0,0 0 16,0 0-16</inkml:trace>
  <inkml:trace contextRef="#ctx0" brushRef="#br0" timeOffset="140015.73">16235 8107 0,'0'0'0,"21"0"0,-42 21 31,0 0-15,21 0-16,-22 22 0,1-22 16,0 21-16,0 1 0,0-1 0,0 0 15,21 1-15,-22-1 0,1-21 0,0 21 16,0 1-16,21-1 0,-21-21 16,21 22-16,0-22 0,0 21 15,0-21-15,21 0 0,0 1 0,0-1 16,0-21-16,22 21 0,-22-21 15,21 0-15,-21 0 0,22 0 0,-1 0 16,0 0-16,-20-21 0,20 0 16,0 21-16,-21-22 0,22 1 0,-22 0 15,0 0-15,21 0 0,-42 0 0,22-1 16,-22 1-16,0 0 16,0 0-16,0 0 0,-22 0 0,1 21 15</inkml:trace>
  <inkml:trace contextRef="#ctx0" brushRef="#br0" timeOffset="140203.62">16214 8530 0,'0'0'0,"-22"0"0,1 0 0,0 0 0,21-21 31,21 21-31,0 0 0,1-21 16,20 21-16,-21 0 0,0-21 16,22 0-16,-22 21 0,21-22 0,0 22 15,-20-21-15,20 21 0,0-21 0,-21 0 16,1 21-16,-1-21 0,0 0 15,-21-1-15,0 1 0,0 0 16,-21 21-16,0-21 0,-1 0 16</inkml:trace>
  <inkml:trace contextRef="#ctx0" brushRef="#br0" timeOffset="140364.53">16235 8149 0,'0'0'0,"-21"0"16,21-21-1,21 0-15,21 21 16,-21 0-16,0-21 0,22 21 0,-1 0 15,0-21-15,1 21 0,-1-22 0,0 22 16,1 0-16,-1-21 0,0 21 16,1 0-16,-1 0 0,-21 0 0,22 0 15,-22 0-15,0 0 0,0 0 16,0 0-16</inkml:trace>
  <inkml:trace contextRef="#ctx0" brushRef="#br0" timeOffset="141680.42">17420 8530 0,'42'0'0,"-84"0"0,106 0 15,-43 0-15,21 0 0,-21-21 16,0 0-16,1 0 0,-1 21 0,0-21 16,-21-1-16,0 1 0,0 0 15,0 0-15,0 0 0,-21 0 16,0 21-16,-1 0 0,-20-22 0,21 22 15,-21 0-15,20 0 16,-20 22-16,0-22 0,21 21 0,-22 0 16,1 21-16,21-21 0,0 22 15,-1-22-15,1 21 0,0-21 0,21 22 16,0-1-16,0-21 0,0 22 0,0-22 16,21 0-16,0 0 0,1 0 15,-1-21-15,0 0 0,0 0 0,21 0 16,-20 0-16,20 0 0,-21-21 15,0 21-15,22-21 0,-22 0 0,21 0 16,-21-22-16,0 22 0,22-21 0,-22 21 16,0-22-16,0 1 0,0 0 15,22-1-15,-43-20 0,21 20 16,0-20-16,0-1 0,-21 1 0,21 21 16,-21-1-16,0 1 0,0 0 15,0 20-15,0 1 0,0 0 0,-21 42 31,21 0-31,-21 22 0,21-1 0,-21 0 16,21 1-16,0 20 0,-21-20 0,21 20 16,-21-21-16,21 22 0,0-22 15,0 1-15,0-1 0,0 0 0,0-21 16,0 1-16,0-1 0,0 0 0,21 0 16,0 0-16,0-21 0,0 0 15,0 0-15,1 0 0,-1 0 16,0 0-16,0 0 0,0 0 0,22-21 15,-22 0-15,0 0 0,0 0 16,0 21-16,0-22 0,1-20 0,-22 21 16,0 0-16,0 0 0,0-1 15,0 1-15,0 42 16,-22-21 0,22 22-16,-21-1 0,21 21 15,0-21-15,0 0 0,0 1 0,0-1 16,0 0-16,0 0 0,21 0 0,1 0 15,-1 1-15,0-22 16,21 0-16,-21 0 0,1 0 16,20 0-16,0 0 0,-21-22 15,22 22-15,-22-21 0,21 21 0,-21-21 16,1 0-16,-1 0 0,0 0 0,0-1 16,0 1-16,0 0 0,1 0 15,-22 0-15,0 0 0,21 21 0,0 0 16,-21 21-1,21 0 1,-21 0-16,0 0 0,21 0 16,-21 1-16,0-1 0,21 0 15,1-21-15,-1 21 16,0-21-16,0 0 16,0 0-16,0 0 0,1 0 15,-1-21-15,0 21 0,0-21 16,0 0-16,0 21 0,1-22 0,-1 1 15,-21 0-15,0 0 0,21 0 16,-21 0-16,21-1 0,-21 1 0,0 42 31,0 1-15,0-1-16,21 0 0,-21 0 16,0 0-16,0 0 0,21 1 15,-21-1-15,22 0 0,-1-21 0,0 21 16,0 0-16,0-21 0,0 0 15,1 21-15,-1-21 0,0 0 0,0 0 16,0 0-16,22 0 0,-22 0 16,0 0-16,0 0 0,0-21 0,0 0 15,1 21-15,-1-21 0,0 0 16,0 21-16,0-21 0,-21-1 0,21 1 16,-21 0-16,22-21 0,-22 21 0,0-1 15,21 1-15,-21 0 0,21 0 16,0 21-1,-21 21-15,0 0 0,0 0 16,0 1-16,0-1 0,0 0 16,0 0-16,0 0 0,0 0 0,0 1 15,0-1-15,21 0 16,0-21-16,1 0 16,-1 0-16,0 0 0,0 0 15,-21-21 1,21 21-16,-21-21 0,0-1 0,0 1 15,-21 0-15,0 0 0</inkml:trace>
  <inkml:trace contextRef="#ctx0" brushRef="#br0" timeOffset="141880.31">19071 8107 0,'-21'0'16,"21"-21"-1,0 0 1,21 21-16,0 0 16,-21-22-16,21 1 0,1 0 15,-1 21-15,-21-21 0,21 21 16,-21-21-16,0 0 16</inkml:trace>
  <inkml:trace contextRef="#ctx0" brushRef="#br0" timeOffset="152315.47">10774 9335 0,'0'0'0,"-21"-22"0,21 1 0,-22 21 15,22-21-15,0 0 0,0 0 16,0 0 0,-21 21-1,0 21 1,21 0-16,-21 0 0,21 0 15,0 22-15,-21-22 0,21 21 16,-21 22-16,21-22 0,0 21 0,0 1 16,0 21-16,0-22 0,0 22 15,0-1-15,0 1 0,0 0 0,0-1 16,0 1-16,0 21 0,0-21 0,21-1 16,0 22-16,21-21 0,-21 21 15,22-1-15,-1-20 0,0 21 0,22 0 16,-22 21-16,22-21 0,-1-1 0,1 1 15,20 0-15,-20 0 0,-1 0 0,22 0 16,0-22-16,-22 22 0,22 0 0,0 0 16,-1-22-16,1 22 0,0-21 15,-1 21-15,1-22 0,0 1 16,-1 21-16,1-21 0,0-1 0,-1 1 16,1 0-16,21-22 0,-22 22 0,22-1 15,-21-20-15,21-1 0,0 22 0,-1-21 16,-20-1-16,21 22 0,0-22 15,21 1-15,-21-1 0,-1 1 0,1-1 16,0 1-16,0-22 0,0 22 0,-22-22 16,22 0-16,0 1 0,0-1 0,0 0 15,0-21-15,21 1 0,-22-1 0,1 0 16,0 0-16,0-21 0,21 0 16,-21 0-16,21 0 0,-21 0 0,21 0 15,-22 0-15,22 0 0,0 0 16,-21 0-16,21 0 0,-21 0 0,21 0 15,0 0-15,-21 0 0,21 0 0,-21 0 16,0 0-16,21 0 0,-22 0 16,1 0-16,0 0 0,21 0 0,-21 0 15,0 0-15,0 0 0,21 0 0,-22-21 16,1 21-16,21-21 0,-21 0 0,21 21 16,-21-22-16,21 1 0,-21 0 0,21 0 15,-21 0-15,21 0 0,-22-1 0,22 1 16,-21 0-16,21 0 0,-21-21 15,0 20-15,21-20 0,-21 0 0,0-1 16,21 1-16,-22 0 0,1-22 16,21 1-16,-21 20 0,0-20 0,21-1 15,-21-20-15,0 20 0,-1 1 0,22-1 16,-21-20-16,0 20 0,0 1 16,0-22-16,0 21 0,-1-20 0,-20 20 15,0-20-15,21-1 0,-22 0 0,-20-21 16,20 22-16,1-1 0,-21-21 0,-1 0 15,22 1-15,-22-1 0,1 0 0,-1 0 16,-20 0-16,20 0 16,-21 22-16,1-22 0,-1 21 0,0-21 15,1 22-15,-22-22 0,21 21 0,-21 1 16,1-1-16,-1 0 0,0 1 0,21-1 16,-21 21-16,1-20 0,20-1 15,-21 0-15,21 1 0,-20 20 0,20 1 16,0-22-16,1 22 0,-1-1 0,-21 1 15,21 20-15,1-20 0,-22-1 0,0 22 16,21 0-16,-42-1 0,22 1 16,-22 0-16,21-1 0,-21 22 0,0 0 15,0-21-15,0 20 0,0 1 0,0 0 16,0 0-16,0 0 16,0 0-16,0-1 15,-21 22-15,-1 0 16,1 0-1,0 0-15,0 0 0,0 0 16,0 0-16,-1 22 0,-20-22 0,21 21 16,0 0-16,-22 0 0,22 21 15,-21-20-15,0 20 0,20-21 0,-20 21 16,0 1-16,-1-22 0,1 21 0,0 1 16,21-1-16,-22-21 0,1 21 15,0 1-15,-1-22 0,22 21 0,-21-21 16,-1 1-16,22 20 0,0-21 0,0-21 15,0 21-15,21 0 0,21-21 32,0-21-17,0 0-15,22 0 0,-22 0 0,21-22 16,0 1-16,22 21 0,-22-21 16,1-22-16,20 22 0,1-1 0,-22-20 15,21 21-15,-20-1 0,20 1 0,-20 0 16,-1-1-16,21 22 0,-20-21 0,-22 21 15,21 21-15,-21 0 0,1 0 16,-1 0-16,0 0 0,-21 42 0,0-21 16,0 21-16,0 1 0,0-1 15,0 22-15,0-22 0,-21 21 16,21 1-16,-21-22 0,21 22 0,0-22 16,0 22-16,0-22 0,0 0 0,0-21 15,0 22-15,0-1 0,0-21 16,0 0-16,21 22 0,0-22 0,-21 0 15,0 0-15</inkml:trace>
  <inkml:trace contextRef="#ctx0" brushRef="#br0" timeOffset="153432.62">10604 9398 0,'-21'0'63,"0"0"-63,0 21 0,21 0 15,-21 1-15,0-1 0,-1 0 0,1 21 16,0 1-16,-21-1 0,21 0 0,-22 1 16,22-1-16,-21-21 0,-1 21 15,22 1-15,-21-22 0,21 21 0,-22-21 16,22 1-16,0-1 0,0 0 0,0 0 15,0-21-15,21 21 16,0-42 15,0 0-31,21 0 0,0 0 0,0-22 16,21 22-16,-20-21 0,-1-1 16,0 1-16,21 0 0,-21-1 0,1 1 15,20 0-15,-21-1 0,0 22 0,0-21 16,22 21-16,-22 0 0,0 21 15,0 0-15,0 0 0,1 0 16,-1 0-16,0 21 0,0 21 0,0-21 16,0 22-16,1-22 0,-1 21 15,0 0-15,0 1 0,0-1 0,0-21 16,1 22-16,-1-1 0,-21-21 0,21 0 16,0 0-16,-21 1 15,21-1-15,-21 0 0,0 0 0,0 0 16,-21-21-1</inkml:trace>
  <inkml:trace contextRef="#ctx0" brushRef="#br0" timeOffset="158503.7">14012 15579 0,'0'0'0,"-169"-85"31,148 64-31,0 0 0,-1 21 0,1 0 0,0-21 16,42 21 0,22 0-1,-1 0-15,21 0 0,1 0 16,-1 0-16,22 0 0,0 0 0,-1 21 15,1 0-15,-21-21 0,20 0 16,-20 21-16,20-21 0,-20 21 0,-1-21 16,-20 21-16,20-21 0,-42 22 0,22-22 15,-22 21-15,-21 0 16,-42 0-16,20-21 16,-20 0-16</inkml:trace>
  <inkml:trace contextRef="#ctx0" brushRef="#br0" timeOffset="158867.49">14372 15642 0,'0'0'16,"-21"0"-16,0 0 0,21 21 31,0 1-31,0-1 0,0 0 0,0 0 16,0 0-16,0 22 0,0-1 15,21 0-15,0 1 0,-21-1 0,21 21 16,0-20-16,-21 20 0,0-20 15,0-1-15,0 21 0,0-20 0,0-1 16,0 0-16,0 1 0,0-22 0,-21 21 16,0-21-16,0 1 0,0-1 15,-22 0-15,22 0 0,-21-21 16,0 0-16,20 0 0,-20 0 16,0 0-16,-1 0 0,-20-21 0,21 0 15,-1 0-15,22-1 0,-21-20 16,-1 21-16,22 0 0,0-22 0,0 22 15,0-21-15,21 21 0,-21 0 16,21-1-16,0 1 0,0 0 16,21 21-16,0 0 0,21 0 0,-21 0 15,22 0-15,20 0 0,-20 0 16,-1 0-16,21 0 0</inkml:trace>
  <inkml:trace contextRef="#ctx0" brushRef="#br0" timeOffset="159308.35">15515 15960 0,'0'0'0,"148"-148"31,-127 126-31,-21 1 0,0 0 16,-21 21-1,-21 0-15,21 0 0,-22 21 0,1-21 16,-21 21-16,20 1 0,-20 20 15,-1 0-15,22 1 0,0-1 16,-1-21-16,1 21 0,21 1 0,0-1 16,21-21-16,0 0 0,0 1 15,21-1-15,21 0 0,-21 0 0,22-21 16,-1 21-16,0-21 0,1 21 16,20-21-16,-21 22 0,1-22 0,-1 21 15,0 0-15,-20-21 0,-1 21 16,0-21-16,0 21 0,-21 0 0,0 1 15,-21-1-15,0-21 16,-22 21-16,22 0 0,-21-21 0,0 21 16,-22-21-16,22 0 0,-22 0 0,22 21 15,-22-21-15,22 0 16,0 0-16,21 0 0,-22 0 0,22 0 16,0 0-16,0 0 0,21-21 15,0 0-15,21 21 16,21-21-16,-21 0 0,22 0 15,20-1-15,-20 1 0,20 0 0</inkml:trace>
  <inkml:trace contextRef="#ctx0" brushRef="#br0" timeOffset="159720.1">16404 15769 0,'0'0'0,"21"-21"0,-42 42 31,0-21-31,0 21 0,-22 22 0,22-1 16,0 0-16,0 1 0,-21-1 16,20 0-16,1 22 0,0-22 0,0 1 15,21-1-15,0 21 0,0-41 16,0 20-16,0 0 0,0-21 0,21 1 16,0-1-16,0 0 0,1 0 0,-1-21 15,21 0-15,0 0 16,1 0-16,-1 0 0,0 0 0,1 0 0,-1-21 15,0 0-15,1 0 0,-22-1 16,21-20-16,-21 21 0,22-21 16,-22-22-16,-21 22 0,0-22 0,0 22 15,0-22-15,0 22 0,0-21 16,-21 41-16,-22-20 0,22 21 0,-21 0 16,21 0-16,-22 21 0,1 0 15,0 0-15,21 0 0,-22 21 0,1 0 16,21 21-16,-22-21 0,22 22 15,0-1-15,0 0 0,21 1 0,0-1 16,0-21-16,0 22 0,0-22 0,21 0 16,0 0-16,22 0 0,-1-21 15</inkml:trace>
  <inkml:trace contextRef="#ctx0" brushRef="#br0" timeOffset="160268.18">17378 15875 0,'0'0'0,"21"-21"0,-21 0 0,0 0 0,-21 42 32,21 21-32,-21-21 0,21 22 0,-22-1 15,1 21-15,0-20 0,0 20 16,21-20-16,-21-1 0,21 21 0,-21-20 16,21-22-16,0 21 0,0 1 0,0-22 15,0 0-15,0 0 16,0 0-16,0-42 31,0 0-31,0 0 0,0 0 16,0-22-16,0 1 0,0 0 0,21-1 15,0-20-15,0-1 0,0 1 16,0 20-16,22-20 0,-22 21 0,0 20 16,21-20-16,-20 42 0,-1 0 15,0 0-15,0 21 0,-21 0 0,21 22 16,0-1-16,-21 0 0,22 1 0,-22 20 15,0-20-15,21 20 0,0-21 16,0 1-16,-21-1 0,21 0 16,0 1-16,1-1 0,-1-21 15,0 0-15,21 1 0,-21-22 0,22 21 16,-22-21-16,21 0 0,1 0 0,-22 0 16,21-21-16,-21-1 0,22 1 15,-22 0-15,0-21 0,0-1 0,0 1 16,0-21-16,1 20 0,-22-41 15,21 20-15,-21 1 0,0-22 0,0 21 16,0 22-16,0 0 0,0-1 0,0 1 16,0 21-16,-21 21 15,-1 0 1,1 21-16,21 0 16,0 0-16,0 1 0,0-1 0,0 0 15,0 0-15</inkml:trace>
  <inkml:trace contextRef="#ctx0" brushRef="#br0" timeOffset="160880.63">20278 15727 0,'0'-21'0,"-22"21"16,1 21-16,21 0 0,-21 21 15,21 1-15,-21-1 0,0 85 16,0-63-16,-1-1 0,1-21 16,0 22-16,0-22 0,0 22 0,0-22 15,-1-21-15,22 22 0,-21-22 16,21 0-16,21-42 15,1 21 1,-1-21-16,0-22 16,21 22-16,-21-21 0,22-1 0,-1-20 15,0 21-15,1-1 0,-1-20 16,0 20-16,-20 1 0,20 21 0,-21 0 16,21 21-16,-20 0 0,-22 21 15,21 21-15,-21-21 0,21 22 0,-21-1 16,0 22-16,0-22 0,0 0 0,63 106 31,-63-105-31,22-22 0,20 0 0,-21 0 16,0 0-16,22-21 0,-1 0 15,-21 0-15,21 0 0,1 0 0,-1-21 16,0 0-16,1 0 0,-1-21 16,0-1-16,1 1 0,-22 0 15,0-22-15,0 1 0,-21-1 0,0-21 16,0 22-16,0-1 0,0 22 15,-21-21-15,-21 20 0,21 1 0,-1 21 16,-20 0-16,21 21 0,-21 0 16,20 0-16,-20 21 0,21 0 0,0 0 15,0 21-15,-1-20 0,1 20 0,21 0 16,0 1-16,0-22 0,0 21 16,21-21-16</inkml:trace>
  <inkml:trace contextRef="#ctx0" brushRef="#br0" timeOffset="161100.51">21759 15875 0,'0'0'15,"0"42"1,-21-20-16,0 20 0,0 0 16,21 1-16,-21-1 0,-1 0 0,1 22 15,21-22-15,-21 0 0,21-20 16,-21 20-16,21-21 0,0 21 0,0-20 15,0-1 1,0 0-16,21-21 0,0 0 16,0 0-16,1-21 0,-1 0 15,0-22-15</inkml:trace>
  <inkml:trace contextRef="#ctx0" brushRef="#br0" timeOffset="161248.42">21738 15600 0,'0'0'0,"-21"-21"0,0 0 0,0 21 0,-1 0 16,1 0-16,0 0 16,21 21-16,0 0 15,21 0 1,0-21-16,22 21 0,-22 0 16</inkml:trace>
  <inkml:trace contextRef="#ctx0" brushRef="#br0" timeOffset="161636.2">22204 15854 0,'0'0'0,"42"-64"32,-21 64-32,0 0 0,1 0 15,-1 0-15,-21 22 16,0-1-16,21 21 0,-21 0 0,0 1 15,0-1-15,0 0 0,0 22 16,0-22-16,-21 22 0,0-22 0,21 0 16,-22 1-16,1-1 0,0 0 0,0-20 15,21-1-15,0 0 0,0 0 16,0-42 0,0 0-1,0 0-15,0-1 0,0-20 0,21 0 16,0-1-16,0-20 0,1 21 15,-1-22-15,0 1 0,21-1 0,-21 22 16,22-1-16,-22 1 0,0 21 16,21 0-16,-20 0 0,-1 21 15,0 0-15,0 0 0,0 0 0,-21 21 16,0 0-16,0 0 0,0 0 16,21 0-16,-21 1 0,22-1 0</inkml:trace>
  <inkml:trace contextRef="#ctx0" brushRef="#br0" timeOffset="161937.03">22775 16129 0,'21'21'0,"-84"-84"0,105 105 0,1 0 15,-43-20-15,21-1 0,-21 0 16,21-21-16,-21 21 0,21-21 0,0 0 16,0 0-16,1 0 0,-1 0 15,0 0-15,0 0 0,0 0 16,0-21-16,1 0 0,-1 0 16,21-1-16,-21 1 0,0 0 0,1-21 15,-1 21-15,0-22 0,-21 22 16,21-21-16,-21 21 0,0-1 0,0 1 15,0 0-15,-42 21 0,21 0 16,-1 0-16,-20 21 0,21 22 0,-21-22 16,-1 42-16,1-20 0,0-1 0,-1 0 15,22 1-15,-21-1 0,42 0 16,0 1-16,0-22 0,0 21 0,21-21 16,0 0-16,0 1 0,22-1 15,20-21-15,-21 21 0,22-21 16,-1 0-16,1 0 0,21 0 0,-22 0 15,22-21-15,-1 0 0,1 21 16</inkml:trace>
  <inkml:trace contextRef="#ctx0" brushRef="#br0" timeOffset="162279.82">24765 15663 0,'0'0'0,"0"-21"0,0 0 16,-21 21-16,0 0 0,-1 21 15,22 0-15,0 1 0,-21 41 16,0-21-16,21 22 0,-21 21 0,0-1 16,0 1-16,-1 0 0,1 20 0,21-20 15,-21 21-15,0-21 0,0 20 16,0-20-16,21 21 0,-22-21 0,1-1 15,0 1-15,0 0 0,0-1 16,21-20-16,-21 20 0,-1-20 0,22-1 16,0 1-16,-21-22 0,21 22 15,-21-22-15,21-21 0,0 0 0,0 1 16,0-44 0,0-20-16,0 21 15,0-43-15,0 1 0,0-1 16</inkml:trace>
  <inkml:trace contextRef="#ctx0" brushRef="#br0" timeOffset="162555.67">24320 16320 0,'0'0'15,"-21"-297"1,21 234-16,0 20 0,0 1 0,0 0 16,21-1-16,22 22 15,-22 0-15,21 0 0,1 0 0,20 0 16,1 21-16,-1 0 0,1 0 0,20 0 15,-20 0-15,-1 21 0,1 0 16,-1 21-16,-20-21 0,-22 22 0,21-1 16,-21 0-16,-21 22 0,0-22 15,0 1-15,-21-1 0,-21 0 0,21-21 16,-43 22-16,22-22 0,-22 0 16,1 0-16,-1 0 0,22-21 0,-22 0 15,22 0-15,21 0 0,-21 0 16,42-21-16,0 0 0,0 0 15,0 0-15,42-22 0</inkml:trace>
  <inkml:trace contextRef="#ctx0" brushRef="#br0" timeOffset="162928.31">25273 15854 0,'0'-21'0,"0"42"0,21-63 16,0 42-16,0-22 0,-21 1 15,22 21-15,-1-21 0,0 0 16,0 21-16,0 0 0,0 0 16,1 0-16,-1 21 0,0 0 15,0 0-15,0 1 0,-21-1 16,0 21-16,0 0 0,21 1 16,-21-1-16,0 0 0,0 1 0,0-1 15,0-21-15,0 22 0,0-22 16,-21 0-16,21 0 0,0 0 0,-21-21 15,0 0 1,21-21 0,0 0-16,0-21 0,0 20 0,0-20 15,21 0-15,0-1 0,0 1 16,1 0-16,-1-1 0,0 22 0,21-21 16,-21 21-16,1 0 0,-1-1 15,0 22-15,21 0 0,-21-21 16,1 21-16,-1 0 0,0 0 0,0 0 15,0 0-15</inkml:trace>
  <inkml:trace contextRef="#ctx0" brushRef="#br0" timeOffset="163284.1">26183 15769 0,'-63'64'31,"41"-43"-31,1 0 0,0 21 16,0-20-16,0 20 0,21 0 15,0-21-15,-21 22 0,21-1 0,0-21 0,0 0 16,21 1-16,0 20 16,0-21-16,0-21 0,22 21 0,-1 0 15,-21-21-15,21 0 0,1 0 16,-1 0-16,0 0 0,1 0 0,-1-21 16,-21 0-16,22 0 0,-22 0 0,0-22 15,0 1-15,-21 0 0,21-1 16,-21 1-16,0 0 0,0-1 0,-21 22 15,0 0-15,0 0 0,0 0 16,-1 21-16,-20 0 0,21 0 0,0 0 16,-22 0-16,22 0 0,0 21 15,0 0-15,0-21 0,0 21 0,21 0 16,0 1-16,0-1 16,21-21-16,0 0 15,21 0-15,-21 0 0,22 0 0,-1-21 16,0 21-16</inkml:trace>
  <inkml:trace contextRef="#ctx0" brushRef="#br0" timeOffset="163551.95">27220 15155 0,'0'0'0,"0"-21"0,0 0 0,0 42 15,0 0-15,0 22 0,-21-1 16,21 0-16,-21 1 0,0-1 15,0 0-15,21 22 0,-22-22 16,1 22-16,21-22 0,-21 22 0,21-1 16,0-21-16,-21 22 0,0-1 15,21-20-15,0-1 0,0 22 0,0-22 16,0-21-16,0 21 0,0-20 16,0-1-16,0 0 0,21 0 0,0-21 15,0 0-15,0 0 0,1 0 16,20-21-16,-21 0 0,0-22 15,0 22-15</inkml:trace>
  <inkml:trace contextRef="#ctx0" brushRef="#br0" timeOffset="163827.79">27411 15896 0,'21'-21'0,"-127"169"0,191-275 0,-64 85 15,0 42-15,-21 21 16,0 0-16,-21 22 16,0-22-16,0 21 0,21-21 0,-22 22 15,1-22-15,21 21 0,0-21 16,0 0-16,0 1 0,0-1 0,0 0 15,0 0-15,21-21 0,1 0 16,-1 0-16,21 0 0,-21 0 0,0 0 16,22 0-16,-22-21 15,21 21-15,-21-21 0,1-22 0,-1 22 16,0-21-16,-21 21 0,0-22 0,0 1 16,0 0-16,0 21 0,0-22 15,0 22-15,0 0 0,-21 0 16,0 21-16,-1 0 0,1 0 15,0 0-15,0 0 0,0-21 0,0 21 16,-1 0-16,1 0 0,0 0 16</inkml:trace>
  <inkml:trace contextRef="#ctx0" brushRef="#br0" timeOffset="164011.72">26649 15621 0,'0'0'0,"21"0"0,0 0 16,0 0-16,0 0 0,22 0 15,-1 0-15,0 0 0,22 0 0,-1 0 16,-20-21-16,20 21 0,1 0 0,-1 0 16,1 0-16,-1 0 0</inkml:trace>
  <inkml:trace contextRef="#ctx0" brushRef="#br0" timeOffset="164287.57">28321 15685 0,'0'0'16,"-21"0"-16,0 0 0,21-22 15,-22 22-15,1 0 0,-21 0 0,21 0 16,0 0-16,-22 0 0,22 22 15,-21-1-15,21 0 0,-22 0 0,22 0 16,0 0-16,0 1 0,0 20 16,-1-21-16,22 21 0,0-20 0,0 20 15,0-21-15,22 0 0,-1 22 16,0-22-16,21 0 0,-21 0 16,22 0-16,20 0 0,-20 1 0,20-22 15,-21 0-15,22 0 0,-22 0 16,22 0-16,-22 0 0</inkml:trace>
  <inkml:trace contextRef="#ctx0" brushRef="#br0" timeOffset="164904.21">28935 15875 0,'0'0'0,"0"-21"0,-21 21 0,-1-21 16,1 21-16,0 0 0,0 0 0,-21 0 16,20 0-16,1 0 0,-21 21 15,21-21-15,0 21 0,-1 0 16,1 0-16,0 22 0,0-22 0,0 0 15,21 0-15,0 0 0,0 1 16,0-1-16,0 0 0,0 0 0,0 0 16,0 0-16,21-21 15,0 0-15,0 0 0,0 0 16,1 0-16,-1 0 0,0 0 16,0-21-16,0 0 0,0 0 0,1-21 15,-1 20-15,0-20 0,0 21 16,0 0-16,0 0 0,1 21 0,-22 21 31,0 0-15,0 0-16,0 21 0,0-20 15,0-1-15,0 0 0,21 0 0,0 0 16,0 0-16,0 1 0,0-22 0,22 21 16,-22 0-16,21-21 0,1 0 15,-1 0-15,0 0 0,1 0 0,-22 0 16,21-21-16,0 0 0,-20-1 15,-1 1-15,21 0 0,-21-21 0,0-1 16,-21 1-16,22-21 0,-1 20 16,0 1-16,0-22 0,-21 22 0,21-21 15,0 20-15,-21 1 16,0 0-16,22 20 0,-22 1 0,21 21 16,-21 21-1,0 1-15,0-1 0,-21 21 16,21-21-16,-22 22 0,22-1 15,0 0-15,0 1 0,0-1 0,0 0 16,0 1-16,0-1 0,0 0 16,0-21-16,0 22 0,0-22 0,0 0 15,0 0-15,0 0 0,22 1 16,-22-1-16,21-21 0,-21 21 16,21-21-16,0 0 15,0 0-15</inkml:trace>
  <inkml:trace contextRef="#ctx0" brushRef="#br0" timeOffset="165112.1">30078 16404 0,'0'21'16,"0"-42"62,0 0-78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04:39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995 0,'21'-64'31,"-21"43"-31,0 0 0,0 0 16,0 0-1,0 0-15,0-1 16,0 1-16,-21 21 31,0 0-15,21 21-1,0 1-15,-22-22 0,22 42 16,-21-21-16,21 0 0,0 22 16,0-22-16,0 21 0,0 0 15,0 22-15,-21-22 0,21 1 0,0-1 16,0 0-16,-21 22 0,21-22 16,0 0-16,0 1 0,0 20 0,0-20 15,0-1-15,0 0 0,0 1 16,0-1-16,-21 0 0,21 1 15,0-22-15,-21 0 0,21 0 0,0 0 16,0 0-16,0 1 0,0-1 16,0-42 31,0-1-47,0 1 15,0 0-15,0 0 0,0 0 0,0 0 16</inkml:trace>
  <inkml:trace contextRef="#ctx0" brushRef="#br0" timeOffset="488.22">2519 889 0,'0'0'0,"-21"0"0,21-21 0,0 0 0,0 0 15,0-1 1,21 22-16,0-21 16,0 0-16,0 21 0,0 0 15,1 0-15,-1 0 0,0 0 16,21 0-16,-21 21 0,1 0 15,-1 22-15,0-22 0,0 21 16,0 1-16,0-1 0,-21 0 16,0 1-16,0-1 0,0 21 0,0-20 15,0-1-15,0 22 0,0-22 16,0 0-16,0 1 0,0 20 0,0-21 16,0 22-16,0-22 0,0 1 15,0-1-15,-21 0 0,21 1 0,-21-1 16,21-21-16,0 21 0,0-20 15,0-1-15,0 0 0,-21 0 0,21 0 16,0 0 0,0-42 15,-21 0-15,21 0-16,0 0 0,0 0 15,0-1-15</inkml:trace>
  <inkml:trace contextRef="#ctx0" brushRef="#br0" timeOffset="1221.83">2349 1736 0,'0'0'0,"22"0"46,-1 0-46,0-21 0,0-1 16,21 22-16,-20-21 0,20 21 0,0-21 16,1 21-16,-22-21 0,21 21 15,0-21-15,1 21 0,-1-21 0,0-1 16,1 22-16,-1-21 0,0 21 16,1-21-16,-1 21 0,-21-21 0,22 21 15,-22 0-15,0 0 0,0-21 16,0 21-16,0 0 0,-21 21 47,0 0-32,0 0-15,0 0 0,0 1 0,0-1 16,0 0-16,0 0 0,-21 21 16,21-20-16,0-1 0,0 0 15,0 21-15,0-21 0,0 1 0,0-1 16,0 0-16,0 0 15,0 0-15,21-21 0,1 0 0,-1 0 16,0 0-16,0 0 16,0 0-16,0 0 0,1-21 0,20 21 15,-21-21-15,0 0 0,0 0 16,22-22-16,-22 22 0,0 0 16,0-21-16,0 20 0,1-20 0,-1 21 15,0-21-15,0 20 0,-21-20 16,0 21-16,21 0 0,-21 0 0,21-1 15,-21 1-15,0 0 16,0 42 0,0 0-1,0 1-15,0 20 16,0-21-16,0 0 0,-21 22 0,21-22 16,-21 0-16,21 21 0,0-21 15,0 1-15,0 20 0,0-21 16,0 0-16,0 0 0,0 1 15,21-1 1,0-21-16,1 0 0,-1 0 16,0 0-16,0 0 0,0-21 15,0 21-15,1-22 0,-1 1 0,0 0 16,0 0-16,0-21 0,0 20 16</inkml:trace>
  <inkml:trace contextRef="#ctx0" brushRef="#br0" timeOffset="1576.06">4254 614 0,'0'0'15,"-21"0"-15,0 0 0,21 21 16,0 0-16,-21 0 15,21 22-15,0-22 0,-21 42 16,21-20-16,0-1 0,-21 22 0,21-1 16,0 1-16,0-1 0,0-21 15,-22 22-15,22-1 0,-21-20 16,21-1-16,0 22 0,0-22 16,0 0-16,-21 1 0,21-1 0,0 0 15,-21-21-15,21 22 0,0-22 16,0 21-16,0-21 0,0 1 0,0-1 15,0 0-15,21-21 32,0-21-32,-21 0 0,21-22 15,1 22-15,-1 0 0</inkml:trace>
  <inkml:trace contextRef="#ctx0" brushRef="#br0" timeOffset="2027.19">4551 1376 0,'0'21'0,"-21"21"16,-1-20-16,1-1 0,21 0 16,-21 0-16,21 21 0,0-20 15,-21-1-15,0 21 0,21-21 0,0 0 16,0 1-16,0-1 0,0 0 15,0 0-15,0 0 0,0 0 16,0 1-16,21-22 16,0 0-16,0 0 0,0 0 15,1 0-15,20 0 0,-21 0 0,21 0 16,-20 0-16,-1-22 0,21 22 16,-21-21-16,0 0 0,1 0 0,-1 0 15,0 0-15,0-22 0,-21 22 16,0-21-16,0 21 0,0-22 0,0 1 15,0 21-15,0-22 0,-21 22 16,0 0-16,0 0 0,-1 0 0,1 0 16,0 21-16,0 0 15,0 0-15,0 21 0,-1-21 16,1 21-16,0 0 0,0-21 0,0 21 16,0 0-16,21 1 0,-22-22 15,22 21-15,-21-21 0,21-21 31</inkml:trace>
  <inkml:trace contextRef="#ctx0" brushRef="#br0" timeOffset="2352">4000 1249 0,'22'0'16,"-44"0"-16,65 0 0,-22 0 0,0 0 15,0 0-15,22 0 0,-1 0 0,-21-21 16,21 0-16,22 21 0,-22-22 16,1 1-16,-1 21 0,21-21 0,-20 0 15,-1 21-15,0-21 0,1 0 16,-1 21-16,-21-22 0,22 22 0,-22 0 15,0 0-15,-21-21 16,21 21-16</inkml:trace>
  <inkml:trace contextRef="#ctx0" brushRef="#br0" timeOffset="4429.21">6032 1270 0,'0'0'0,"0"-21"16,0 0-1,0 0 1,22-1-16,-1 1 16,0 21-16,-21-21 0,21 0 0,0 0 15,0 0-15,1-1 0,-1-20 16,0 21-16,0 0 0,0-22 0,0 22 16,-21-21-16,0 21 0,0 0 15,0-1-15,0-20 0,-21 21 16,0 0-16,0 21 15,-21 0-15,-1 0 0,1 0 0,-22 0 16,1 0-16,21 0 0,-22 0 16,1 21-16,20 0 0,-20 0 0,20 0 15,1 22-15,21-22 0,0 21 16,21-21-16,0 22 0,0-22 0,21 21 16,0-21-16,0 22 0,22-22 15,-22 21-15,21-21 0,0 22 0,1-22 16,-1 0-16,0 21 0,1-20 15,-1-1-15,-21 21 0,22-21 0,-22 22 16,0-22-16,0 21 0,0-21 16,0 22-16,-21-22 0,0 21 15,0 0-15,0-20 0,0 20 0,-21-21 0,0 0 16,-21 22-16,21-22 16,-22 0-16,1 0 0,-22 0 0,22 0 15,0 1-15,-22-22 0,22 0 16,0 0-16,-1 0 0,1 0 0,21 0 15,-22 0-15,22-22 0,-21 1 0,21 0 16,0 0-16,-1 0 0,22 0 16,0-22-16,-21 1 0,21 0 0,0-1 15,-21 1-15,21 0 0,0-1 16,0 1-16,0 21 0,0-22 16,0 22-16,0 0 0,0 0 15,21 21-15,0 0 0,1 0 16,-1 21-16,0 0 15,0 0-15,-21 22 0,21-22 0,0 21 16,1-21-16,-22 22 0,21-1 16,0 0-16,0 1 0,0-22 0,0 21 15,1-21-15,-1 22 0,0-22 16,0 0-16,0 0 0,22 0 0,-22-21 16,21 22-16,0-22 0,-20 0 15,20 0-15,0 0 0,1 0 0,-22 0 16,21-22-16,0 1 0,-20 0 15,20 0-15,-21 0 0,21 0 16,-20-1-16,-1 1 0,0-21 0,0 21 16,0-22-16,0 1 0,1 21 15,-22-21-15,0 20 0,0 1 0,0 0 16,0 0-16,0 0 0,0 0 16,0 42-1,0 0 1,0 0-16,0 0 0,0 22 15,0-22-15,0 0 0,0 21 0,0-21 16,0 22-16,0-22 0,0 0 16,0 0-16,0 0 0,21 1 15,-21-1-15,21 0 0,0-21 16,0 0-16,0 0 0,1 0 0,20 0 16,-21 0-16,0 0 0,0 0 0,22-21 15,-22 21-15,0-21 0,0-1 16,0 1-16,1 0 0,-1-21 0,0 21 15,0-22-15,0 22 0,-21-21 16,0 21-16,21-22 0,-21 22 0,22 0 16,-22-21-16,0 20 15,0 1-15,0 42 32,0 1-32,0-1 15,-22 0-15,22 21 0,0-21 0,-21 22 16,21-22-16,0 21 0,0 1 15,0-22-15,0 21 0,0-21 0,0 0 16,21 1-16,1-1 0,-1 0 16,0 0-16,21-21 0,-21 21 0,22-21 15,-22 0-15,21 0 0,1 0 16,-22 0-16,21 0 0,0 0 0,1-21 16,-22 0-16,21 0 0,1 21 0,-1-43 15,0 22-15,-21 0 0,22-21 16,-22 21-16,21-22 0,-21 1 0,1 21 15,-1-22-15,-21 1 16,0 21-16,0-21 0,0 20 0,0 1 16,0 0-16,0 0 0,-21 21 15,-1 0-15,1 0 0,0 0 16,-21 0-16,21 0 0,-22 21 0,22 0 16,-21 0-16,21 22 0,-1-22 15,1 21-15,0-21 0,0 22 0,0-1 16,0-21-1,21 85-15,0-85 0,0 0 0,0 1 16,0-1-16,21-21 16,0 21-16,0-21 0,0 0 0,22 0 15,-22 0-15,0-21 0,0 0 16,21-1-16,-20 22 0,-1-21 16,0 0-16,0-21 0,0 21 0,0-1 15,-21-20-15,0 21 0,22 0 16,-22 0-16,0-1 0,0 1 0,0 0 15,0 0-15,0 0 0,0 42 47,0 0-47,0 0 0,0 0 16,0 22-16,0-22 0,0 21 0,0 1 16,0-1-16,-22 21 15,22-20-15,0-1 0,0 22 0,0-22 16,0 0-16,0 22 0,0-22 0,0 22 15,0-1-15,0-21 0,0 22 16,0-1-16,0 1 0,0-1 0,0 1 16,22-1-16,-22 1 0,21-1 0,-21-20 15,0 20-15,0-20 0,0-1 16,0 0-16,0 1 0,0-1 0,0 0 16,0-21-16,0 1 0,0-1 0,-21-21 15,-1 0-15,1 0 16,0 0-16,0-21 15,0-22-15,0 22 0,-1-21 0,1 21 16,0-22-16,21-20 0,-21 20 16,21-20-16,-21-1 0,21-20 0,0 20 15,0-20-15,0 20 0,0 1 0,0-1 16,21 1-16,0-1 0,0 22 16,0-1-16,1-20 0,20 21 0,-21-1 15,0 22-15,22-21 0,-22-1 16,21 22-16,-21-21 0,22 21 0,-1-22 15,0 22-15,-21 0 0,22-21 0,-1 21 16,0-1-16,-20 1 0,20 0 16,0 21-16</inkml:trace>
  <inkml:trace contextRef="#ctx0" brushRef="#br0" timeOffset="5211.76">8678 1503 0,'0'0'0,"21"0"0,1-21 0,-22 0 16,0-1-16,0 1 16,0 0-16,0 0 0,0 0 15,-22 21-15,22-21 0,-21 21 16,0 0-16,-21-22 0,21 22 0,-1 0 16,1 0-16,-21 0 15,21 0-15,-22 0 0,22 22 0,0-22 16,-21 21-16,21 0 0,-22 0 0,22 21 15,0-20-15,0 20 0,0-21 16,-1 21-16,22-20 0,0 20 0,0-21 16,0 21-16,0-20 0,22-1 15,-1 0-15,0 0 0,21-21 0,-21 21 16,22-21-16,-22 0 0,21 0 16,-21 0-16,22 0 0,-1 0 15,-21-21-15,0 0 0,22 21 0,-22-21 0,0 0 16,0-1-16,0 1 0,1 0 15,-22-21-15,0 21 0,21-1 16,-21 1-16,21 0 0,-21 0 16,0 0-16,0 0 0,0 42 31,0 0-15,-21 0-16,21 21 0,0-20 0,0 20 15,-21 21-15,21-20 0,-22 20 16,22-20-16,0 20 0,0 1 0,0-1 15,0 1-15,0-1 0,0 1 0,0-1 16,0 22-16,0-22 0,0 1 16,0-1-16,0 1 0,0-1 0,0 1 15,22-1-15,-22 1 0,21-22 16,-21 22-16,21-1 0,-21-21 16,0 22-16,0-22 0,21 1 0,-21-1 15,0 0-15,0-21 0,0 22 0,0-22 16,0 0-16,-21-42 31,21 0-31,0 0 0,0-1 16,-21-20-16,21 0 0,-21-1 15,21 1-15,0-21 0,-22-1 16,22 1-16,-21-1 0,21 1 0,0-22 16,0 0-16,0 22 0,0-22 0,21 22 15,-21-1-15,22 1 0,-1-1 16,0 22-16,0-1 0,0 1 0,0 0 15,1-1-15,-1 1 0,0 0 16,0-1-16,0 1 0,22 0 0,-22-1 16,0 1-16,0 0 0,0-1 15,0 22-15,1 0 0,-1-21 0,0 21 16,-21-1-16,21 1 0</inkml:trace>
  <inkml:trace contextRef="#ctx0" brushRef="#br0" timeOffset="5927.33">9250 1524 0,'21'21'16,"0"-21"0,0 0-16,0 0 15,1 0-15,-22-21 0,21 21 0,0-21 16,0 21-16,-21-21 0,21 0 15,-21-1-15,21 1 0,-21 0 0,0 0 16,0 0-16,0 0 16,0-1-16,0 1 15,-21 21-15,0 0 16,0 0-16,0 21 0,0 1 16,-1-1-16,1 0 0,0 0 0,0 21 15,0 1-15,0-22 0,21 21 16,0 1-16,0-1 0,0 0 0,0 1 15,0-1-15,0-21 0,0 21 16,0-20-16,21-1 0,21 0 0,-21 0 16,0 0-16,1 0 0,-1-21 15,21 0-15,-21 0 0,22 0 0,-22 0 16,21 0-16,-21-21 0,22 21 0,-1-21 16,0-21-16,-21 21 15,22-22-15,-1 22 0,0-21 0,1-1 16,-1 1-16,0 0 0,-20-1 15,20 1-15,-21 21 0,0 0 0,-21 0 16,0-1-16,0 1 0,-21 21 16,0 0-1,0 21-15,0-21 0,-22 22 0,22-1 16,0 0-16,0 0 0,0 21 16,21-20-16,0-1 0,0 0 0,0 21 15,0-21-15,0 1 0,21 20 16,0-21-16,0 0 0,0 0 0,0 22 15,22-22-15,-22 0 0,0 0 16,0 0-16,0 1 0,-21-1 16,0 0-16,-21 0 15,0-21-15,0 0 0,0 0 16,-22 21-16,1-21 0,0 0 0,-1 0 16,1 0-16,0 0 0,21 0 0,-22 0 15,22 0-15,0 0 0,0 0 16,42-21-1,21 0-15,-21 21 16,22-21-16,-1-22 0,0 22 16,22 0-16</inkml:trace>
  <inkml:trace contextRef="#ctx0" brushRef="#br0" timeOffset="7351.37">10710 699 0,'0'0'0,"-21"-22"0,21 1 16,-21 21-16,0 0 0,0 0 15,-1 0-15,22 21 16,-21 1-16,21-1 0,-21 21 16,0 0-16,21 1 0,0-1 15,-21 22-15,0-22 0,-1 21 0,22 1 16,-21-1-16,0-20 0,21 20 15,-21 1-15,0-22 0,21 22 0,0-22 16,0 21-16,-21-20 0,21 20 0,0-20 16,0-1-16,0 0 0,0-21 15,0 22-15,0-22 0,0 0 0,21 0 16,0 0-16,0 1 0,0-22 16,0 0-16,22 0 0,-22 0 15,0 0-15,0 0 0,22-22 0,-22 1 16,0 0-16,21 0 15,-21 0-15,22-22 0,-22 22 0,0-21 16,0 0-16,0-1 0,1 22 16,-1 0-16,-21-21 0,0 20 0,0 1 15,21 21-15,-21 21 32,0 1-32,-21-1 0,21 0 15,0 21-15,0-21 0,-21 1 16,21 20-16,0-21 0,0 0 0,0 0 15,0 1-15,0-1 0,0 0 16,0 0-16,0 0 0,21-21 0,0 21 16,0-21-16,0 0 0,0 0 15,22 0-15,-22 0 0,21 0 16,-21-21-16,22 0 0,-22 0 0,21 0 16,-21 0-16,22-1 0,-22 1 0,0-21 15,0 0-15,0 20 0,1-20 16,-1 21-16,-21 0 0,21 0 0,-21-1 15,0 1-15,-21 21 32,0 21-32,21 1 0,-22-1 15,22 0-15,-21 0 0,0 0 16,21 22-16,-21-22 0,21 0 0,0 21 16,0-21-16,0 1 15,0-1-15,0 0 0,0 0 0,21 0 16,0 0-16,0-21 0,1 22 0,-1-22 15,0 0-15,0 0 0,21 0 16,-20 0-16,-1 0 0,0 0 16,0-22-16,-21 1 0,0 0 15,0 0-15,0 0 0,0-22 0,0 1 16,0 21-16,0-21 0,0-1 16,0 22-16,0-21 0,0 21 0,0-1 15,0 1-15,-21 21 0,0-21 0,0 21 16,42 0 46,0 0-62,0 0 0,0 0 16,0-21-16,22 21 0,-22 0 16,21 0-16,-21 0 0,22-21 0,-22 21 15,21 0-15,-21 0 0,1 0 16,-1 0-16,0 0 0,0 0 0,0 0 15,0 0-15,-21 21 16,0 0-16,0 0 0,0 0 0,0 1 16,0-1-16,0 21 0,0-21 0,0 22 15,0-22-15,0 21 16,0-21-16,0 22 0,0-22 0,0 21 16,0-21-16,0 0 0,0 1 0,0-1 15,0 0-15,0 0 0,0 0 16,0-42 15,0 0-31,0 0 16,0 0-16,0-1 0,0-20 15,0 21-15,0 0 0,0-22 16,22 1-16,-22 0 0,21-1 16,0 1-16,0 0 0,0-1 15,22 22-15,-22-21 0,21 21 0,-21-22 0,22 22 16,-1 21-16,-21-21 0,21 21 15,1 0-15,-1 0 0,0 0 16,-20 21-16,-1 0 0,0 1 0,0 20 16,-21-21-16,0 21 0,0 1 15,0-1-15,0 0 0,0 1 0,-21-1 16,21 0-16,-21-20 0,21 20 16,0-21-16,0 0 0,0 0 0,0 1 15,0-1-15,21-21 31,0 0-31,0 0 0,0 0 0,-21-21 16,22-1-16,-1 1 0,0 0 16,0 0-16,0 0 0,-21 0 0,21-1 15,1-20-15,-22 21 0,0-21 0,0 20 16,21-20-16,-21 0 0,0 21 16,0-22-16,0 22 0</inkml:trace>
  <inkml:trace contextRef="#ctx0" brushRef="#br0" timeOffset="7615.22">12065 847 0,'-21'-21'0,"42"42"0,-42-64 31,0 43-15,-1 0 62</inkml:trace>
  <inkml:trace contextRef="#ctx0" brushRef="#br0" timeOffset="7891.06">10350 1037 0,'0'0'0,"-21"0"0,42 0 31,1 0-31,-1 0 16,21 0-16,-21 0 0,0 0 15,22-21-15,-1 21 0,-21 0 0,22-21 16,-22 21-16,21-21 0,-21 21 16,22 0-16,-22 0 0,0 0 0,0 0 15,0 0 1</inkml:trace>
  <inkml:trace contextRef="#ctx0" brushRef="#br0" timeOffset="8707.12">593 1863 0,'-22'0'0,"44"0"0,-65 0 16,86 0 15,-22 0-31,21 0 0,22 0 16,-22 0-16,21 0 0,1 0 0,21 0 16,-22 0-16,1 0 15,20 0-15,-20 0 0,-1 0 0,1 0 16,-1 0-16,-20 0 0,20 0 15,-21 0-15,-20 0 0,-1 0 16,0 0-16,-42 0 31,0 0-31,-22 0 0,22 21 0,-21-21 16,-22 0-16</inkml:trace>
  <inkml:trace contextRef="#ctx0" brushRef="#br0" timeOffset="9003.87">317 2053 0,'0'0'0,"-21"0"0,42 0 32,1 0-32,20 0 0,-21 0 15,21 0-15,1 0 0,-1 0 16,22 0-16,-22 0 0,21 0 0,1 0 15,-1 0-15,1-21 0,-1 21 16,-20 0-16,20-21 0,1 21 0,-1-21 16,1 21-16,-22 0 0,0-21 15,22 21-15,-43 0 0,21 0 16,-20-22-16,20 22 0,-21-21 16,-21 0-16,21 21 15,-21-21-15,0 0 0,0 0 16,-21-1-16</inkml:trace>
  <inkml:trace contextRef="#ctx0" brushRef="#br0" timeOffset="9455.62">1312 1397 0,'0'0'0,"-42"-21"31,21 21-31,21 21 32,0 0-17,21 0-15,0 1 0,0-1 0,22 0 16,-22 0-16,0 0 0,21 0 16,1 1-16,-22 20 0,21-21 0,0-21 15,1 21-15,-1 0 16,0-21-16,1 22 0,-22-22 0,21 0 15,-21 0-15,22 0 0,-22 21 0,0-21 16,0 0 0,-21 21-1,0 0-15,0 0 16,-21-21-16,0 21 0,-21 22 0,20-22 16,-20 0-16,0 21 0,-1-20 15,1 20-15,0-21 0,-1 21 0,1-20 16,21-1-16,-21 21 0,20-21 15,1 0-15,21 1 16,0-1-16,0 0 0,0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37:24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2985 0,'0'0'0,"0"-22"16,0 1-16,0 0 0,0 0 0,-21 21 16,21 21-1,0 0 1,0 0-16,0 1 0,-21 20 15,21-21-15,0 21 0,0-20 0,0 20 16,0-21-16,0 21 0,0-20 16,0 20-16,0-21 0,0 0 15,0 0-15,0 1 16,-21-44 0,21 1-16,0 0 0,0 0 15,0 0-15</inkml:trace>
  <inkml:trace contextRef="#ctx0" brushRef="#br0" timeOffset="335.8">3133 2519 0,'0'0'0,"21"0"32,0-21-32,0 0 15,-21-1-15,0 1 0,21 0 16,-21 0-16,0 0 0,0 0 0,0-1 16,-21 1-16,0 21 0,0 0 15,0 0-15,-1 0 16,1 0-16,0 21 0,21 1 15,0-1-15,-21 0 0,21 0 0,0 21 16,0-20-16,0 20 0,0-21 16,0 21-16,0-20 0,0-1 15,21 0-15,-21 0 0,21 0 0</inkml:trace>
  <inkml:trace contextRef="#ctx0" brushRef="#br0" timeOffset="799.16">3789 2709 0,'-21'64'32,"21"-43"-32,-22 0 0,22 0 15,0 1-15,0-1 0,0 21 0,0-21 16,0 0-16,0 22 0,-21-22 15,21 0-15,0 0 0,0 0 0,0 1 16,0-1-16,0 0 0,0-42 31,0 0-15,0-1-16,0 1 16,0-21-16,0 21 0,0 0 0,21-22 15,-21 1-15,22 21 0,-1-22 0,0 22 16,-21-21-16,21 21 15,0 21-15,0 0 0,1 0 0,-1 0 16,0 21-16,0 0 16,-21 21-16,0-20 0,21-1 0,-21 21 15,21-21-15,-21 22 0,22-22 16,-22 21-16,0-21 0,0 0 0,0 1 16,0-1-16,0 0 0,0 0 15,0 0-15,21-21 16,-21-21-1,0 0 1,21 0-16,0 0 0</inkml:trace>
  <inkml:trace contextRef="#ctx0" brushRef="#br0" timeOffset="1039.02">4508 2244 0,'-42'84'31,"21"-41"-31,0-1 0,21 22 0,-21-22 16,-1 21-16,22 1 0,0-1 0,0 1 15,0-22-15,0 22 0,0-22 16,0 0-16,0 1 0,0-22 16,0 21-16,0-21 0,0 1 0,0-1 15,22-21-15,-1 0 0,0 0 16,0 0-16,0 0 0,0 0 15,-21-21-15,0-1 0</inkml:trace>
  <inkml:trace contextRef="#ctx0" brushRef="#br0" timeOffset="1195.93">4170 2794 0,'0'0'0,"21"0"31,0 0-16,0-21-15,0 21 0,22 0 0,-1-21 16,22 21-16,-22-21 0,21-1 16,1 22-16,-1-21 0,1 0 0</inkml:trace>
  <inkml:trace contextRef="#ctx0" brushRef="#br0" timeOffset="1739.62">6011 2900 0,'0'21'15,"0"-42"-15,21 42 0,1-21 0,-1 0 16,0-21-16,0 0 16,0 21-16,0-21 0,1-22 0,-1 22 15,0 0-15,0-21 0,0-1 16,-21 22-16,0-21 0,0 21 0,0-22 15,-21 22-15,0 21 0,-21 0 16,20 0-16,-20 0 0,21 21 0,-21 0 16,-1 1-16,1 20 0,0 0 15,-1 1-15,1-1 0,0-21 0,-1 21 16,22 1-16,0-1 16,0-21-16,21 22 0,0-22 0,0 0 15,0 0-15,0 0 0,0 0 16,21-21-16,0 0 0,0 0 0,0 0 15,1 0-15,20 0 0,-21-21 16,21 0-16,1 0 0,-22 0 0,21-22 16,1 22-16,-22-21 0,21 21 15,-21-22-15,0 1 0,22 0 0,-43-1 16,21 1-16,-21 21 0,21-21 16,-21 63-1,0 0-15,0 0 16,0 21-16,0-20 0,0 20 15,0 0-15,0-21 0,0 22 0,0-22 16,0 21-16,0-21 0,0 1 16,21-1-16,22 0 0,-22-21 15,21 0-15,0 0 0,1 0 16,20 0-16,1-21 0,-1 21 0,1-21 16,-1-22-16</inkml:trace>
  <inkml:trace contextRef="#ctx0" brushRef="#br0" timeOffset="1944.54">7705 2561 0,'0'21'16,"21"-21"0,0 0-16,0 0 0,0 22 15,22-22-15,-22 0 0,21 0 16,0 0-16,1 0 0,-22 0 15,21 0-15,1 0 0,-22 0 0,0-22 16,0 22-16</inkml:trace>
  <inkml:trace contextRef="#ctx0" brushRef="#br0" timeOffset="2083.46">7789 2731 0,'-21'0'0,"42"0"0,-63 21 15,21 0-15,21 0 16,21-21-16,0 0 15,21 0-15,-20 0 0,210-42 32,-168 42-32,-22-21 0,1-1 15,20 1-15,-21 0 0</inkml:trace>
  <inkml:trace contextRef="#ctx0" brushRef="#br0" timeOffset="2316.33">9250 2201 0,'0'-21'0,"0"42"16,0 1-1,-21 20-15,21-21 16,-22 21-16,1-20 0,21 20 0,-21 0 16,0 1-16,0 20 0,0-21 0,-1 1 15,22-22-15,-21 21 0,0-21 16,21 1-16,0 20 0,0-21 15,0 0-15,21-21 16,22 0-16,-22-21 16,21 0-16,0 0 0</inkml:trace>
  <inkml:trace contextRef="#ctx0" brushRef="#br0" timeOffset="2663.19">9906 2096 0,'-21'0'0,"0"0"15,-1 0-15,1 21 0,0 0 16,0 0-16,0 21 0,0-20 16,-1 20-16,1 0 0,0 1 15,21-1-15,0 0 0,0 1 16,0-1-16,0-21 0,0 21 0,0 1 16,0-22-16,0 0 0,21 0 0,0 0 15,22-21-15,-22 0 0,21 0 16,1 0-16,-1-21 0,-21 0 0,21 0 15,1 0-15,-1-22 0,-21 1 16,0 0-16,1-1 0,-22 1 0,0 0 16,0-22-16,0 22 0,0 0 15,0 20-15,-22-20 0,1 21 0,0 0 16,0 21-16,0 0 0,-22-21 16,22 21-16,0 0 0,0 0 15,0 0-15,0 21 0,-1-21 16,1 0-16,0 21 0,0-21 0</inkml:trace>
  <inkml:trace contextRef="#ctx0" brushRef="#br0" timeOffset="3079.83">9885 1947 0,'0'0'0,"-21"0"0,-1-21 0,22 0 16,0 0-16,0 0 15,0-22-15,0 22 0,22 0 16,-1-21-16,0-1 0,-21 22 16,21-21-16,0 0 0,0-1 0,-21-20 15,0 20-15,0 1 0,0 0 16,0-1-16,0-20 0,-21 21 0,0-1 16,-21-20-16,21 20 0,-43 1 15,22 0-15,-22-1 0,1 22 0,-1-21 16,-20 21-16,-22 0 0,21-1 15,-42 22-15,0 0 0,0 0 0,-21 0 16,21 0-16,-42 22 0,-1-1 16,1 42-16,0-20 0,-22 41 15,22-20-15,-1 20 0,1 22 16,21 0-16,-21 0 0,42 21 16,0-21-16,21 21 0,21-21 0,0-22 15,43 1-15,-21 0 0,41-1 0,1-20 16,21-1-16,0-20 0,0-1 15,0 0-15,21-21 0,-21 1 0,22-22 16,-1 0-16,0 0 0,-21-22 16,21 1-16,-21-21 0,21 0 0,-21-1 15</inkml:trace>
  <inkml:trace contextRef="#ctx0" brushRef="#br0" timeOffset="3339.69">6202 1799 0,'0'0'0,"-21"0"0,-1 85 32,1-43-32,21 1 0,0-1 15,-21 0-15,21 22 0,0-22 16,-21 22-16,21-1 0,-21 1 0,21-22 16,0 21-16,0-20 0,0-1 15,0 0-15,0-20 0,21-22 16,21 0-16,-21-43 0,43 22 15,-22-21-15,43-22 0,-22 22 16,22-22-16,0 1 0,-22-1 16,22 1-16,-22-1 0,-20 22 0,20 0 15,-20-1-15,-22 22 0,0 21 16</inkml:trace>
  <inkml:trace contextRef="#ctx0" brushRef="#br0" timeOffset="8420.2">9567 9271 0,'-21'0'0,"0"21"0,0-21 16,0 0-16,-1 0 0,1 0 16,0 0-1,0 0 1,0 0-16,0 0 15,42 0 110,0 0-109,0-21-16,0 21 16,0 0-16,1 0 0,-1 0 0,0 0 15,21 0-15,1 0 0,-22 0 0,21 0 16,0 0-16,1 0 0,-1 0 16,0 0-16,1 0 0,-1-21 0,0 21 15,1 0-15,-1 0 16,0 0-16,1 0 0,-1 0 0,0 0 15,-20 0-15,20 0 0,0 0 0,-21 0 16,22 0-16,-1 0 0,-21 0 16,22 0-16,-22 0 0,21 21 0,0-21 15,1 0-15,-1 0 0,-21 0 16,22 0-16,-1 0 0,0 0 0,1 21 16,-1-21-16,0 0 0,1 0 0,20 0 15,-21 0-15,1 0 0,-1 0 16,0 0-16,1 0 0,-22 0 15,21 0-15,1 0 0,-1 0 0,-21 0 0,21 0 16,1 0-16,-1 0 0,0 0 16,1 0-16,-1 0 0,22 21 15,-22-21-15,0 0 0,22 0 0,-22 0 16,22 0-16,-1 0 0,-21 0 16,22 0-16,-22 0 0,22 0 0,-22 0 15,0 0-15,22 0 0,-22 0 16,1 0-16,-1 0 0,-21 0 0,21 0 15,1 0-15,-1 0 0,0 0 0,1 0 16,-1 0-16,0 0 0,1 0 16,-1 0-16,0 0 0,1 0 15,-1 0-15,-21-21 0,22 21 0,-1 0 16,-21 0-16,0 0 0,22 0 16,-22 0-16,0 0 0,0 0 0,0 0 15,0 0-15,1-21 0,-1 21 0,0 0 16,0 0-16,0 0 0,0 0 15,1 0-15,-1 0 16,0 0-16,0 0 16,0 0-1,0 0-15,1 0 0,-1 0 16,0 0-16,0 0 16,0 0-16,0 0 0,1 0 15,-1 0-15,0 0 0,0 0 0,0 0 16,0 21-16,1-21 0,-1 0 15,21 0-15,-21 0 0,0 0 0,1 0 16,20 0-16,-21 0 0,21 0 0,-20 21 16,20-21-16,0 0 0,1 0 15,-1 0-15,0 0 0,22 0 0,-22 0 16,0 0-16,1 0 0,20 0 0,-20 0 16,-1 0-16,21 22 0,-20-22 15,20 0-15,-20 0 0,-1 0 0,21 0 16,-20 0-16,-1 0 0,22 0 15,-22 0-15,0 0 0,1 0 16,-1 0-16,0 0 0,-21 0 0,22 0 16,-1 0-16,-21 0 0,22 0 15,-22 0-15,21 0 0,-21 0 0,0 0 16,1 0-16,-1 0 0,21 0 0,-21 0 16,0 0-16,1 0 15,-1 0-15,0 0 0,0 0 0,0 0 16,0 0-16,1 0 0,-1 0 15,0 0-15,0 0 16,0 0-16,0 0 0,1 0 0,-1 0 16,0 0-16,0 0 15,0 0-15,0 0 0,1 0 16,-1 0-16,0 0 0,21 0 0,-21 0 16,1 0-16,20 0 0,-21 0 15,21 0-15,-20 0 0,20 0 0,0 0 16,-21 0-16,22 0 0,-1 0 0,0 0 15,-20 0-15,20 0 0,0 0 16,1 0-16,-22 0 0,21 0 0,0 0 16,1 0-16,-22 0 0,21 0 0,1 0 15,-1 0-15,0 0 0,1 0 16,-1 0-16,0 0 0,1 0 0,-1 0 16,0 0-16,1 0 0,-1 0 15,0 0-15,1 0 0,20 21 16,-21-21-16,1 0 0,-1 0 0,0 0 15,-20 0-15,20 21 0,0-21 16,1 0-16,-22 0 0,21 0 0,0 0 16,-20 0-16,20 0 0,-21 0 0,21 0 15,-20 0-15,20 0 0,0 0 16,-21 0-16,22 0 0,-22 0 0,21 0 16,1 0-16,-1 0 0,-21 0 0,21 0 15,1 0-15,-1 0 0,0 0 16,1 0-16,-1 0 0,-21 0 15,22 0-15,-1 0 0,-21 0 0,21 0 16,-20 0-16,20 0 0,-21 0 16,21 0-16,-20 0 0,-1 0 0,21 0 15,0 0-15,-20 0 0,20 0 0,-21 0 16,21 0-16,1 0 0,-22 0 16,21 0-16,1 0 0,-22 0 0,21 0 15,-21 0-15,22 0 0,-1 0 16,-21 0-16,21 0 0,1 0 0,-22 0 15,21 0-15,-21 0 0,22 0 0,-22 0 16,21 0-16,-21 0 0,22 21 16,-22-21-16,21 0 0,-21 0 0,1 0 15,20 0-15,-21 0 0,21 0 16,1 21-16,-22-21 0,21 0 16,1 0-16,-1 0 0,-21 0 0,21 0 15,1 0-15,-1 21 0,0-21 0,1 0 16,20 0-16,-20 0 0,-1 0 15,0 0-15,1 0 0,-1 0 0,21 22 16,-20-22-16,-1 0 0,0 0 16,1 0-16,-1 21 0,0-21 0,1 0 15,-1 0-15,0 21 0,1-21 0,-1 0 16,0 21-16,22-21 0,-22 21 16,1-21-16,20 0 0,-21 21 0,1-21 15,-1 0-15,22 22 0,-22-22 16,0 21-16,1-21 0,-1 0 15,0 21-15,1 0 0,-1-21 0,0 21 16,1-21-16,-1 0 0,21 0 16,-20 21-16,-1 1 0,0-22 0,22 0 15,-22 21-15,1-21 0,20 0 0,-21 0 16,22 21-16,-22-21 0,1 0 16,-1 0-16,21 0 0,-20 0 0,-1 21 15,0-21-15,-20 0 0,20 0 16,0 0-16,1 0 0,-22 0 15,21 0-15,0 0 0,-20 0 0,20 0 0,0 0 16,1 0-16,-22 0 16,21 0-16,0 0 0,1 0 0,-1 0 15,0 0-15,-20 0 0,20 0 16,0 0-16,1 0 0,-22 0 0,21 0 16,0 0-16,1 0 0,-22 0 0,21 0 15,-21 0-15,22 0 0,-22 0 16,0 0-16,21 0 0,-20-21 0,20 21 15,-21 0-15,0 0 0,22 0 16,-22-21-16,0 21 0,21 0 16,-21 0-16,1 0 0,20-21 0,-21 21 0,21 0 15,-20 0-15,20-22 0,-21 22 16,0 0-16,22 0 0,-22-21 16,0 21-16,0 0 0,21 0 15,-20 0-15,-1 0 0,21 0 0,-21-21 16,0 21-16,22 0 0,-22 0 0,21 0 15,-21 0-15,1 0 0,20 0 16,-21 0-16,21-21 0,-20 21 0,-1 0 16,0 0-16,21 0 0,-21 0 15,1-21-15,-1 21 0,0 0 0,0 0 16,0 0-16,0 0 0,1-21 16,-1 21-16,0 0 15,0 0-15,0 0 0,0 0 0,1 0 16,-1-22-16,0 22 15,0 0-15,0 0 0,0 0 0,1 0 16,-1 0-16,21 0 0,-21 0 16,0 0-16,22 0 0,-22 0 0,21 0 15,-21 0-15,1 0 0,-1 0 16,21 0-16,-21 0 0,0 0 0,1 0 16,-1 0-16,0 0 15,0 0-15,0 0 16,0 0-16,1 0 15,-1 0 1,0 0 343,-21-21-312,21 21 141,-21-21-188</inkml:trace>
  <inkml:trace contextRef="#ctx0" brushRef="#br0" timeOffset="14021.21">11112 8022 0,'0'21'0,"0"1"15,0-1 1,22-21-1,-1 0 32,-21-21-31,0-1 0,21 1-16,-21 0 0,0 0 0,0 0 15,21 0-15,-21-1 16,0 1-16,0 0 0,0 0 15,0 0-15,0 0 0,0-1 16,0 1-16,0 0 0,0 0 16,0 0-16,0 0 0,0-1 0,0 1 15,0 0-15,0 0 0,0 0 16,0 0-16,0-1 0,0 1 16,0 0-16,21 0 0,-21 0 0,0 0 15,0-1-15,0 1 0,0 0 16,0 0-16,0 0 0,21 21 15,-21-21-15,0-1 0,0 1 0,0 0 16,0 0-16,0 0 16,0 0-16,0-1 0,0 1 15,-21 0-15,21 0 16,0 0-16,0 0 0,-21-1 16,0 1-1,21 0-15,0 0 0,-21 21 16,0-21-16,-1 0 15,22-1-15,-21 1 16,0 0-16,0 0 0,0 0 16,21 0-16,-21-1 15,-1 1-15,22 0 0,-21 0 16,21 0-16,-21 21 16,0-21-16,21-1 0,0 1 0,-21 0 15,0 0-15,21 0 0,-22 0 16,1-1-16,21 1 0,-21 0 15,0 0-15,0 0 0,21 0 16,-21-1 0,-1 22-16,22-21 0,-21 21 15,21-21-15,-21 21 0,21-21 16,-21 21-16,21-21 0,-21 21 16,0-21-1,-1 21-15,22-22 0,-21 1 16,0 21-1,21-21-15,-21 21 16,0 0-16,0-21 0,-1 0 16,1 21-16,0 0 15,21-21-15,-21 21 0,0 0 0,0 0 16,-1-22-16,1 22 0,0 0 16,0 0-16,0-21 0,0 21 0,-22 0 15,22 0-15,0-21 0,0 21 16,0 0-16,-1 0 0,1-21 15,0 21-15,0 0 0,0 0 16,0 0-16,-1-21 0,1 21 0,-21 0 16,21 0-16,0 0 15,21-21-15,-22 21 16,1 0-16,0 0 0,0 0 0,0 0 16,0 0-16,-1 0 15,1 0-15,0 0 0,0 0 0,0 0 16,0 0-16,-1 0 0,1 0 15,0 0-15,0 0 16,0 0-16,0 0 16,-1 0-1,1 0-15,0 0 16,0 0-16,0 0 0,0 0 16,-1 0-16,1 0 0,0 0 15,0 0-15,0 0 0,0 0 16,-22 0-16,22 0 0,0 0 0,0 0 15,0 0-15,-1 0 0,1 0 16,0 21-16,0-21 0,0 0 0,0 0 16,-1 0-16,1 0 0,-21 0 15,21 0-15,0 21 0,-1-21 0,1 0 16,-21 0-16,21 0 0,0 0 16,-1 21-16,-20-21 0,21 0 15,0 0-15,0 0 16,-1 0-16,1 21 0,0-21 15,0 0-15,0 21 16,0-21-16,-1 0 16,1 0-16,0 22 0,0-1 15,0-21-15,0 0 0,-64 21 32,64 0-32,0-21 15,-1 0-15,1 21 0,0-21 31,0 21-31,0-21 0,0 22 16,-1-22-16,22 21 0,-21-21 16,-21 42-16,21-21 15,0 0-15,-1 1 0,22-1 16,-21-21-16,21 21 0,-21 0 0,0 0 16,21 0-16,0 1 15,-21-22-15,21 21 0,-21 0 0,21 0 16,-22-21-16,22 21 0,0 0 15,0 1-15,-21-1 0,0 0 16,21 0-16,0 0 16,0 0-16,-21 1 0,21-1 0,0 0 15,-21 0-15,21 0 16,0 0-16,0 1 0,0-1 16,-21 0-16,21 0 0,-22 0 15,22 0-15,0 1 16,0-1-16,-21 0 0,21 0 15,0 0-15,0 0 0,-21 1 16,21-1-16,0 0 0,0 0 0,0 0 16,0 0-16,0 1 0,-21-1 15,21 0-15,0 0 0,0 0 0,0 0 16,0 1-16,0-1 16,0 0-16,0 0 0,0 0 0,-21 0 0,21 1 15,0-1-15,-21 0 16,21 0-16,0 0 0,0 0 15,0 1-15,0-1 0,-22-21 0,22 21 16,0 0-16,0 0 16,0 0-16,-21-21 0,21 22 0,0-1 15,0 0-15,0 0 16,0 0-16,0 0 0,0 1 16,0-1-16,0 0 15,-21 0-15,21 0 16,0 0-16,0 1 0,0-1 15,-21-21 1,21 21-16,0 0 16,0 0-16,0 0 15,0 1 1,0-1 0,0 0-1,21-21 32,-42-21 31,21 0-78,0-1 16</inkml:trace>
  <inkml:trace contextRef="#ctx0" brushRef="#br0" timeOffset="15219.29">7239 7726 0,'0'-21'16,"-21"21"-16,0 0 16,21-21-1,0 42 63,0 0-78,0 0 16,21-21-16,0 21 0,0 0 16,-21 1-16,21-22 0,0 21 0,-21 0 15,0 0-15,22 0 0,-1 0 16,-21 1-16,21-1 0,-21 0 15,21 0-15,-21 0 0,21 0 16,-21 1-16,0-1 0,0 0 16,21 0-16,-21 0 0,22-21 15,-22 21-15,0 1 16,0-44 62,21 22-78,-21-21 0,0 0 16,0 0-1,0 0-15,0 0 0,0-1 16</inkml:trace>
  <inkml:trace contextRef="#ctx0" brushRef="#br0" timeOffset="16991.41">8001 7705 0,'0'0'0,"21"0"16,0 0-16,-42 0 62,0 21-62,0 0 16,0-21-16,-1 21 0,1 0 0,0-21 15,0 22-15,0-1 0,0 0 16,-22 0-16,22 0 0,0 0 0,-21 22 16,20-22-16,1 0 0,-21 0 0,21 0 15,0 1-15,21-1 0,-22 0 16,1 0-16,0-21 16,21 21-16,-21-42 1328,0 21-1281</inkml:trace>
  <inkml:trace contextRef="#ctx0" brushRef="#br0" timeOffset="18899.86">2900 10562 0,'0'0'0,"0"-21"15,0 0-15,0 0 0,0 0 16,0-1-16,0 1 16,0 0-16,0 0 15,0 0-15,0 0 16,0-1 0,0 1-16,0 42 46,0 1-30,0-1-16,0 21 0,-21-21 16,21 22-16,0-1 0,0 0 0,-22 1 15,22-1-15,0 21 0,0-20 16,0-1-16,0 22 0,0-22 0,0 21 16,-21-20-16,21 20 0,-21-20 15,21 20-15,0 1 0,-21-22 16,21 0-16,-21 1 0,0-1 0,21 0 15,0-21-15,0 22 0,0-22 0,-22 0 16,22 0-16,0 0 16,0-42 15,0 0-15,0 0-16,22 0 0,-22 0 0,0-1 15,0-20-15,0 21 0,0-21 16,21-1-16,-21 1 0,21-22 0</inkml:trace>
  <inkml:trace contextRef="#ctx0" brushRef="#br0" timeOffset="20675.12">2921 10456 0,'0'-42'32,"21"42"30,0 0-46,0 0-16,1 0 0,-1 0 15,0 0-15,0 21 0,21-21 16,-20 0-16,20 0 0,0 0 0,1 0 16,20 0-16,-21 0 0,22 0 15,-1 0-15,1 0 0,-1 0 0,22 0 16,-21 0-16,-1 0 0,1 0 16,-1 0-16,1 0 0,-1 0 0,1 0 15,20 0-15,1 0 0,0 0 16,-1 0-16,1 0 0,21 0 0,-22 0 15,1 0-15,21 0 16,-21 0-16,-1 0 0,1 0 0,21 0 16,0 0-16,-22 0 0,22 0 0,0 0 15,0 0-15,0 0 0,-1 0 16,1 0-16,0 0 0,0 0 0,0 0 16,21 0-16,0 0 0,0 0 15,-21 0-15,21 0 0,0 0 0,-22 0 16,22 0-16,0 0 0,0 0 15,-21 0-15,21 0 0,-21 0 0,-21 0 16,21 0-16,-1 21 0,-20-21 0,0 0 16,21 0-16,-22 22 0,22-22 15,-21 0-15,21 0 0,-22 21 16,1-21-16,0 0 0,-1 0 16,1 21-16,0-21 0,-22 0 0,22 0 15,-1 0-15,1 21 0,-21-21 0,20 0 16,1 0-16,-22 0 0,22 0 15,-21 0-15,-1 0 0,1 0 0,-1 0 16,1 0-16,20 0 0,-20 0 16,-1 0-16,22 0 0,-22 0 0,22 0 15,0 0-15,-1 0 0,1 0 0,0 0 16,-1 0-16,-20 0 0,21 0 16,-22 0-16,22 0 0,-22 0 15,22 0-15,-22 0 0,1-21 0,21 21 16,-22 0-16,22 0 0,-22 0 15,1 0-15,-1-21 0,1 21 0,-22 0 16,22 0-16,-22 0 0,21 0 16,-20-21-16,-22 21 0,21 0 0,1 0 15,-22 0-15,21 0 0,-21 0 0,0 0 16,1 0-16,-1 0 0,0 0 16,-42 21 30,21 0-46,-21-21 16,-1 21-16,1 0 0,21 0 16,-21 1-16,0-1 0,0 0 0,21 0 15,0 0-15,-21 22 0,21-22 0,0 0 16,-22 21-16,22 1 0,0-22 16,0 21-16,0 0 0,0-20 0,22 20 15,-1 21-15,0-20 0,-21-1 0,21 0 16,0 22-16,-21-22 0,0 1 15,21-1-15,-21 0 0,0 1 0,22-1 16,-22 0-16,0-21 0,0 22 16,0-1-16,0-21 0,0 22 0,0-22 15,0 0-15,-22 21 0,22-21 16,-21 1-16,21 20 0,-21-21 0,21 0 16,0 0-16,-21 1 0,0-1 15,0 0-15,21 0 0,-22 0 16,1 0-16,0-21 0,0 0 15,0 22-15,0-22 0,-1 0 0,-20 0 16,0 0-16,21 0 0,-22 0 0,-20 0 16,20 0-16,1 0 0,-21 0 15,-1 0-15,1 0 0,-1 0 0,1 0 16,-22 0-16,21 0 0,1 0 0,-22 0 16,1 0-16,-1 0 15,0 0-15,1 0 0,-1 0 0,-21 0 16,21 0-16,1 0 0,-22 0 0,21 0 15,1 0-15,-1 0 0,-21 0 16,21 0-16,-20 0 0,20 0 0,-21 0 16,0-22-16,0 22 0,1 0 0,-1 0 15,0-21-15,0 21 0,0-21 16,-21 21-16,21 0 0,-21 0 0,22 0 16,-22-21-16,21 21 0,0 0 0,0 0 15,-21 0-15,21 0 0,0 0 16,22 0-16,-22-21 0,21 21 15,-21 0-15,22 0 0,-1 0 0,22 0 16,-22 0-16,0-21 0,1 21 16,-1 0-16,0 0 0,1 0 0,-22 0 15,0 0-15,21 0 0,-21 0 0,22 0 16,-1 0-16,0 0 0,-20 0 16,20 0-16,0 0 0,1 0 0,-1 0 15,21 0-15,-20 0 0,-1 0 16,0 0-16,1 0 0,-1 0 0,22 0 15,-22 0-15,0 0 0,1 0 0,-1 0 16,0 0-16,1 0 0,-1 0 16,0 0-16,1 0 0,20 0 15,-21 0-15,22 0 0,21-22 16,-22 22-16,22 0 0,-1 0 0,1-21 16,0 21-16,-1 0 0,1 0 0,-21-21 15,20 21-15,1 0 0,0 0 16,-22-21-16,22 21 0,-22 0 0,22-21 15,0 21-15,-1 0 0,1 0 16,21 0-16,-22-21 0,22 21 0,0 0 16,0 0-16,0 0 0,0 0 15,-1 0-15,1 0 16,0 0-16,21-22 31,0 1 0,0 0-31,0 0 16,0 0-16</inkml:trace>
  <inkml:trace contextRef="#ctx0" brushRef="#br0" timeOffset="21715.1">2561 11578 0,'0'0'0,"0"-21"15,21 21 1,0 0 31,-21 21-47,22-21 0,-22 21 16,21 1-16,-21-1 0,0 0 15,21 0-15,-21 0 0,21 0 16,-21 1-16,0-1 15,0 0-15,21 0 16,-21 0-16,0 0 16,21-21 15,1 0-15,-1 0-1,0 0-15,0 0 0,0 0 16,0 0-16,1 0 0,-1 0 0,0 0 15,0 0-15,21 0 0,-20 0 16,20 0-16,-21-21 0,21 21 0,-20 0 16,20 0-16,-21-21 0,0 21 0,22 0 15,-22 0-15,0-21 0,0 21 16</inkml:trace>
  <inkml:trace contextRef="#ctx0" brushRef="#br0" timeOffset="23567.74">4403 10393 0,'0'21'46,"0"0"-46,0 22 0,0-1 0,0 0 16,0 1-16,0 20 0,0 1 16,0-1-16,0 1 0,0-1 0,0 22 15,0-22-15,0 22 16,0 0-16,0-22 0,0 22 0,0-22 16,0 1-16,0-1 0,0 1 0,0-22 15,0 0-15,0 1 0,0-1 16,0-21-16,0 0 0,0 1 0,0-1 15,0 0-15,21-21 16,0 0-16,0-21 16,-21 0-16,21-1 0</inkml:trace>
  <inkml:trace contextRef="#ctx0" brushRef="#br0" timeOffset="23960.94">6371 10435 0,'0'0'15,"0"-21"-15,-21 21 0,0 0 16,0 0-1,21 21-15,0 22 16,0-22-16,0 21 0,0 0 16,0 22-16,0-22 0,0 22 0,0-1 15,0-20-15,0 41 0,0-20 0,0-1 16,0 22-16,0-22 0,0 1 16,0 169-1,0-170-15,0-20 0,0-1 0,0-21 16,0 21-16,0-20 0,0-1 15,0 0-15,0 0 0,21-21 16,0 0-16,0 0 16,0-21-16,0 0 0,22 0 15,-22-22-15,21 22 0</inkml:trace>
  <inkml:trace contextRef="#ctx0" brushRef="#br0" timeOffset="24295.08">7810 10435 0,'0'0'16,"0"-21"-16,22 21 0,-1 0 16,0 0-16,-21 42 15,0-20-15,0 20 0,0 0 16,0 1-16,0-1 0,0 21 0,0 1 15,0-1-15,0 1 0,0-1 16,0 1-16,0 21 0,0-22 0,-21 1 16,21-1-16,0 22 0,0-43 0,0 22 15,-21-1-15,21-21 0,0 1 16,0-1-16,0 0 0,0-20 0,0 20 16,0-21-16,0 0 0,0 0 0,0 1 15,21-22-15,0 0 16,0 0-16,0-22 0,0 22 15,1-21-15,20-21 0,0 21 16,-21-22-16</inkml:trace>
  <inkml:trace contextRef="#ctx0" brushRef="#br0" timeOffset="24643.27">9313 10372 0,'0'0'0,"21"0"0,1 0 0,-1 0 16,0 0-1,-21 21-15,21 0 0,-21 21 16,0 1-16,0-1 0,0 0 0,0 22 16,0-22-16,0 22 0,0-1 15,-21 22-15,0-22 0,0 1 0,21 21 16,-22-1-16,1-20 0,21-1 0,0 22 15,0-22-15,0 1 0,0-22 16,0 22-16,0-22 0,0 0 0,0 1 16,0-1-16,0 0 0,0-20 0,0 20 15,0-21-15,21 0 0,-21 0 16,22-21-16,-1 0 16,0 0-16,0 0 0,0-21 15,0 0-15,22-21 16,-22 21-16,21-22 0</inkml:trace>
  <inkml:trace contextRef="#ctx0" brushRef="#br0" timeOffset="25012.07">11197 10456 0,'0'0'0,"21"-21"0,0 21 16,-21 21-1,0 1-15,0 20 0,0-21 0,0 21 16,0 22-16,0-22 0,0 1 16,0 20-16,0 1 0,0-1 0,22 1 15,-22 20-15,21-20 0,-21-1 0,0 22 16,0-22-16,0 1 0,0-22 15,0 22-15,0-1 0,0-20 0,0-1 16,0 0-16,-21 1 0,21-1 0,-22 0 16,22 1-16,-21-22 0,21 21 15,0-21-15,0 0 0,-21 1 16,21-1-16,0-42 16,21-1-1,-21 1-15,21 0 0,1 0 16</inkml:trace>
  <inkml:trace contextRef="#ctx0" brushRef="#br0" timeOffset="28667.27">3260 11134 0,'0'0'0,"21"0"0,0 0 0,0-21 0,0 21 15,0-22-15,22 1 0,-22 21 16,0-21-16,0 0 0,0 0 0,-21 0 15,0-1-15,0 1 16,-21 21 0,0 0-16,0 0 0,-21 0 15,-1 21-15,1 1 0,0-22 16,-1 21-16,1 0 0,0 21 0,-1-21 16,22 1-16,0-1 0,0 0 15,21 21-15,0-21 0,0 1 0,0-1 16,0 0-16,21 0 0,0-21 15,0 21-15,0 0 0,1-21 0,20 22 16,-21-22-16,-21 21 0,0 0 0,0 0 16,0 0-16,-21 0 15,-21 1-15,20-22 0,-20 21 16,21-21-16,-21 21 16,-1-21-16,22 0 0,-21 0 0,21 0 15,-1 0-15,1 0 0,21-21 31,21 0-31,1-1 0,-1 22 16</inkml:trace>
  <inkml:trace contextRef="#ctx0" brushRef="#br0" timeOffset="28975.1">3492 11367 0,'0'0'0,"22"0"0,-1 0 0,0 0 0,0-22 16,0 1-16,0 21 15,1-21-15,-1 0 0,0 0 16,-21 0-16,21-1 0,-21 1 16,0 0-16,0 0 15,-21 21-15,0 0 16,0 0-16,-1 0 0,1 0 16,-21 21-16,21 0 0,0 0 0,-1 1 15,1-1-15,21 0 0,-21 0 16,21 21-16,0-20 0,0-1 0,0 0 15,0 0-15,0 0 0,21 0 0,0 1 16,1-22-16,-1 0 0,0 21 16,21-21-16,-21 0 0,22 0 0,-1 0 15,0-21-15,1-1 0,20 1 16,1 0-16,-1 0 0</inkml:trace>
  <inkml:trace contextRef="#ctx0" brushRef="#br0" timeOffset="29475.81">5101 11007 0,'0'0'0,"0"-64"31,0 43-31,-21 21 16,0 0-16,0 0 0,-1 0 15,-20 0-15,21 0 0,0 21 0,0 0 16,-1-21-16,1 22 0,0-1 0,21 0 15,0 21-15,0-21 0,0 1 16,0-1-16,0 0 0,21 0 16,22 0-16,-22 0 0,21 1 0,-21-1 15,22-21-15,-22 21 0,21 0 16,-21-21-16,0 21 0,1-21 0,-1 21 16,-21 1-16,0-1 15,-21-21-15,-22 21 0,22 0 16,-42-21-16,20 21 0,1-21 0,-22 21 15,22-21-15,0 0 0,-1 0 0,22 0 16,0 0-16,0 0 16,42 0-1,21-21-15,-20 0 0,20 0 16,-21 21-16,21-21 0</inkml:trace>
  <inkml:trace contextRef="#ctx0" brushRef="#br0" timeOffset="29760.65">5270 11282 0,'0'0'0,"22"0"0,-1 0 0,0 0 16,0 0-16,0-21 0,0 21 16,1 0-16,-1-21 15,0 21-15,0-22 0,-21 1 16,0 0 0,-21 0-1,0 21 1,0 0-16,-1 0 0,1 21 15,0 0-15,0-21 0,21 21 16,-21 1-16,21 20 0,-21-21 0,21 0 16,0 0-16,0 1 0,0 20 15,0-21-15,0 0 0,0 0 0,0 1 16,0-1-16,42-21 0,-21 0 16,21 0-16,-20 0 0,41 0 15,-21-21-15,22-1 0,-1 1 0</inkml:trace>
  <inkml:trace contextRef="#ctx0" brushRef="#br0" timeOffset="30231.38">6519 11070 0,'0'0'0,"21"0"31,1 0-31,-1-21 16,0 21-16,0-21 0,0 21 0,0 0 15,1-21-15,-1 21 0,-42 0 31,-1 0-31,1 0 0,-21 0 16,0 21-16,20 0 0,-20 0 16,21 0-16,0 1 0,0-1 0,-1 0 15,22 0-15,0 0 0,0 0 0,0 1 16,22-1-16,-22 0 0,21 0 16,0 0-16,0 0 0,21 1 15,-20-1-15,-1 0 0,0-21 0,-21 21 16,21 0-16,-21 0 15,0 1-15,-21-22 16,0 21-16,0-21 0,-22 0 0,22 0 16,-21 21-16,21-21 0,-22 0 15,22 0-15,0 0 0,0 0 0,0 0 16,-1 0-16,22-21 0</inkml:trace>
  <inkml:trace contextRef="#ctx0" brushRef="#br0" timeOffset="30555.19">6837 11409 0,'0'0'0,"21"-21"0,0 21 16,0 0-16,-21-21 0,21 21 0,1-22 15,20 1-15,-21 21 0,-21-21 16,21 0-16,0 0 0,1 0 15,-1-1-15,-21 1 0,0 0 0,0 0 16,21 21-16,-21-21 0,0 0 0,-21 21 31,0 0-31,-1 21 0,1 0 16,0 0-16,0 21 0,0-20 0,0 20 16,-1-21-16,1 21 0,0-20 15,21 20-15,0-21 0,0 0 0,0 0 16,0 1-16,21-1 0,0-21 0,1 0 15,20 0-15,0 0 0,1 0 16,20 0-16,1-21 0,-1-1 0</inkml:trace>
  <inkml:trace contextRef="#ctx0" brushRef="#br0" timeOffset="31087.89">8213 11134 0,'0'0'16,"21"-21"-16,0 21 0,0-22 0,0 22 15,-21-21 1,0 42 0,-21-21-1,-21 22-15,21-1 0,-1 0 16,-20 0-16,21 0 0,-21 0 0,20 1 15,1-1-15,0 0 0,0 0 0,21 0 16,0 0-16,0 1 16,0-1-16,21-21 0,0 21 0,0-21 15,1 0-15,20 21 0,-21-21 16,0 21-16,0-21 0,1 0 0,-22 21 16,21-21-16,-21 22 15,0-1-15,-21-21 16,-1 21-16,-20-21 0,21 0 0,0 0 15,-22 21-15,1-21 0,21 0 16,-21 0-16,20 0 0,1 0 0,0 0 16,21-21-16,0 0 15,21 21-15,0-21 0</inkml:trace>
  <inkml:trace contextRef="#ctx0" brushRef="#br0" timeOffset="31399.71">8318 11430 0,'22'0'16,"-22"21"-16,21-21 0,0 0 16,0 0-16,0 0 15,0 0-15,1 0 0,-1-21 0,0 0 16,21 21-16,-21-21 0,1 0 16,-1 21-16,0-22 0,0 1 0,0 0 15,-21 0-15,21 0 0,-21 0 0,0-1 16,0 1-16,0 0 15,-21 21-15,0 0 0,0 0 16,0 21-16,0 0 0,-1 1 16,1-1-16,0 21 0,21-21 15,-21 22-15,21-22 0,-21 0 0,21 21 16,0-21-16,0 1 0,0-1 0,0 0 16,0 0-16,21-21 15,0 21-15,21-21 0,-20 0 0,41 0 16,-21 0-16,1-21 0,20 0 0</inkml:trace>
  <inkml:trace contextRef="#ctx0" brushRef="#br0" timeOffset="31899.52">9673 11345 0,'0'0'0,"-21"0"16,42-21 15,0 0-31,0 0 0,1 21 15,-1-21-15,0 0 0,21-1 0,-21 1 16,1 0-16,-1 0 0,0 0 16,-21 0-16,-21 21 15,-22 0 1,22 21-16,-21 0 0,0 0 16,20 0-16,1 22 0,-21-22 0,21 0 15,21 21-15,0-21 0,0 1 0,0-1 16,0 0-16,21 0 15,0 0-15,0 0 0,0 1 0,22-22 0,-22 21 16,21-21-16,-21 21 0,1 0 16,-1-21-16,0 0 0,-21 21 15,-21-21-15,0 21 16,-1-21-16,-20 0 0,21 0 0,-21 0 16,20 22-16,-20-22 0,21 0 0,0 0 15,0 0-15,21-22 16</inkml:trace>
  <inkml:trace contextRef="#ctx0" brushRef="#br0" timeOffset="32183.36">10287 11536 0,'0'0'16,"42"0"-16,-21-21 0,1 21 0,-1 0 15,0-21-15,0 21 0,0-22 16,0 1-16,-21 0 15,0 0-15,0 0 16,0 0-16,0-1 16,-21 22-16,0 0 0,0 0 15,0 22 1,0-22-16,-1 21 0,22 0 0,0 0 16,-21 0-16,21 0 0,0 22 15,0-22-15,0 0 0,0 0 16,0 0-16,21 1 15,1-22-15,-1 0 0,21 0 0,-21 0 16,22 0-16,-1 0 0,21 0 0,1-22 16</inkml:trace>
  <inkml:trace contextRef="#ctx0" brushRef="#br0" timeOffset="32591.83">11938 11007 0,'0'0'0,"-21"0"15,0 0-15,-1 0 0,1 0 0,0 0 16,0 0-16,-21 0 0,20 0 16,-20 0-16,0 21 0,-1-21 0,1 21 15,0 0-15,-1-21 0,22 21 0,-21 1 16,21-1-16,0-21 0,21 21 15,0 0-15,0 0 0,0 0 0,21-21 16,0 22-16,21-1 0,-21-21 0,22 21 16,-1 0-16,0-21 0,1 21 15,-22-21-15,21 21 0,1-21 16,-22 22-16,0-1 0,0-21 0,0 21 16,-21 0-16,0 0 15,-21-21-15,0 21 16,0-21-16,0 0 0,-22 0 0,22 0 15,-21 22-15,-1-22 0,1 0 0,21 0 16,-21 0-16,20 0 0,1 0 16,42 0-1,1 0-15,20 0 16</inkml:trace>
  <inkml:trace contextRef="#ctx0" brushRef="#br0" timeOffset="32867.92">12023 11430 0,'0'0'0,"21"0"16,0-21-16,0 21 15,0-21-15,0 0 16,-21-1-16,22 22 0,-22-21 16,0 0-16,-22 21 31,1 0-31,0 21 15,0 0-15,21 1 0,-21-1 16,21 0-16,0 0 0,0 0 16,0 0-16,0 1 0,21-22 15,0 21-15,0-21 0,0 0 16,1 0-16,-1 0 0,0 0 16,0 0-16,21 0 0,-20 0 0</inkml:trace>
  <inkml:trace contextRef="#ctx0" brushRef="#br0" timeOffset="38012.07">23304 8065 0,'0'0'0,"0"-22"0,0 1 0,0 0 16,0 0-16,0 0 0,0 0 15,0 42 1,-21 0 0,21 21-16,-21-21 0,21 22 15,0-1-15,0 0 0,0-20 16,0 20-16,0-21 0,0 21 0,0-20 16,0-1-16,0 0 0</inkml:trace>
  <inkml:trace contextRef="#ctx0" brushRef="#br0" timeOffset="38377.86">23580 7959 0,'0'-21'0,"0"42"0,0-64 15,21 43 1,0 0 0,0 0-16,0 0 0,0 22 15,1-1-15,-22 0 0,0 0 16,0 0-16,0 0 0,0 1 16,-22 20-16,1-21 0,0 0 0,-21 0 15,21 1-15,-22-1 0,22 0 16,-21 0-16,21 0 0,-1-21 0,1 0 15,0 21-15,42-21 32,0 0-17,1 0-15,20-21 0,-21 21 0,0-21 16,22 21-16,-1-21 0,-21 21 16,21-21-16,1 21 0,-1-21 0,0 21 15,-20-22-15</inkml:trace>
  <inkml:trace contextRef="#ctx0" brushRef="#br0" timeOffset="38747.65">24066 8001 0,'0'-21'0,"22"21"31,-1 0-31,0 0 15,0 0-15,0 0 0,0 0 0,1 0 16,-1 21 0,-21 0-16,0 0 15,0 1-15,-21-22 0,-1 21 16,1 0-16,0-21 0,0 0 16,0 21-16,0-21 0,-1 21 15,22 0 1,22 1-1,-1-22-15,0 21 0,0-21 16,0 21-16,0-21 0,1 21 16,-1-21-16,-21 21 0,0 0 0,0 1 15,-43-22-15,22 21 16,-42 0-16,20-21 0,-41 21 0,20 0 16,-20-21-16,-1 21 0,-21 1 0,21-1 15</inkml:trace>
  <inkml:trace contextRef="#ctx0" brushRef="#br0" timeOffset="44255.19">7281 14161 0,'0'21'0,"0"0"0,-21 0 0,21 21 16,-21-20-16,21 20 0,0 0 0,0 22 16,-21-22-16,21 22 0,-21-22 15,-1 21-15,22 1 0,0-1 16,0-20-16,-21 20 0,21 1 0,-21-1 15,21-20-15,0 20 0,0 1 0,0-22 16,-21 0-16,21 1 0,-21-1 16,21 0-16,-21-21 0,21 1 0,-22-1 15,22 0-15,0 0 0,-21-21 16,0 0-16,21-21 16,0 0-16,-21 21 0,0-43 15,21 22-15,-21 0 0</inkml:trace>
  <inkml:trace contextRef="#ctx0" brushRef="#br0" timeOffset="45491.42">7218 14266 0,'0'0'0,"21"0"0,0 0 16,0 0-16,0 0 0,1 0 15,-1 0-15,21 0 0,0 0 0,1 0 16,-1 0-16,0 0 0,22-21 0,21 21 16,-22 0-16,22 0 0,-1 0 15,1 0-15,0 0 0,21 0 0,-22-21 16,43 21-16,-21 0 0,42 0 16,-21 0-16,21 0 0,1 0 0,-22-21 15,21 21-15,21 0 0,-21 0 16,22 0-16,-22 0 0,0 0 15,21 0-15,-21 0 0,22 0 0,-1 0 16,-21 0-16,22 0 0,-1 0 0,-21 0 16,21 0-16,1 0 0,-22 0 15,0 0-15,0 0 0,0 0 0,-21 0 16,22 0-16,-22 0 0,-22 0 16,22 0-16,-21 0 0,0 0 0,-21 0 15,-1 0-15,1 0 0,-21 0 0,-1 0 16,-21 0-16,1 0 0,-1 0 15,0 0-15,-20 0 0,-1 0 0,0 0 16,0 0-16,0 0 16,-21 21 15,0 0-31,-21 0 16,21 1-16,-21-1 0,21 0 15,0 21-15,0-21 0,-21 22 0,21-22 16,-21 21-16,21 1 0,0-1 15,0-21-15,0 21 0,0 1 0,0-1 16,0 0-16,0-20 0,0 20 0,0 0 16,0 1-16,0-22 0,0 21 15,0 0-15,0-20 0,0 20 0,21 0 16,-21-21-16,0 22 0,0-1 16,0-21-16,0 22 0,0-22 15,0 0-15,0 0 0,0 0 0,-21 0 16,-1 1-16,1-1 0,0 0 0,0 0 15,0 0-15,-22-21 0,1 21 16,0-21-16,-1 0 0,1 22 0,0-22 16,-22 0-16,22 0 0,-22 0 15,1 0-15,-1 0 0,1 0 0,-22 0 16,22 0-16,-22 0 0,0 0 16,1 0-16,-1 0 0,-21 0 15,0 0-15,1 0 0,-22 0 0,21 0 16,-21 0-16,0 0 0,0 0 0,0 0 15,0 0-15,0 0 0,-21 0 16,-1 0-16,22 0 0,-21 0 0,21 0 16,-21 0-16,0 0 0,0 0 0,21 0 15,-21 0-15,21 0 0,0 0 16,-22 0-16,22 0 0,0 0 0,0 0 16,0 0-16,0 0 0,22 0 0,-22 0 15,42 0-15,-21 0 0,0 0 16,22 0-16,-22 0 0,21 0 0,0 0 15,1 0-15,-1 0 0,0 0 16,1 0-16,-1 0 0,22 0 16,-22 0-16,21 0 0,1 0 15,-1 0-15,1 0 0,-1 0 0,-63 0 16,85 0-16,0 0 0,-1 0 16,1 0-16,21 0 0,-21 0 0,20 0 15,1 0 1,21 21 15,21-21-15,1 21-1</inkml:trace>
  <inkml:trace contextRef="#ctx0" brushRef="#br0" timeOffset="46903.61">9313 14182 0,'0'0'0,"0"21"0,0 0 16,-21 21-16,0 1 0,21-1 15,-21 0-15,21 1 0,-21 20 0,21 1 16,-22-1-16,1 1 0,21-22 16,-21 22-16,0-1 0,21-21 15,0 22-15,-21-22 0,0 1 0,21 20 16,-22-21-16,22-20 0,0 20 16,0-21-16,0 0 0,0 0 0,22-21 15,-1 0-15,0-21 16,0 0-16,0 0 0,0-21 15</inkml:trace>
  <inkml:trace contextRef="#ctx0" brushRef="#br0" timeOffset="47159.47">10266 14203 0,'0'0'0,"21"0"0,0 21 16,-21 0-16,0 0 0,0 22 15,0-1-15,0 0 0,0 1 0,0 20 16,0 1-16,0-22 0,0 22 16,0-22-16,0 21 0,-21-20 0,0 20 15,21-20-15,0-1 0,0 0 0,0 1 16,-21-1-16,21 0 16,0 1-16,0-22 0,0 0 0,0 0 15,0 0-15,21-21 0,0 0 0,0 0 16,-21-21-16,42 0 0,-20 0 15,-1 0-15,0-1 0</inkml:trace>
  <inkml:trace contextRef="#ctx0" brushRef="#br0" timeOffset="47413.02">11324 14203 0,'21'0'16,"-21"21"-16,0 0 0,0 22 15,0-22-15,0 21 0,0 22 16,-21-22-16,21 21 0,-21-20 0,0 20 16,21 1-16,-21-22 0,21 22 15,-22-22-15,1 21 0,21-20 0,0 20 16,0-20-16,0-1 0,0 0 16,0 1-16,0-22 0,0 21 0,0-21 15,0 0-15,21-21 0,1 0 0,-1 0 16,0 0-16,0-21 0,21 21 15,-20-42-15,-1 21 0</inkml:trace>
  <inkml:trace contextRef="#ctx0" brushRef="#br0" timeOffset="47647.73">12277 14182 0,'0'0'16,"0"21"-16,0 21 0,0-21 15,0 22-15,0 20 0,0-20 0,0 20 16,0 1-16,-22-1 0,1 1 16,0-1-16,21-21 0,-21 22 0,0-22 15,21 22-15,-21-22 0,21 22 0,-22-22 16,1 0-16,21 1 16,0-22-16,0 21 0,0-21 0,0 0 15,0 1-15,21-22 0,1 0 16,20 0-16,-21-22 0,21 22 0</inkml:trace>
  <inkml:trace contextRef="#ctx0" brushRef="#br0" timeOffset="48140.38">14097 14753 0,'0'0'0,"-21"0"0,0 0 16,-1 0-16,1 0 0,21-21 31,21 21-15,22 0-16,-1 0 0,0 0 0,1 0 15,20 0-15,1 0 0,20 0 16,-20 0-16,21 0 0,-22 0 0,22 0 15,21 0-15,-22 0 0,22 0 0,0 0 16,0 0-16,-22 0 0,22 0 16,-21 0-16,0 0 0,-22 0 0,1 0 15,-22 0-15,0 0 0,-21 0 16,1 0-16,-44 0 16,-20 0-1,0-21-15,-1 21 0,1 0 16,-21 0-16</inkml:trace>
  <inkml:trace contextRef="#ctx0" brushRef="#br0" timeOffset="48419.22">14287 14859 0,'0'0'0,"-21"21"0,0-21 0,21 21 0,21-21 16,0 0-1,1 0-15,20 0 16,-21 0-16,21 0 0,22 0 0,-22 0 16,22 0-16,-22 0 0,22 0 0,-1 0 15,1-21-15,20 21 0,1 0 16,-22 0-16,22 0 0,0 0 0,-1 0 16,-20 0-16,-1 0 0,1 0 15,-1 0-15,-20-21 0,-1 21 0,-21 0 16,22 0-16,-43-21 0,0 0 15,0 0 1</inkml:trace>
  <inkml:trace contextRef="#ctx0" brushRef="#br0" timeOffset="48839.49">15452 14330 0,'-43'21'16,"43"0"-16,0 0 16,0 1-16,0-1 0,21 0 0,1-21 15,-1 21-15,21 0 0,-21 0 16,22 1-16,-22-22 0,21 21 0,0 0 16,1-21-16,20 0 15,-20 21-15,-1-21 0,21 0 0,-20 0 16,20 0-16,-20 0 0,-1 0 0,0 0 15,-21 0-15,1 0 0,-22 21 16,-22 0 0,-20-21-16,0 22 0,-1-1 15,1 0-15,-21 0 0,20 0 0,-20 22 16,20-22-16,1 21 0,-21 0 0,20-20 16,1 20-16,-22 0 0,22 1 15,0-1-15,-1 0 0,1 1 0,0-22 16,21 21-16,-22-21 0,22 22 0,0-22 15,0 0-15,21 0 16,-21-21-16,21 21 0,0 0 0,21-21 16,0 0-16,21 0 0,1-21 15,-1 0-15,21 0 0,-20 0 16</inkml:trace>
  <inkml:trace contextRef="#ctx0" brushRef="#br0" timeOffset="50807.87">17907 13822 0,'0'0'0,"-42"-42"31,20 42-31,1 0 16,0 0-16,0 0 0,0 0 15,0 0-15,-1 21 0,-20 0 0,0 0 16,21 0-16,-22 22 0,1-22 16,0 21-16,20 0 0,-20 1 0,0-1 15,21 0-15,-1 1 0,-20 20 0,21-20 16,0 20-16,21-21 0,0 22 16,-21-22-16,21 22 0,0-22 0,0 0 15,0 22-15,0-22 0,21 1 0,-21-22 16,21 21-16,21 0 0,-21-20 15,1 20-15,20-21 0,-21 21 16,21-20-16,1-1 0,-1 0 0,0 0 16,1 0-16,-1 0 0,0-21 15,1 0-15,-1 0 0,0 0 0,1 0 16,-1 0-16,-21 0 0,22 0 16,-1-21-16,0 0 0,-21 0 0,22 0 15,-1 0-15,-21-22 0,22 22 0,-22-21 16,21-1-16,-21 22 0,22-42 15,-22 20-15,0 1 0,0-21 0,21-1 16,-20 22-16,-1-22 0,-21 1 0,21-1 16,-21 22-16,0-22 15,0 22-15,0 0 0,0-1 0,-21 1 16,0 0-16,-22-1 0,1 1 16,21 21-16,-22-21 0,1 20 0,-21 1 15,20-21-15,1 42 0,0-21 0,-1 0 16,1 21-16,0 0 0,-22 0 15,22 0-15,-1 21 0,1 0 0,-21 0 16,20 0-16,-20 22 0,20-22 16,1 21-16,-21 0 0,20 1 0,1-1 15,0 0-15,-1 1 0,22 20 0,0-20 16,-21 20-16,42-21 0,0 22 16,0-1-16,0-20 0,0 20 15,0-20-15,0 20 0,21-21 0,21 1 16,-21-1-16,22 0 0,-22 1 15,21-1-15,0 0 0,1 1 0,-1-22 16,-21 21-16,22-21 0,-1 22 16,-21-22-16,21 0 0,-20-21 0,20 21 15,-21-21-15,21 0 0,-20 0 0,-1 0 16,21 0-16,-21 0 0,22-21 16,-22 21-16,21-21 0,-21 0 0,22-22 15,-22 22-15,21-21 0,-21 21 0,22-22 16,-22 1-16,0 0 0,0-1 15,0-20-15,0 21 0,1-22 16,-1 22-16,-21-22 0,21 1 0,-21 20 16,0-20-16,0-1 0,0 22 15,0-21-15,0 20 0,0 1 0,0 0 16,0-1-16,-21 1 0,0 0 16,-1-1-16,1 1 0,0 21 0,0-22 15,0 22-15,0 0 0,-1 0 0,-20 0 16,21 0-16,-21 21 0,20 0 15,-20 0-15,0 0 0,-1 0 0,1 0 16,0 0-16,-1 0 0,1 21 16,-21 0-16,20-21 0,-20 21 0,20 0 15,-20 0-15,21 1 0,-1-1 16,1 21-16,-22-21 0,43 22 16,-21-1-16,0-21 0,20 21 0,1 1 15,0-1-15,0 22 0,0-22 16,0 0-16,21 22 0,0-22 0,0 22 15,0-22-15,0 21 0,0-20 0,0-1 16,0 0-16,0 1 0,21-1 16,0 0-16,21 22 15,-21-22-15,1-21 0,-1 22 0,21-22 0,-21 0 16,22 21-16,-1-20 0,0-1 16,1 0-16,-1-21 0,0 21 0,1-21 15,20 0-15,-21 0 0,1 0 16,-1 0-16,0 0 0,22-21 15,-22 0-15,1 0 0,-1-1 0,0 1 16,1-21-16,-1 21 0,0-22 16,1 1-16,-1 21 0,0-21 0,1-1 15,-22 1-15,21-22 0,-21 22 0,0-21 16,1 20-16,-22-20 0,0-1 16,0 1-16,0 20 0,0-20 0,0-1 15,0 22-15,-22-21 0,1 20 16,-21 1-16,21 0 0,-22-1 0,1 1 15,21 0-15,-21 20 0,-1-20 16,-20 21-16,20 0 0,1 0 16,0-1-16,-1 22 0,-20 0 0,21 0 15,-1 0-15,1 0 0,-22 0 16,22 22-16,0-1 0,-1 0 0,1 0 16,-21 21-16,20 1 0,1-1 0,0-21 15,-1 43-15,1-22 0,21 0 16,-22 1-16,22 20 0,0-20 0,0 20 15,0-21-15,0 1 0,21 20 0,0-20 16,0-1-16,0 21 0,0-20 16,0-1-16,0 0 0,21-20 0,0 20 15,-21 0-15,21-21 0,0 22 16,0-22-16,1 0 0,20 0 16,-21 0-16,21 1 0,1-1 0,-22 0 15,42 0-15,-20 0 0,-1-21 16,22 0-16,-22 0 0,21 0 0,-20 0 15,20 0-15,-20 0 0,-1 0 0,21-21 16,-20 0-16,-1 0 0,0-22 16,1 22-16,-1 0 0,22-21 15,-43-1-15,21 1 0,0 0 0,1-22 16,-22 1-16,0-1 0,21 1 16,-20-1-16,-22-20 0,0 20 0,0 1 0,0-1 15,0 1-15,0 20 16,-22-20-16,1 20 0,0-20 0,-21 21 15,21-1-15,-43 22 0,22-21 0,-1 21 16,1-1-16,-21 1 0,20 21 16,1 0-16,0 0 0,-1 0 0,1 0 15,0 21-15,-1 1 0,1-1 16,-22 0-16,22 0 0,21 0 16,-21 22-16,-1-22 0,22 0 0,-21 21 15,21-21-15,-1 1 0,1 20 16,0-21-16,21 0 0,0 0 0,0 1 0,0-1 15,0 0-15,0 0 16,0 0-16</inkml:trace>
  <inkml:trace contextRef="#ctx0" brushRef="#br0" timeOffset="54508.83">15134 7303 0,'0'0'0,"-21"0"0,21-22 16,-21 22-16,0-21 0,-1 21 15,22-21 1,0 42 15,0 0-31,0 1 0,0-1 0,0 0 16,22 0-16,-1 21 0,0 1 15,-21-1-15,21 0 0,0 1 16,0-1-16,1 0 0,-1-20 0,0 20 16,-21 0-16,21 1 0,0-22 15,0 21-15,-21-21 0,22 22 0,-22-22 16,21 0-16,0 0 0,-21 0 0,21 0 15,0-21-15,-21 22 0,21-22 16,1 0-16,-1 21 0,0-21 16,0 0-16,0 0 15,0-21-15,1 21 0,-1-22 16,21 1-16,-21 0 0,22-21 0,-1 21 16,21-1-16,-20-20 15,41 0-15,1-1 0,0 1 0,21 0 16,-1-22-16,1 1 0,0-1 0,21-20 15,0 20-15,21-21 0,-21 22 16,21-1-16,-21 1 0,0 21 0,0-22 16,0 22-16,-21-22 0,21 22 15,-21 0-15,21-1 0,-21 22 0,-21-21 16,20 21-16,-20-22 0,0 22 16,-22-21-16,1 21 0,-1-1 0,-20 1 15,-1-21-15,0 21 0,-21 0 16,22-1-16,-22 22 0,0-21 0,0 0 15,0 21-15,-21-21 0,22 21 16</inkml:trace>
  <inkml:trace contextRef="#ctx0" brushRef="#br0" timeOffset="56399.13">7472 12510 0,'0'0'15,"-21"0"1,-1 0-1,22 21 17,0 0-32,0 0 0,0 0 15,0 0-15,22-21 16,-22 22-16,21-1 0,-21 0 0,0 0 16,0 0-16,21 0 0,-21 1 15,21-1-15,-21 0 0,21 0 16,0 0-16,1-21 15,-22 21-15,21-21 16,0 0-16,0 0 16,0 0-1,0 0-15,1 0 16,-1-21-16,0 21 0,21-21 16,-21 0-16,22 0 0,-1 0 15,0-1-15,1 1 0,-1 0 0,22-21 16,-1 21-16,1-1 0,-1-20 15,22 0-15,-22 21 0,43-22 0,-21 1 16,-1 0-16,22-22 0,-21 22 0,0-1 16,-1 1-16,-20 0 0,-1 21 15,1-22-15,-22 22 0,0-21 0,1 21 16,-1-1-16,-21 1 0,0 0 16,1 0-1,-22 0 48,0 42 93,0 0-125,-22-21-15,1 21-16</inkml:trace>
  <inkml:trace contextRef="#ctx0" brushRef="#br0" timeOffset="61991.69">17780 13885 0,'0'0'0,"-21"0"0,0 0 16,-1 0-16,1 0 15,-21 0-15,21 0 0,0 0 0,-1 0 16,-20 22-16,21-22 0,-21 21 16,-1-21-16,22 21 0,-21-21 15,21 21-15,-22 0 0,22-21 0,-21 21 16,-1 1-16,22-1 0,-21 0 16,0 0-16,20 21 0,-20-20 0,21 20 15,-21 0-15,20 1 0,1-1 16,0 0-16,0 1 0,0-1 0,0 21 15,21-20-15,0-1 0,-22 0 16,22 1-16,-21-1 0,21 0 0,0 1 16,0-1-16,0-21 0,0 22 0,0-22 15,64 106 1,-64-85-16,21-21 0,0 0 16,0 1-16,0 20 0,1-42 15,20 21-15,-21 0 0,21 0 16,-20 1-16,20-22 0,0 0 0,1 21 15,-1-21-15,0 0 0,1 0 16,-1 0-16,0 0 0,1 0 0,-1 0 16,21 0-16,-20 0 0,-1-21 0,0 21 15,1-22-15,-1 1 0,0 21 16,1-21-16,-1 0 0,0 0 0,1 0 16,-1-1-16,0 1 0,1 0 15,-1 0-15,0 0 0,-20 0 0,20-1 16,0 1-16,-21-21 0,22 21 0,-22-22 15,21 22-15,-21-21 16,22 0-16,-22 20 0,0-20 0,0 0 16,0-1-16,1 1 0,-22 0 0,0-1 15,0 1-15,0 0 0,0 21 16,0-22-16,0 1 0,-22 0 0,1 20 16,0 1-16,0-21 0,0 21 15,0 0-15,-1-1 0,1 1 0,-21 0 16,21 0-16,-22 0 0,22 0 15,-21-1-15,0 1 0,20 0 0,-20 21 16,0-21-16,-1 0 0,1 21 0,0-21 16,-1 21-16,1 0 0,0 0 15,-1 0-15,1 0 0,0 0 16,-22 0-16,22 0 0,0 0 16,-1 0-16,-20 0 0,20 21 0,1-21 15,0 21-15,-1 0 0,22-21 16,-21 21-16,0 0 0,-1 1 0,1-1 15,21 0-15,-22 0 0,22 0 16,0 0-16,0 1 0,0 20 0,0 0 16,21 1-16,-22-22 0,22 42 0,0-20 15,0-1-15,0 0 0,0 1 16,0-1-16,0 0 0,0 1 0,22-1 16,-1 0-16,0 1 0,-21-22 15,21 21-15,0 0 0,22-20 16,-22-1-16,0 21 0,0-21 0,21 0 15,-20 1-15,-1 20 0,21-21 16,-21-21-16,22 21 0,-1 0 0,-21-21 16,21 22-16,1-22 0,-1 21 15,0-21-15,1 0 0,-1 0 0,0 0 16,1 0-16,-1 0 0,0 0 0,1-21 16,-1-1-16,0 1 0,1 0 15,-1 21-15,0-21 0,-20-21 0,20 20 16,0 1-16,1 0 0,-1 0 0,21-21 15,-20-1-15,-1 22 16,0-21-16,1-1 0,-22-20 0,21 21 16,1-1-16,-22-20 0,0 20 15,0-20-15,0 21 0,-21-1 0,0-20 16,0 20-16,0 1 0,0 21 0,0-21 16,-21-1-16,0 22 0,0 0 15,-22-21-15,1 20 0,0 1 0,-22 0 16,1 0-16,-1 0 0,1 0 15,-1 21-15,-20-22 0,20 22 0,1 0 16,-1 0-16,1 0 0,-1 0 16,22 0-16,-22 22 0,1-1 0,-1 0 15,22 21-15,-22 1 0,1-1 16,21 0-16,-22 22 0,22-1 16,-1 1-16,1-1 0,21-20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38:42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1757 0,'0'0'0,"21"0"0,0 0 79,1 0-64,-1 0-15,-21-21 0,21 21 16,-21-21-16,0-1 15</inkml:trace>
  <inkml:trace contextRef="#ctx0" brushRef="#br0" timeOffset="740.57">1714 804 0,'0'0'0,"22"-21"0,-22-63 16,0 62-16,0 1 15,0 0-15,0 0 0,0 0 0,0 0 16,0-1-16,0 1 16,-22 21-1,22 21 1,0 1-16,0 20 16,0 0-16,0 1 0,0 20 0,-21 1 15,21 20-15,0 1 0,-21 0 16,21-22-16,0 22 0,0-1 15,0-20-15,0 21 0,0-22 0,0 1 16,0-1-16,0-21 0,0 22 16,0-22-16,0-21 0,0 22 0,0-22 15,0 0-15,0 0 0,0-42 32,0 0-17,0 0-15,0 0 0,0-22 16,0 1-16,0 0 0,0-1 0</inkml:trace>
  <inkml:trace contextRef="#ctx0" brushRef="#br0" timeOffset="1032.41">1545 804 0,'0'0'0,"-21"-21"0,0 0 15,21 0-15,-21 0 16,21 0-1,0-1-15,21 1 16,0 21-16,21-21 0,1 0 16,-1 0-16,0 0 0,1-1 0,20 22 15,-21-21-15,22 0 0,-22 0 16,22 0-16,-22 21 0,0 0 16,1-21-16,-1 21 0,0 0 0,-20 0 15,-1 0-15,-21 21 16,0 0-16,0 0 15,-21 0-15,-22-21 16,22 21-16,0 1 0,-21-1 16,20 0-16</inkml:trace>
  <inkml:trace contextRef="#ctx0" brushRef="#br0" timeOffset="1260.28">1609 1461 0,'0'0'0,"0"21"0,0 0 0,0 0 16,21-21 15,0 0-31,0 0 16,0 0-16,0-21 0,22 0 0,-22 21 15,21-21-15,-21 21 16,22-22-16,-22 22 0,0-21 0,0 21 15,0 0-15,-21-21 0</inkml:trace>
  <inkml:trace contextRef="#ctx0" brushRef="#br0" timeOffset="1536.12">2201 1482 0,'0'42'16,"0"-21"-16,-21-21 0,21 21 15,0 1-15,0 20 0,-21-21 0,0 0 16,21 22-16,-21-22 0,21 0 16,0 21-16,0-21 0,-22 1 0,22 20 15,0-21-15,-21 0 0,21 0 16,0 1-16,0-44 47,0 1-47</inkml:trace>
  <inkml:trace contextRef="#ctx0" brushRef="#br0" timeOffset="1851.94">2265 1334 0,'0'0'16,"-21"0"-16,-1 0 16,22 21-16,22-21 47,-1 0-47,0 0 0,-21-21 15,21-1-15,-21 1 16,0 0-16,0 0 15,-21 21-15,0-21 0,0 21 16,-1 0-16,1-21 0,0 21 0,0 0 16,0 0-16,0 21 15,21 0-15,0 0 16,0 0-16,0 0 0,0 1 0,0-1 16,0 21-16,0-21 0,21 0 15,0 1-15,0-1 0,0 0 0</inkml:trace>
  <inkml:trace contextRef="#ctx0" brushRef="#br0" timeOffset="2351.96">2582 1630 0,'0'21'16,"0"0"-1,-21-21-15,0 21 0,21 1 0,-21-1 16,21 0-16,0 0 0,-21 0 16,21 22-16,-22-22 0,22 0 15,0 0-15,0 0 0,0 0 16,0 1-16,0-1 0,0 0 0,-21 0 16,21-42 30,0 0-46,0 0 0,0-1 16,0 1-16,21-21 0,1 0 16,-1-1-16,0 1 0,0 0 0,21-1 15,-20 1-15,20 0 0,0 20 16,1 1-16,-1 0 0,0 0 0,-21 21 16,22 0-16,-1 0 15,-21 0-15,22 0 0,-22 21 0,0 0 16,0 22-16,0-22 0,-21 21 15,0-21-15,0 22 0,0-1 0,0-21 16,0 21-16,0 1 0,0-22 16,0 0-16,0 0 0,-21 22 0,0-22 15,21 0-15,0-42 47,21 0-47</inkml:trace>
  <inkml:trace contextRef="#ctx0" brushRef="#br0" timeOffset="2960.61">3725 1566 0,'21'-63'15,"-21"42"-15,0 0 16,-21-1-16,0 1 15,0 0-15,0 21 0,0 0 0,-1 0 16,1 0-16,-21 0 0,21 0 16,0 21-16,-1 0 0,-20 1 15,21-1-15,0 0 0,0 21 16,-1 1-16,-20-1 0,21 0 0,0 1 16,0-1-16,21 0 0,0 1 15,-22-22-15,22 21 0,0-21 0,0 22 16,0-22-16,0 0 0,22 0 15,-1-21-15,0 0 0,0 0 16,21 0-16,-20 0 0,20 0 16,-21-21-16,21 21 0,1-42 0,-1 20 15,-21 1-15,22-21 0,-1 0 16,0-1-16,-21-20 0,22-1 0,-22 22 16,21-22-16,-21 1 15,1-1-15,20 1 0,-21-22 0,-21 1 16,21 20-16,0-21 0,1 1 15,-22 20-15,0 1 0,0-1 0,0 22 16,0 0-16,0-1 0,0 22 16,0 0-16,0 0 0,-22 42 15,1 0 1,21 0-16,-21 22 0,21 20 0,0 1 16,-21-1-16,21 1 0,-21 20 15,21-20-15,-21 20 0,21-20 0,0 21 16,0-22-16,0 22 0,0-22 15,0 1-15,0-1 0,0 1 16,0-22-16,0 0 0,0 1 0,0-1 16,0-21-16,0 22 0,0-22 15,21-21-15,0 21 0,0-21 16,0 0-16,0 0 0,1-21 16,-22 0-16,21-1 0,21 1 0</inkml:trace>
  <inkml:trace contextRef="#ctx0" brushRef="#br0" timeOffset="3640.23">4551 1058 0,'0'0'0,"0"22"0,0-1 32,21-21-32,0 0 15,21 0-15,-20 0 0,20 0 0,-21 0 16,21 0-16,1-21 0,-1-1 16,0 1-16,1 0 0,-1 0 15,0 0-15,1 0 0,-22-1 16,21 1-16,-21-21 0,1 21 0,-22 0 15,0-22-15,0 22 0,0 0 16,-22 0-16,1 0 0,-21 21 16,21 0-16,-22 0 0,-20 0 15,21 0-15,-1 21 0,-20 0 0,20 21 16,-20-21-16,21 22 0,20 20 16,-20-20-16,21-1 0,0 0 0,0 1 15,21-1-15,0 0 0,0 1 16,0-1-16,0-21 0,21 0 0,0 22 15,0-22-15,0 0 0,0-21 16,22 21-16,-22 0 0,21-21 16,1 0-16,-22 0 0,21 0 15,-21 0-15,22 0 0,-22 0 0,0 0 16,0 0-16,-42 0 31,0 0-31,0 0 0,-22 0 0,1 0 16,0 21-16,-1-21 0,1 22 15,-22-1-15,22 0 0,0 0 0,-1 0 16,1 22-16,21-1 0,-21-21 16,20 21-16,1 1 0,0-1 0,21-21 15,0 22-15,0-1 16,0-21-16,0 0 0,0 0 0,21 1 16,0-1-16,22-21 0,-1 0 15,0 21-15,1-21 0,-1 0 0,22 0 16,-22 0-16,21-21 0,1 0 15,-1-1-15,-20 1 0,20 0 0,-20-21 16,20-1-16</inkml:trace>
  <inkml:trace contextRef="#ctx0" brushRef="#br0" timeOffset="3976.04">5948 275 0,'0'0'0,"0"-21"16,-43 0 0,22 42-16,21 21 15,-21 1-15,0-1 0,21 22 0,-21-1 16,0 1-16,-1 20 0,1 1 16,0 21-16,0-22 0,0 1 0,-22 0 15,22-1-15,0 1 0,0 0 16,-21-1-16,20-20 0,1-1 15,0 22-15,21-43 0,-21 22 0,21-22 16,-21 1-16,21-1 0,0-21 16,0 21-16,0-20 0,0-1 0,0-42 31,21 21-15,0-43-16,-21 22 0,21 0 15,0-21-15,1-1 0,-1 1 0</inkml:trace>
  <inkml:trace contextRef="#ctx0" brushRef="#br0" timeOffset="4355.82">5821 1566 0,'0'0'0,"0"22"0,0-1 0,0 0 0,0 0 15,21-21 1,0 0-16,0 0 15,0 0-15,1-21 16,-1 21-16,0-21 0,0 0 0,0-1 16,0 1-16,1 0 0,-1 0 15,-21 0-15,0 0 0,0-1 0,0 1 16,0 0-16,0 0 0,-21 21 16,-1 0-1,1 0-15,0 0 0,0 21 0,0 0 16,0 0-16,-1 1 0,1-1 15,0 21-15,0-21 0,21 22 0,0-1 16,0-21-16,0 21 0,0-20 16,0 20-16,0-21 0,0 0 0,0 0 15,0 1-15,21-1 0,-21 0 0,21-21 16,0 0-16,22 0 0,-22 0 16,0 0-16,21 0 0,-20 0 0,-1-21 15,21 0-15,0-1 0,-20 1 16</inkml:trace>
  <inkml:trace contextRef="#ctx0" brushRef="#br0" timeOffset="5056.42">6456 1397 0,'-21'0'32,"-1"21"-32,22 0 15,0 1-15,0-1 0,0 0 16,-21 21-16,21-21 0,0 22 0,-21-22 15,21 0-15,0 21 0,0-20 16,0 20-16,0-21 0,0 0 0,-21 0 16,21 1-16,0-1 15,-21 0-15,21 0 16,0-42 0,0 0-1,0 0-15,0-1 0,0-20 16,0 21-16,0 0 0,0-22 15,0 1-15,0 21 0,0-21 0,21-1 16,0 22-16,0 0 0,0-21 16,1 20-16,20 1 0,-21 21 0,0-21 15,0 0-15,22 21 0,-22 0 0,0 0 16,21 0-16,-20 21 0,-1 0 16,0-21-16,0 21 0,0 1 15,0 20-15,-21-21 0,0 0 16,22 22-16,-22-22 0,21 0 0,-21 21 15,0-21-15,0 1 0,0-1 0,0 0 16,0 0-16,0 0 0,-21 0 16,-1-21-1,22-21 1,0 0-16,0 0 16,0 0-16,0 0 0,0-22 15,0 22-15,22-21 0,-1-1 0,0 22 16,0-21-16,0 0 0,22 20 0,-22-20 15,21 21-15,0 0 16,1 0-16,-1-1 0,-21 1 0,22 21 16,-22 0-16,21 0 0,-21 0 15,0 21-15,1 1 0,-22-1 0,0 0 16,0 21-16,0-21 0,0 22 16,0-22-16,0 21 0,0-21 0,0 22 15,0-22-15,0 21 0,0-21 0,0 22 16,-22-22-16,22 0 0,0 0 15,0 0-15,-21-21 0,21 22 16,0-1-16,0-42 31,21-1-31,1 1 0,-1 0 16</inkml:trace>
  <inkml:trace contextRef="#ctx0" brushRef="#br0" timeOffset="5479.89">7556 1524 0,'0'0'0,"0"21"0,-42 0 16,42 1 0,21-22 15,0 0-31,1 0 0,-1-22 15,21 22-15,-21-21 0,0 0 0,22 21 16,-22-21-16,21 0 0,-21 0 16,1 21-16,-1-22 0,0 1 0,0 0 15,-21 0-15,0 0 0,0 0 16,0-1-16,-21 22 0,0 0 16,0 0-16,-1 0 0,1 0 0,-21 0 15,21 22-15,-22-1 0,22 0 16,0 21-16,0-21 0,0 22 0,0-1 15,-1 0-15,22-20 0,0 20 16,0 0-16,0 1 0,0-22 16,0 0-16,22 21 0,-1-21 0,0 1 15,0-22-15,0 21 0,22-21 16,-1 0-16,-21 0 0,21 0 0,1 0 16,-1 0-16,0 0 0,-20-21 15,20-1-15,0 1 0,1 0 0,-22 0 16</inkml:trace>
  <inkml:trace contextRef="#ctx0" brushRef="#br0" timeOffset="5965.98">8340 1376 0,'0'0'0,"0"-21"0,0 0 16,-22 21 0,1 0-16,21 21 15,-21-21-15,21 21 0,0 0 0,0 0 16,-21 0-16,21 1 0,0-1 0,-21 0 15,21 0-15,0 21 0,0-20 16,0-1-16,0 0 0,0 0 0,0 0 16,0 0-16,0 1 0,0-1 15,0 0-15,0 0 0,-21-21 47,21-21-47,0 0 16,0 0-16,0-22 15,0 22-15,0-21 0,0 21 0,21-22 16,-21 1-16,21 21 0,0-22 0,0 1 16,0 21-16,22-21 0,-22 20 15,21 1-15,1 0 0,-1 0 0,0 0 16,1 21-16,-22 0 0,21 0 16,0 0-16,-20 21 0,-1 0 0,0 0 15,-21 0-15,21 22 0,-21-1 16,0-21-16,0 22 0,-21-1 15,0 0-15,0 1 0,-1-1 0,1-21 0,0 21 16,-21-20-16,21 20 16,21-21-16,-22 0 0,22 0 0,-21-21 15,21 22-15,21-44 32,1 22-32,20-42 0,0 0 15</inkml:trace>
  <inkml:trace contextRef="#ctx0" brushRef="#br0" timeOffset="6304.55">9440 677 0,'0'0'0,"0"-42"0,0 21 0,0 0 16,0 0-16,0-1 15,0 44 1,0-1-16,-21 0 15,21 0-15,0 21 0,-21 1 16,21 20-16,-21 1 0,0-1 0,-1 1 16,22-1-16,-21 1 0,0-1 15,0 1-15,0-1 0,21 1 0,0-1 16,0-20-16,0-1 0,0 21 16,0-20-16,0-1 0,0-21 15,0 22-15,0-22 0,0 0 0,21 0 16,0 0-16,0-21 15,0 0-15,1 0 0,-1 0 16,0 0-16,0-21 0,0 0 0,0 0 16,-21 0-16,43-1 0,-22-20 15,0 0-15,0-1 0,0 1 0</inkml:trace>
  <inkml:trace contextRef="#ctx0" brushRef="#br0" timeOffset="6479.45">9334 995 0,'0'0'16,"-21"0"-16,0 0 0,0 0 0,42 0 31,0 0-31,0 0 16,22 0-16,-22 0 0,21 0 16,-21 0-16,22 0 0,-22 0 0,21 0 15,-21-21-15,1 0 0,20 21 16</inkml:trace>
  <inkml:trace contextRef="#ctx0" brushRef="#br0" timeOffset="8171.49">13589 0 0,'0'21'125,"0"22"-110,0-22-15,0 21 0,0 0 16,0-20-16,0 20 0,0 0 0,0 1 16,0-22-16,0 21 0,0 0 15,0 1-15,0-1 0,0 0 16,0 1-16,0-1 0,0 22 0,0-22 15,0 21-15,0-20 0,0 20 16,0-20-16,0 20 0,0-21 0,0 22 16,0-1-16,0-20 0,0 20 15,0-20-15,0 20 0,0 1 0,0-1 16,0 1-16,0-1 0,-21 1 16,21-1-16,-21 1 0,21-1 0,-22 22 15,22-22-15,0 1 0,0-1 0,0 22 16,0-22-16,-21 22 15,21 0-15,0-22 0,0 22 0,0 0 16,0-22-16,0 22 0,0-1 0,0-20 16,0 21-16,-21-1 0,21 1 15,0 0-15,0-1 0,-21 1 0,21 0 16,-21-1-16,0 22 0,21-21 16,0-1-16,-22 22 0,22-21 0,-21 0 15,21 20-15,-21-20 0,21 0 0,0 21 16,0-22-16,-21 22 0,21 0 15,-21-21-15,21 20 0,0 1 0,0-21 16,-21 21-16,21 0 0,-22-22 0,22 22 16,-21-21-16,21 21 15,0-22-15,-21 22 0,21-21 0,-21 21 16,21-1-16,0 1 0,0 0 0,-21-21 16,21 21-16,-21-1 0,21 1 15,0 0-15,0 0 0,0 0 0,0 0 16,0-1-16,0-20 0,0 21 0,0 0 15,0 0-15,0-1 0,0 1 16,-22 0-16,22-21 0,0 21 0,0-1 16,0 1-16,0 0 0,0-21 0,-21 21 15,21-1-15,0 1 0,0-21 16,0 21-16,0 0 0,0-1 0,0 1 16,0 0-16,0-21 0,0 21 15,0-1-15,0-20 0,0 21 16,0 0-16,0 0 0,0-1 0,0 1 15,0-21-15,0 21 0,0 0 0,0-1 16,0 1-16,0 0 0,0 0 16,-21 0-16,21 0 0,-21-1 0,21 1 15,-21 0-15,21 0 0,0 0 0,-21 0 16,21-1-16,-22 1 0,22 0 16,-21 0-16,21 0 0,0 0 0,0-1 15,0 1-15,-21 0 0,21 0 0,0 21 16,-21-21-16,21 0 0,0-1 15,0 1-15,0 0 0,0 0 16,0 0-16,0 0 0,0-1 0,-21 1 16,21-21-16,0 21 0,0 0 15,0-1-15,-21-20 0,21 21 0,0 0 16,0-22-16,0 22 0,0-21 0,0 0 16,-22 20-16,22-20 0,0 0 15,-21 21-15,21-22 0,0 1 0,0 0 16,0-1-16,0 1 0,-21-22 15,21 22-15,0 0 0,-21-22 16,21 22-16,0-22 0,0 22 0,0-21 0,0-1 16,0 1-16,0-1 0,0-21 15,0 22-15,0-22 0,0 22 16,0-22-16,0 0 0,0 1 16,0-1-16,0 0 0,0 1 0,0-1 15,0-21-15,0 22 0,0-22 16,0 0-16,0 0 0,0 0 0,0 0 15,0-42 1,-21 0 0,21 0-16,0 0 0,0-22 0,0-20 15,0 21-15</inkml:trace>
  <inkml:trace contextRef="#ctx0" brushRef="#br0" timeOffset="9163.74">14647 423 0,'0'0'0,"0"-21"0,0 0 16,0 0-16,0 0 16,-21 21-1,21 21-15,-21 0 16,21 0-16,-21 22 0,21-1 0,0 0 15,0 22-15,0-1 0,-21 22 16,21-22-16,0 22 0,-22 0 0,22-22 16,0 22-16,-21-22 15,0 1-15,0-1 0,21-20 0,0 20 16,-21-20-16,21-1 0,-21 0 0,21-21 16,0 22-16,0-22 0,0 0 15,-22 0-15,22-42 31,0 0-31,0-21 16,22 20-16,-22 1 0,0-21 16,21 0-16,0-1 0,0 1 0</inkml:trace>
  <inkml:trace contextRef="#ctx0" brushRef="#br0" timeOffset="9435.58">14584 487 0,'0'0'16,"0"-21"-16,-21 21 0,21-21 0,0-1 16,0 1-1,21 21-15,0-21 16,0 21-16,21-21 0,22 21 0,-22-21 16,22 0-16,-1 21 0,1-22 15,-1 22-15,1 0 0,-1 0 0,1 0 16,-22 0-16,0 0 0,-20 0 15,20 0-15,-42 22 16,0-1-16,0 0 16,0 0-16,-21-21 0,0 21 0,-1-21 15,-20 21-15,0-21 0,21 22 16,-22-1-16</inkml:trace>
  <inkml:trace contextRef="#ctx0" brushRef="#br0" timeOffset="9647.46">14563 953 0,'0'0'16,"-22"21"-16,1 21 0,21-21 16,-21 0-16,21 1 0,21-22 31,0 0-31,1 0 16,-1 0-16,0 0 0,0 0 15,0 0-15,0 0 0,22 0 0,-22 0 16,0 0-16,0-22 0,22 22 0,-22 0 15,0 0-15,21-21 0,-21 21 16,1 0-16,20 0 0,-21-21 0</inkml:trace>
  <inkml:trace contextRef="#ctx0" brushRef="#br0" timeOffset="9880.37">15198 1080 0,'0'0'0,"0"21"0,0 0 0,0 0 15,-22 0-15,22 0 0,-21 22 0,0-22 16,21 0-16,-21 21 0,21-20 0,0 20 16,-21-21-16,0 0 0,21 22 15,-22-22-15,22 0 0,0 21 0,0-21 16,-21 1-16,21-1 0,0 0 16,0 0-16,21-21 31,-21-21-31,22 0 0,-1 0 15,0-1-15,0 1 0</inkml:trace>
  <inkml:trace contextRef="#ctx0" brushRef="#br0" timeOffset="10076.27">15303 889 0,'0'0'0,"-105"-63"31,62 63-31,22 0 0,0 0 0,0 0 15,0 0-15,-1 0 0,22 21 32,22-21-17,-1 21-15,0 0 0,21-21 16,-21 21-16,22-21 0,-1 21 16,-21-21-16</inkml:trace>
  <inkml:trace contextRef="#ctx0" brushRef="#br0" timeOffset="10547.86">15642 1101 0,'0'0'0,"-21"0"0,0 21 16,0 0-16,-1 0 16,1 0-16,0 1 0,0-1 0,21 0 15,-21 0-15,21 0 0,-21 0 16,21 22-16,-22-22 0,22 21 15,0-21-15,0 22 0,0-22 0,0 21 16,0-21-16,0 1 0,0 20 16,0-21-16,0 0 0,0 0 15,0-42 17,0 0-32,0 0 0,0 0 15,0 0-15,0-1 0,22-20 0,-1 0 16,0-1-16,0 1 0,0 0 0,0-1 15,22 1-15,-22 0 0,21 21 16,-21-22-16,22 22 0,-1 0 16,0 0-16,-20 21 0,20 0 15,0 0-15,-21 0 0,1 21 0,-1 0 16,0 21-16,0-20 0,-21 20 16,0-21-16,0 21 0,0-20 0,0 20 15,0-21-15,0 21 0,0-20 0,0 20 16,0-21-16,0 0 0,-21 0 15,21 22-15,0-22 0,0 0 16,21-21 0,0 0-16,0 0 0,1 0 15,20 0-15,0 0 0</inkml:trace>
  <inkml:trace contextRef="#ctx0" brushRef="#br0" timeOffset="11104.86">16933 1249 0,'0'0'0,"0"-21"0,0-22 16,0 22-16,-21 0 0,0 0 16,0 0-16,0 21 0,-1-21 0,-20 21 15,21 0-15,-21 0 0,20 0 16,-20 21-16,0-21 0,21 21 16,-22 0-16,1 21 0,0-20 0,20 20 0,-20 0 15,0 1-15,21-1 0,-1 0 16,1 1-16,0-22 0,0 21 15,21 0-15,0 1 0,0-1 16,0 0-16,0-20 0,21-1 0,0 21 16,0-21-16,1-21 0,20 21 0,-21-21 15,21 0-15,1 0 0,-1 0 16,0 0-16,-20-21 0,20 21 0,0-21 16,1 0-16,-1-21 0,0 20 15,1-20-15,-1 0 0,0-1 0,-21-20 16,22 21-16,-22-22 15,0 1-15,21-1 0,-20-21 0,-1 1 16,0 20-16,0-20 0,0 20 16,0 1-16,-21-1 0,22 22 0,-22-1 15,0 22-15,0 0 0,0 0 0,-43 42 32,22 0-32,0 22 0,0-1 0,0 0 15,-1 22-15,1-1 0,0 1 16,0-1-16,0 1 0,21-1 0,-21-20 15,-1 20-15,1 1 0,21-22 16,0 21-16,0-20 0,-21-1 0,21 0 16,0-20-16,0 20 15,0-21-15,0 0 0,0 0 0,0 1 16,21-22-16,0 0 0,1 0 16,-1 0-16,0 0 0,21-22 15,-21 1-15,22 0 0,-1 0 0,0 0 16</inkml:trace>
  <inkml:trace contextRef="#ctx0" brushRef="#br0" timeOffset="11700.11">17822 1080 0,'0'0'0,"-21"0"0,0 21 31,42-21 0,0 0-31,0-21 0,1 21 0,20-22 16,-21 22-16,21-21 0,1 0 15,-1 0-15,0 0 0,1 0 0,-22-1 16,21 1-16,-21-21 0,1 21 16,-1-22-16,-21 22 0,0 0 0,0-21 15,0 21-15,-21-1 0,-1 22 16,1-21-16,-21 21 0,0 0 0,-1 0 15,1 0-15,0 21 0,-1-21 16,1 43-16,0-22 0,-1 0 16,1 21-16,21 1 0,-22-1 15,22 0-15,21 22 0,0-22 0,0 1 16,0-1-16,0-21 0,0 21 0,21 1 16,1-22-16,-1 21 0,21-21 15,-21 1-15,22-1 0,-22-21 0,21 21 16,-21 0-16,22-21 0,-22 0 15,0 0-15,21 0 0,-21 0 16,-42 0 0,0 0-16,0 0 15,0 0-15,-22 21 0,22-21 0,-21 21 16,0 1-16,-1-1 16,1 0-16,0 21 0,20-21 0,-20 22 15,0-22-15,21 21 0,-1-21 16,22 22-16,0-22 0,0 21 0,0-21 15,0 1-15,0-1 0,22 0 0,-1 0 16,0 0-16,0 0 0,0-21 16,22 0-16,-22 0 0,21 0 0,-21 0 15,22 0-15,-1 0 0,0-21 16,1 0-16,20 0 0,-21 0 0,22-22 16</inkml:trace>
  <inkml:trace contextRef="#ctx0" brushRef="#br0" timeOffset="11993.12">18965 614 0,'0'0'15,"0"-42"-15,0-1 0,-21 1 0,21 21 0,0 0 16,-21 21-16,0 0 0,0 0 16,-1 21-16,1 21 0,0-21 15,21 22-15,-21 20 0,0-21 16,0 43-16,21-21 0,-22 20 0,1 1 15,0 0-15,21-22 16,-21 22-16,0-1 0,0-20 0,21-1 16,-22 1-16,1-1 0,21 1 0,-21-22 15,21 43 1,0-43-16,0 22 0,0-43 0,0 0 16,21-21-1,0 0-15,1 0 0,-1-21 0,0 0 16,0 0-16,0-1 0,0 1 0</inkml:trace>
  <inkml:trace contextRef="#ctx0" brushRef="#br0" timeOffset="13676.06">18923 1545 0,'-21'0'0,"21"21"0,-21-21 16,21 22-16,0-1 15,0 0-15,21-21 16,21 0-1,-21 0-15,0 0 0,22 0 0,-22 0 16,21 0-16,1-21 0,-1 0 0,-21-1 16,21 22-16,1-21 0,-22 0 15,0-21-15,0 21 0,0-1 0,-21 1 16,22-21-16,-22 21 0,0 0 16,0-22-16,-22 22 0,1 0 15,0 21-15,0 0 0,-21 0 0,20 0 16,1 0-16,-21 0 0,21 21 15,0 0-15,-22 0 0,22 22 0,0-22 16,21 21-16,0-21 0,0 22 16,0-1-16,0 0 0,0-20 0,0 20 15,0 0-15,0-21 0,21 1 0,0 20 16,0-21-16,22 0 0,-22-21 16,0 21-16,21-21 0,-20 22 0,20-22 15,0 0-15,-21 0 0,22 0 16,-1-22-16,-21 1 0,22 0 15,-22 0-15,0-21 0,21 20 0,-21-20 16,1 0-16,-1-1 0,0 1 16,0 0-16,0-1 0,0 1 0,-21 21 15,0 0-15,0-22 0,0 22 16,0 42 0,-21 1-16,21-1 15,-21 0-15,0 0 0,21 21 0,0 1 16,-21-22-16,21 21 0,-21 1 0,21-1 15,-22-21-15,22 21 0,0-20 16,0 20-16,0-21 0,0 0 16,0 0-16,0 1 0,0-44 47,22 1-47,-22 0 0,21-21 15,0 21-15,0-22 0,-21 22 0,21-21 16,0-1-16,22 1 0,-22 0 15,0 21-15,0-22 0,0 22 0,1 0 16,-1 0-16,0 0 0,0 21 16,0 0-16,0 21 15,-21 0-15,22 0 0,-22 21 16,0-20-16,0-1 0,21 21 0,-21-21 16,21 22-16,-21-22 0,0 0 15,0 21-15,21-21 0,-21 1 16,21-1-16,-21 0 0,21-21 15,1 0 1,-1 0-16,-21-21 0,0 0 16,21 21-16,0-22 0,0-20 0,-21 21 15,21 0-15,1-22 0,20 22 16,-21-21-16,0 0 0,0 20 0,1-20 16,20 21-16,-21 0 0,0 0 15,0-1-15,-21 1 0,22 21 16,-22 21-16,0 1 15,0-1-15,0 0 0,0 21 16,0-21-16,-22 22 0,22-22 0,0 21 16,0 1-16,0-1 0,0-21 15,0 21-15,0-20 0,0 20 0,22-21 16,-22 0-16,21 0 0,21 1 16,-21-22-16,0 21 0,1-21 0,20 0 15,0 0-15,-21 0 0,22 0 0,-1 0 16,0 0-16,1 0 0,-1-21 15,-21-1-15,0 1 0,22 0 0,-22 0 16,0-21-16,0-1 0,0 22 16,1-21-16,-22-1 0,0 1 0,0 21 15,0-21-15,0 20 16,0 1-16,0 0 0,-22 0 0,1 21 16,0 0-16,0 0 0,0 0 15,21 21-15,0 0 0,-21 0 16,21 1-16,-22 20 0,22-21 0,0 21 15,0-20-15,0-1 0,0 21 16,0-21-16,22 22 0,-1-22 0,0 0 16,0 0-16,0 0 0,0 0 15,1 1-15,20-22 0,-21 0 0,0 0 16,22 0-16,-22 0 0,21 0 0,-21 0 16,22-22-16,-1 1 0,-21 21 15,21-21-15,1-21 0,-22 21 16,0-22-16,21 22 0,-20-21 15,-1-1-15,0 1 0,0 21 0,0-21 16,-21 20-16,0 1 0,0 0 0,0 0 16,-21 42 15,21 0-31,0 0 0,-21 22 16,0-22-16,21 21 0,0-21 0,0 22 15,-21-1-15,21-21 0,-22 22 16,22-22-16,-21 0 0,21 21 0,0-21 15,0 1-15,0-1 0,0 0 16,0-42 15,0 0-15,0-1-16,21 1 0,1-21 0,-1 0 16,-21-1-16,21 1 0,0 0 0,0-1 15,0 1-15,22 0 0,-22-1 16,21 1-16,-21 0 0,22 20 0,-1-20 15,-21 21-15,22 0 0,-22 21 16,21 0-16,-21 0 0,0 0 0,1 0 16,-1 21-16,0 0 0,0 21 15,-21-20-15,21 20 0,-21-21 16,0 21-16,0 1 0,0-1 0,0-21 16,0 22-16,0-1 0,0-21 15,0 21-15,0-20 0,0-1 0,0 0 16,-21 0-16,21 0 0,-21-21 15,21 21-15,0-42 32,0 0-17,21 0-15</inkml:trace>
  <inkml:trace contextRef="#ctx0" brushRef="#br0" timeOffset="13975.89">22881 593 0,'0'0'0,"0"-21"0,0-1 0,0 1 15,0 0-15,0 0 0,0 42 32,0 0-32,-21 0 0,21 1 15,-21 20-15,21 0 0,0 22 0,-21-22 16,21 22-16,-22-1 15,1 1-15,21-1 0,-21 1 0,0-1 16,0 1-16,0-22 0,-1 21 16,22-20-16,-21-1 0,0 0 0,0 1 15,21-1-15,0-21 0,0 22 0,0-22 16,0 0-16,0 0 0,0 0 16,0 0-16,21-21 15,0 0-15,0 0 0</inkml:trace>
  <inkml:trace contextRef="#ctx0" brushRef="#br0" timeOffset="14415.64">23537 1291 0,'0'0'0,"0"-21"0,0 0 0,0 0 15,-21 21 1,0 0-16,0 0 15,0 0-15,-1 21 0,1 0 0,0 0 16,0-21-16,-21 21 0,20 1 0,1-1 16,21 0-16,-21-21 0,21 21 15,0 0-15,0 0 0,0 1 16,0-1-16,21 0 16,0 0-16,1-21 15,-1 0-15,0 21 0,0-21 16,0 21-16,0 1 0,1-1 15,-1-21-15,0 21 0,0 0 0,0 0 16,0 0-16,-21 1 16,0-1-16,0 0 0,0 0 15,0 0-15,-21 0 16,0 1-16,0-22 0,0 0 0,0 21 16,-1-21-16,1 21 15,-21-21-15,21 0 0,0 0 0,-1 0 16,-20 0-16,21 0 0,0 0 0,-22 0 15,22 0-15,0 0 16,0 0-16,21-21 0,-21 0 16,21-1-16,0 1 0,0 0 15</inkml:trace>
  <inkml:trace contextRef="#ctx0" brushRef="#br0" timeOffset="14751.45">22415 762 0,'0'0'16,"-42"0"-16,21-21 0,0 21 0,21-21 16,21 21-16,0 0 15,0 0-15,22 0 0,20 0 16,-21 0-16,22 0 0,21 0 0,-1 0 15,1 0-15,0 0 0,-1 0 16,1 0-16,-22 0 0,22 0 0,-21 0 16,-22 0-16,21 0 0,-20 0 15,-1 0-15,-21 0 0,22 0 0,-22 0 16,0 0-16,0 0 0,0 0 16,0 0-16,-42 0 31,0 0-31,0 0 15,-21 0-15,-1 0 0</inkml:trace>
  <inkml:trace contextRef="#ctx0" brushRef="#br0" timeOffset="15676.52">1884 2752 0,'0'0'0,"0"-21"16,21 21-1,0 0-15,0 0 0,22 0 16,-22 0-16,21 0 0,22 0 0,-1 21 16,22-21-16,21 0 0,-1 0 15,1 21-15,21-21 0,0 0 0,0 0 16,21 0-16,1 0 0,-1 0 0,21 0 15,0 0-15,1 0 0,20 0 16,22 0-16,-22 0 0,22 0 0,0 0 16,-1 0-16,1-21 0,-21 21 15,20 0-15,1 0 0,-22-21 16,1 21-16,21 0 0,-43 0 0,21-22 16,-41 22-16,20-21 0,-21 21 15,-21 0-15,-21 0 0,0-21 0,-22 21 16,-20 0-16,-1 0 0,-41 0 0,-1-21 15,-21 0 1,0 0 0,0-1-1</inkml:trace>
  <inkml:trace contextRef="#ctx0" brushRef="#br0" timeOffset="16496.12">14520 2434 0,'0'0'0,"-21"0"0,0 0 16,42 0 47,0 0-48,0 0-15,22 0 0,-1 0 16,0 0-16,22 0 0,-1 0 0,22 0 15,0 21-15,21-21 0,21 0 16,-22 0-16,22 0 0,22 22 0,-22-22 16,42 0-16,0 0 0,1 21 15,20-21-15,1 0 0,-1 0 0,22 0 16,21 0-16,-22 0 0,22 0 0,0 0 16,21 0-16,-21 0 0,0 0 15,21 0-15,0 0 0,-22 0 0,1 0 16,0 0-16,0 0 0,0 0 15,-22 0-15,1 0 0,0 21 0,-22-21 16,1 0-16,-1 21 0,-20-21 16,-1 0-16,-21 21 0,-21-21 15,0 0-15,0 0 0,-42 21 0,-1-21 16,1 0-16,-43 0 0,1 0 16,-1 0-16,-21 22 0,0-22 0,-21 21 15,-21-21 1,0 0-16,-21 0 0,21 0 15</inkml:trace>
  <inkml:trace contextRef="#ctx0" brushRef="#br0" timeOffset="92844.07">1185 3831 0,'-21'0'16,"0"0"-16,0 0 15,0 0-15,21-21 0,-22 21 16,22-21-16,0 0 15,0 0 1,0-1-16,22 22 16,-1 0-16,0 0 0,0 0 15,0 0-15,0 0 0,1 0 0,20 0 16,0 22-16,1-1 16,-1 0-16,0 0 0,1 21 0,-1-20 15,-21 20-15,21 0 0,-20 1 16,-1 20-16,0-21 0,-21 1 0,0-1 15,0 0-15,0 1 0,0-1 16,0-21-16,0 22 0,-21-22 0,21 0 16,-21-21-16,21 21 0,0-42 31,-22 21-31,22-21 0,0 0 16,0-1-16,0-20 0,0 21 15,0-21-15,0-1 0,0 22 16,0-21-16,0-1 0,22 1 15,-22 0-15,0-1 0,21 1 0,0 21 16,0 0-16,-21 0 0,21-1 16,0 22-16,1-21 0,-1 21 15,0-21-15,0 21 16,0 0-16,0 0 0,1 21 16,-1 0-1,0-21-15</inkml:trace>
  <inkml:trace contextRef="#ctx0" brushRef="#br0" timeOffset="93239.84">2032 4212 0,'21'21'16,"0"-21"-1,0-21-15,1 0 16,-22 0-16,21 21 0,0-21 0,0-22 15,-21 22-15,21 0 0,0 0 16,-21 0-16,0-22 0,0 22 0,0 0 16,0 0-16,0 0 15,0 0-15,-21 21 0,0 0 16,0 0-16,0 0 0,0 0 16,-1 0-16,-20 21 0,21 0 0,0 0 15,0 21-15,-1 1 0,1-22 16,21 42-16,0-20 0,-21-1 0,21 0 15,0 1-15,0-1 0,0 0 16,0 1-16,0-22 0,0 0 0,0 21 16,0-20-16,21-1 0,0-21 15,-21 21-15,22-21 0,-1 0 0,0 0 16,0 0-16,21 0 0,-20 0 16,20-21-16,0 0 0,-21-1 15,22 1-15,-1-21 0,0 21 16,1-22-16,-1 1 0,0 0 0</inkml:trace>
  <inkml:trace contextRef="#ctx0" brushRef="#br0" timeOffset="94667.39">2752 3429 0,'0'0'0,"0"-21"0,0 0 16,0 0-16,-22 21 15,1 21 1,21 0-16,-21 0 0,21 21 15,0 1-15,0-1 0,0 0 16,-21 1-16,21 20 0,-21 1 16,21-22-16,0 22 0,0-1 0,0 1 15,-21-1-15,21 1 0,0-1 16,0-21-16,0 1 0,0-1 0,0 0 16,0 1-16,0-22 0,0 0 15,21 0-15,-21 0 0,21 1 0,0-22 16,0 0-16,0 0 0,1 0 15,-1 0-15,0 0 0,0-22 0,0 1 16,0 0-16,1 0 0,-1 0 0,0-22 16,0 1-16,0 0 0,0-1 15,-21 1-15,0 0 0,22-1 16,-22 1-16,21 0 0,-21 21 16,0-1-16,0 1 0,0 0 0,0 0 15,0 42 16,0 0-31,0 22 0,0-22 16,-21 21-16,21 0 0,0-20 0,-22 20 16,22 0-16,0 1 0,0-1 0,0-21 15,0 21-15,0-20 0,0-1 16,0 21-16,22-21 0,-1 0 16,0-21-16,0 0 15,0 0-15,0 0 0,1 0 0,-1 0 16,21 0-16,-21-21 0,0 0 15,22 0-15,-22 0 0,0 0 0,0-1 16,0-20-16,1 0 0,-1 21 0,0-22 16,0 1-16,0 0 0,-21 20 15,0-20-15,0 21 0,21 0 0,-21 0 16,0-1-16,0 1 0,0 42 31,0 1-31,0-1 16,-21 21-16,0-21 0,21 22 0,0-22 15,0 21-15,-21 0 0,21-20 16,0 20-16,0-21 0,0 0 16,0 22-16,0-22 0,0 0 0,21 0 15,-21 0-15,21-21 16,0 0-16,22 0 0,-22 0 0,0 0 16,21 0-16,-20-21 0,-1 21 0,21-21 15,-21 0-15,22 0 0,-22-1 16,0-20-16,0 21 0,0-21 0,0 20 15,1-20-15,-1 0 0,-21-1 16,0 22-16,0 0 0,0 0 0,0 0 16,0 0-16,0-1 0,-21 22 31,-1 22-31,22-1 0,-21-21 0,21 21 16,0 0-16,0 0 0,0 0 15,0 1-15,0-1 0,0 21 0,0-21 16,0 0-16,0 1 0,0-1 0,21 0 15,1 0-15,-22 0 0,21 0 16,0-21-16,-21 22 0,21-1 0,0-21 16,0 0-16,1 21 0,-1-21 15,0 0-15,21 0 0,-21 0 0,1 0 16,-1 0-16,21-21 0,-21 0 16,22-1-16,-22 22 0,0-21 15,21 0-15,-21-21 0,1 21 0,-22-1 16,21-20-16,0 21 0,-21-21 15,0-1-15,0 22 0,0 0 0,0-21 16,0 20-16,0 1 0,0 0 16,-21 42-1,21 0 1,0 1-16,-21-1 0,21 0 16,0 21-16,0-21 0,0 22 0,0-22 15,0 0-15,0 21 0,-22-20 16,22-1-16,0 0 0,0 21 0,0-21 15,0 1-15,0-1 16,0 0 0,0-42 15,0 0-31,0-1 16,0 1-16,0 0 0,0-21 0,0 21 15,0-22-15,0 22 0,22-21 16,-1-1-16,0 1 0,0 0 0,0 21 15,0-22-15,22 22 0,-22 0 16,21 0-16,1 0 0,-22 21 0,21 0 16,-21 0-16,22 0 0,-22 0 0,21 21 15,-21 0-15,0 0 16,1 21-16,-22-20 0,0 20 0,21 0 16,-21-21-16,21 22 0,-21-22 0,0 21 15,0-21-15,0 22 0,0-22 16,0 0-16,0 0 0,0 0 0,0 1 15,0-1-15,-21-21 32,0 0-32,21-21 15</inkml:trace>
  <inkml:trace contextRef="#ctx0" brushRef="#br0" timeOffset="94976.22">2815 6562 0,'127'-64'15,"-85"64"-15,1-21 16,-1 0-16,0 0 0,22 0 16,-1-297-16,1-105 0,-1 21 0,1 42 15,-1 63-15,-20 65 0,20 41 16,-20 64-16,20 21 0,-42 22 0,0 20 16,1 22-16,-1-1 0,-21 22 0,0 0 15,0 0-15</inkml:trace>
  <inkml:trace contextRef="#ctx0" brushRef="#br0" timeOffset="95915.81">2857 3704 0,'-21'0'0,"42"0"0,-63 0 15,84 0 17,-20 0-32,-1 0 0,21 0 15,0 0-15,22 0 0,-22 0 0,22 0 16,-1 0-16,1 0 0,-1-21 16,22 21-16,-22 0 0,1-21 0,-22 21 15,1 0-15,-1 0 0,0 0 16,-21 0-16,1 0 0,-44 0 31</inkml:trace>
  <inkml:trace contextRef="#ctx0" brushRef="#br0" timeOffset="96194.66">6540 3387 0,'0'0'0,"-42"0"0,0 0 15,21 0-15,-22 0 0,22 0 16,0 0-16</inkml:trace>
  <inkml:trace contextRef="#ctx0" brushRef="#br0" timeOffset="96347.56">6371 3387 0,'85'0'0,"-43"0"16,318-21-1,-275 21-15,-1 0 16,-20 0-16,-1 0 0,1 0 0,-1 0 16,1-22-16,-1 22 0,-20 0 15,-1 0-15,-21 0 0,21 0 0,-20 0 16,-44 0 0,-20 0-16,21 0 15,0 0-15,-22 0 0</inkml:trace>
  <inkml:trace contextRef="#ctx0" brushRef="#br0" timeOffset="96648.39">7070 3387 0,'0'21'0,"0"0"16,0 0-16,0 0 15,0 22-15,0-22 0,0 21 0,0 1 16,-22-1-16,22 0 0,0 1 0,-21 20 16,0-21-16,21 22 0,0-22 15,-21 22-15,0-22 0,0 22 16,21-22-16,0 0 0,0 1 0,-22-22 16,22 21-16,0-21 0,0 0 15,0 1-15,0-1 0,22-21 16,-1 0-1,0-21-15,0-1 0,-21 1 16,21 21-16,0-42 0,1 21 0</inkml:trace>
  <inkml:trace contextRef="#ctx0" brushRef="#br0" timeOffset="97107.81">7366 3831 0,'0'0'16,"0"21"-1,0 1-15,0-1 16,-21 0-16,21 21 0,0-21 0,-21 22 16,21-1-16,0-21 0,-22 22 15,22-22-15,0 21 0,0-21 0,0 0 16,0 1-16,22-1 0,-1 0 0,0 0 16,0-21-16,0 0 0,0 0 15,22 0-15,-22 0 0,21 0 0,1-21 16,-1 0-16,0 0 0,1-1 0,-1 1 15,0 0-15,-21 0 16,22-21-16,-22 20 0,21-20 0,-21 0 16,1 21-16,-1-22 0,-21 22 0,0 0 15,0 0-15,21 0 0,-21-1 16,0 44 15,-21 20-31,21-21 0,0 21 0,-21 1 16,21-1-16,-22 0 0,22 22 0,0-22 15,0 22-15,0-22 0,0 22 16,0-1-16,0-21 0,0 22 0,0-22 16,0 22-16,0-22 0,0 22 15,0-22-15,0 21 0,0-20 16,0-1-16,0 0 0,0 1 0,0-1 16,0-21-16,0 0 0,0 1 0,-21-22 15,-21-22 1</inkml:trace>
  <inkml:trace contextRef="#ctx0" brushRef="#br0" timeOffset="97211.76">7853 4487 0,'63'-127'15,"-42"85"1,22 0-16,-22-1 0,21 22 0,1-21 16,-22 21-16,21-22 0,0 22 15</inkml:trace>
  <inkml:trace contextRef="#ctx0" brushRef="#br0" timeOffset="97393.65">8594 3789 0,'-22'0'15,"1"21"-15,0 0 0,21 0 16,-21 22-16,0-1 0,0 0 0,21 22 16,0-1-16,0 1 0,-22 21 15,22-22-15,0 1 0,0-1 0,0 1 16,0-1-16,0 1 0,0-22 0,0 21 15,0-20-15,0-1 0,64-21 16</inkml:trace>
  <inkml:trace contextRef="#ctx0" brushRef="#br0" timeOffset="97459.61">8488 5017 0,'0'-22'16,"0"1"-16,0 0 0,21-21 0,-21 21 16,21-22-16,-21 1 0</inkml:trace>
  <inkml:trace contextRef="#ctx0" brushRef="#br0" timeOffset="97704.48">8530 4255 0,'0'0'0,"-21"-297"32,21 255-32,0 21 0,21 0 0,0-1 15,0 1-15,1 0 16,20 21-16,-21 0 0,0 0 0,22 0 16,-22 0-16,0 21 0,0 0 0,0 1 15,-21-1-15,0 21 0,0-21 16,0 22-16,0-22 0,0 21 0,-21-21 15,0 22-15,0-22 0,0 0 0,-22 0 16,22 0-16,0 0 0,0-21 16,0 22-16,-1-22 0,22-22 31,22 1-31,-1 21 16,0-21-16</inkml:trace>
  <inkml:trace contextRef="#ctx0" brushRef="#br0" timeOffset="98023.94">8996 4085 0,'0'0'16,"21"0"-16,0 0 15,0 0-15,0 0 0,1 0 16,-1 0-16,0 0 0,0 0 0,0-21 16,0 21-16,22-21 0,-22 0 15,0 21-15,0-21 0,22-1 0,-22 1 16,0 0-16,0 21 0,-21-21 15,0 0-15,0 0 0,0-1 0,0 1 16,-21 21 0,0 0-16,0 21 15,-1 1-15,-20-1 0,21 0 16,0 21-16,0 1 0,-1-1 0,1 0 16,21 1-16,-21-1 0,21 0 15,0 1-15,0-22 0,0 0 0,21 0 16,0 0-16,1 0 0,-1-21 0,0 0 15,21 0-15,-21 0 0,22 0 16,-22 0-16,21 0 0,1-21 0</inkml:trace>
  <inkml:trace contextRef="#ctx0" brushRef="#br0" timeOffset="98840.75">5567 5525 0,'0'0'16,"0"-22"-16,0 1 0,0 0 0,0-21 15,0 21-15,0-1 0,0-20 0,0 21 16,0-21-16,0 20 0,0 1 16,21 42-1,-21 1-15,21 20 16,-21 0-16,0 1 15,0 20-15,21 1 0,-21-1 0,0 1 0,0-1 16,0 1-16,0-22 0,0 21 16,0-20-16,0-1 0,0 0 15,0 1-15,0-22 0,0 0 0,0 0 16,0 0-16,21-21 16,1-21-1,-1 0-15,0 0 0,0-21 16,0 20-16,22-20 0,-22 0 0,0-1 15,21 1-15,-21-21 0,1 20 16,-1 1-16,0 0 0,0 20 0,0-20 16,0 42-16,-21-21 0,22 21 15,-22 21 1,0 0-16,0 22 0,0-22 0,0 21 16,0 0-16,0 1 0,0-1 0,0 0 15,0 1-15,21-1 0,0-21 16,-21 22-16,21-22 0,0 21 0,0-21 15,1 0-15,-1-21 0,0 22 0,21-22 16,-21 0-16,22 0 0,-1 0 16,0-22-16,1 22 0,-1-21 0,0 0 15,1 0-15,-1-21 0,0 20 0,1-20 16,-1 0-16,-21-1 0,0-20 16,1 21-16,-22-22 0,0 1 15,0-1-15,0 22 0,-22-22 0,1 22 16,0 0-16,0-1 0,0 1 15,-22 21-15,22 0 0,0-1 0,-21 22 16,21 0-16,-1 0 0,1 0 16,21 22-16,0-1 0,-21-21 0,21 21 15,0 0-15,0 21 0,0-20 0,0 20 16,21 0-16,0-21 0,1 1 16,20 20-16,-21-21 0,21 0 0,1-21 15</inkml:trace>
  <inkml:trace contextRef="#ctx0" brushRef="#br0" timeOffset="99136.58">7493 5334 0,'0'0'0,"-42"-42"32,20 42-32,1 0 15,21 21-15,-21 0 0,21 0 0,-21 0 16,0 22-16,21-1 0,-21 22 15,-1-22-15,22 21 0,-21-20 0,21 20 16,0 1-16,0-22 0,-42 22 0,42-22 16,0 0-16,21-21 0,0 22 0,0-22 15,1 0-15,20 0 16,-21-21-16,21 21 0,1-21 0,-22 0 16,21 0-16,1 0 0,-1 0 0,21-21 15,-20 0-15,-1 21 0,0-21 16,1 0-16,-22-22 0,21 22 0,-21 0 15,22 0-15,-22-21 0,-21 20 0,0 1 16</inkml:trace>
  <inkml:trace contextRef="#ctx0" brushRef="#br0" timeOffset="99225.53">7472 5715 0</inkml:trace>
  <inkml:trace contextRef="#ctx0" brushRef="#br0" timeOffset="99348.46">7429 5736 0,'22'0'16,"-1"0"-16,0 0 0,0 0 0,0 0 16,0-21-16,22 21 0,-1-21 0,-21 21 15,22-21-15,-1 21 0,0-21 16,-21 21-16,22-22 0,-22 1 16,0 21-16,0-21 0,-21 0 0,0 0 0,0 0 15,0-1-15</inkml:trace>
  <inkml:trace contextRef="#ctx0" brushRef="#br0" timeOffset="99532.36">7599 5313 0,'0'0'0,"-21"-21"15,-22 0 1,43-1-16,21 22 16,1 0-16,-1 0 0,0-21 0,21 21 15,-21 0-15,22 0 0,-22 0 16,21-21-16,1 21 0,-1 0 0,-21 0 15,21-21-15,-20 21 0,20 0 0,-21-21 16,0 21-16,0-21 0,1-1 16,-1 22-16</inkml:trace>
  <inkml:trace contextRef="#ctx0" brushRef="#br0" timeOffset="101121.04">14795 3598 0,'0'-21'15,"-21"21"-15,21-21 16,0 0-16,0 0 15,-21 21-15,21-21 0,0-1 16,0 1-16,0 0 16,0 0-16,0 0 0,0 0 15,21 21 1,0 0-16,1 0 0,-1 0 16,0 0-16,0 0 0,21 0 15,1 21-15,-22 0 0,21 0 0,1 21 16,-1-20-16,0 20 0,1-21 15,-1 21-15,-21 1 0,0-22 16,0 21-16,1 1 0,-22-22 0,0 21 16,0 0-16,0-20 0,0 20 0,-22-21 15,1 21-15,-21-20 0,21-1 16,-22 0-16,1 0 0,21 0 0,-21 0 16,20-21-16,1 0 0,0 0 0,0 0 15,0 0-15,0 0 0,-1 0 16,22-21-16,0 0 0,0-21 15,0 21-15,0-1 0,0-20 16,22 0-16,-1 21 0,0-22 0,21 1 16,-21 0-16,1-1 0,20-20 15,0 20-15,-21 1 0,22 0 0,-1-1 16,0 22-16,1-21 0,-22 21 16,21 0-16,1-1 0,-22 22 0,21 0 15,-21 0-15,0 0 0,1 0 16,-1 0-16,0 0 0,0 0 0,-21 22 15</inkml:trace>
  <inkml:trace contextRef="#ctx0" brushRef="#br0" timeOffset="101490.83">15684 3768 0,'0'0'0,"0"21"0,22-21 31,-1 0-31,0 0 16,0-21-16,0 21 0,0-21 0,22-1 16,-22 1-16,0 0 0,21 21 15,-20-21-15,-1 0 0,0 0 0,0-1 16,-21 1-16,0 0 0,0 0 0,0 0 16,-21 21-16,0 0 15,0 0-15,-1 0 0,1 0 0,-21 21 16,21 0-16,0 0 15,-22 0-15,22 22 0,0-22 0,0 21 16,0 1-16,-1-22 0,22 21 0,0 0 16,0-20-16,0 20 0,0-21 15,0 0-15,0 0 0,0 1 0,22-1 16,-1-21-16,0 0 0,0 0 0,21 0 16,-20 0-16,20 0 0,0 0 15,1-21-15,-1-1 0,21 1 0,-20 0 16,20-21-16,1 21 0</inkml:trace>
  <inkml:trace contextRef="#ctx0" brushRef="#br0" timeOffset="102791.52">16827 3112 0,'0'0'0,"0"-43"0,0 22 0,0-21 16,0 21-16,0-1 15,-21 22-15,0 0 16,21 22-16,-21 20 0,0-21 0,21 43 15,-21-22-15,-1 21 0,22 1 16,-21 21-16,0-22 0,0 1 0,21-1 16,-21 22-16,0-22 0,-1 1 15,22-22-15,0 22 0,0-1 0,0-21 16,0 1-16,0-1 0,0-21 0,0 22 16,0-22-16,0 0 15,22-21-15,-1 0 0,0 0 0,0 0 16,0 0-16,0-21 0,22 0 0,-22-1 15,0 1-15,21-21 0,-20 0 16,20 20-16,-21-20 0,21 0 0,-20-1 16,-1 1-16,0 21 0,0-21 15,0-1-15,0 22 0,-21-21 0,0 21 16,0-1-16,0 44 31,-21-1-31,21 0 0,-21 0 16,0 0-16,21 22 0,-21-22 15,21 21-15,-21-21 0,21 22 0,-22-1 16,22-21-16,0 21 0,0-20 16,0 20-16,0-21 0,0 0 15,0 0-15,0 1 0,22-1 0,-1-21 16,0 0-16,0 0 0,0 0 0,0 0 16,1 0-16,20 0 0,-21-21 15,0-1-15,22 1 0,-22 0 0,21 0 16,-21-21-16,0 20 0,22 1 0,-22-21 15,0 21-15,0 0 0,0-22 16,1 22-16,-1 0 0,-21 0 0,0 0 16,21 21-16,-21-22 15,0 44 1,-21-1 0,0 0-16,21 0 0,-22 0 15,1 22-15,21-22 0,-21 0 0,21 21 16,0-21-16,0 1 0,0 20 0,0-21 15,0 0-15,0 0 0,0 1 16,21-22-16,0 21 0,1 0 0,-1-21 16,21 0-16,-21 0 0,22 0 15,-22 0-15,21 0 0,-21-21 0,22 0 16,-1-1-16,-21 1 0,21-21 0,-20 21 16,-1 0-16,21-22 15,-21 22-15,0 0 0,-21-21 0,22 20 16,-22 1-16,0-21 0,0 21 0,0 0 15,0-1-15,-22 44 32,1-22-32,21 21 0,0 0 15,0 0-15,0 0 0,0 22 0,0-22 16,0 0-16,0 0 0,0 21 0,0-20 16,0-1-16,0 0 0,21 0 15,1 0-15,20 0 0,-21-21 16,0 0-16,0 0 0,22 0 0,-22 0 15,21 0-15,1 0 16,-1-21-16,-21 0 0,21 0 0,1 0 16,-22 0-16,21-1 0,-21 1 0,22-21 15,-22 21-15,-21 0 0,21-22 16,-21 22-16,0 0 0,0 0 0,0 0 16,0 42-1,-21 0 1,21 0-16,-21 0 0,0 0 0,21 1 15,-22 20-15,1-21 0,21 0 16,-21 22-16,21-22 0,0 0 0,-21 0 16,21 0-16,-21 0 0,21 1 31,0-44-15,0 1-16,0 0 15,0-21-15,0 21 16,21-1-16,0 1 0,0-21 0,0 21 15,22 0-15,-22-22 0,21 22 16,1-21-16,-1 21 0,-21-1 0,21 1 16,1 0-16,-22 21 0,21 0 0,-21 0 15,1 0-15,-1 21 0,-21 0 16,0 1-16,21-1 0,-21 21 0,0-21 16,0 22-16,0-22 0,0 21 15,0 0-15,0-20 0,0 20 16,-21-21-16,21 21 0,0-20 0,-21-1 15,-1 0-15,1-21 0,21 21 16,-21-21-16,0 0 0,0 0 16,0-21-16,-1 21 0,1-21 15</inkml:trace>
  <inkml:trace contextRef="#ctx0" brushRef="#br0" timeOffset="103017.39">16658 3429 0,'0'0'0,"-42"0"15,-64 0 1,127 0 0,0 0-16,22 0 15,-1 0-15,-21 0 0,43 0 0,-22 0 16,0 0-16,22 0 0,-1 0 0,1 0 15,-1 0-15,1 0 0,20-21 16,1 21-16</inkml:trace>
  <inkml:trace contextRef="#ctx0" brushRef="#br0" timeOffset="103356.2">20447 3366 0,'0'0'0,"-21"0"0,21-22 15,21 1 1,0 0-16,21 21 0,1 0 15,-1 0-15,22-21 0,-1 21 0,-21 0 16,22 0-16,-1 0 0,1 0 16,-1 0-16,-20 0 0,20-21 0,-20 21 15,-1 0-15,0 0 0,-21 0 0,1 0 16,-1 0-16,-42 0 31,-22-21-31,22 21 0,-21 0 16</inkml:trace>
  <inkml:trace contextRef="#ctx0" brushRef="#br0" timeOffset="103600.06">20976 3239 0,'-21'42'31,"21"-21"-31,0 0 0,0 0 0,-21 1 16,21 20-16,-21 0 0,-1 1 15,22-1-15,-21 21 0,0-20 0,21-1 16,-21 22-16,0-22 0,21 21 0,0-20 15,0-1-15,0 0 0,0 1 16,0-1-16,0 0 0,0-20 0,0 20 16,0-21-16,0 0 15,21-21-15,0 21 0,0-21 16,0 0-16,22 0 0,-22-21 16,0 0-16,0 0 0,22 0 0,-22-22 15,21 22-15,-21-21 0</inkml:trace>
  <inkml:trace contextRef="#ctx0" brushRef="#br0" timeOffset="104083.91">21294 3831 0,'0'0'16,"21"-21"-16,-21 0 0,0 0 0,0 42 31,-21 0-31,21 0 0,0 0 16,-22 1-16,22-1 0,-21 0 16,21 0-16,0 21 0,0-20 15,0-1-15,0 0 0,0 0 0,0 0 16,21 0-16,1-21 0,-1 0 15,0 0-15,21 0 16,-21 0-16,1-21 0,20 21 0,-21-21 16,21 0-16,-20 0 0,-1 0 0,21-22 15,-21 22-15,0 0 0,1-21 16,-1 20-16,-21 1 0,0 0 0,0 0 16,0 0-16,-21 42 31,-1 21-31,1-21 15,0 22-15,21-1 0,-21 0 16,0 1-16,0 20 0,21 1 0,0-22 16,0 22-16,-22-1 0,22-21 0,-21 22 15,21-22-15,-21 22 0,21-22 16,0 0-16,0 1 0,-21 20 16,21-20-16,0-22 0,0 0 0,0 0 15,-21-21-15,21-21 16,-21 0-1,21 0-15,-22-1 0,22 1 0,0-21 16,0 21-16,0-22 0,0 22 16,0-21-16,0 0 0,0-1 15,22 1-15,-1 0 0,0-1 0,21-20 16,-21 20-16,22 1 0,-1-21 16,22 20-16,-22 1 0,0 21 0</inkml:trace>
  <inkml:trace contextRef="#ctx0" brushRef="#br0" timeOffset="104315.78">22183 3768 0,'-22'21'31,"1"0"-31,0 21 0,0 1 16,0-1-16,-22 22 0,22-1 0,0 1 16,0-1-16,0 22 0,0-22 15,-1 1-15,1-1 0,0 1 16,0-1-16,0 1 0,21-22 0,0 0 15,0 22-15,0-22 0,0-21 0,0 22 16,0-22-16,0 0 0,0 0 16,21-21-1,0-21 1,-21-21-16,21 21 0</inkml:trace>
  <inkml:trace contextRef="#ctx0" brushRef="#br0" timeOffset="104552.64">21971 4170 0,'0'0'0,"21"-64"0,64-168 32,-64 210-32,0 1 0,0 0 15,0 21-15,1 0 0,-1 0 0,0 0 16,21 0-16,-21 21 16,1 0-16,-22 1 0,0-1 0,0 21 15,0-21-15,0 0 0,-22 22 0,1-22 16,0 0-16,-21 0 0,21 22 15,-22-22-15,22-21 0,0 21 0,-21 0 16,20-21-16,22 21 16,22-21-1</inkml:trace>
  <inkml:trace contextRef="#ctx0" brushRef="#br0" timeOffset="104856.47">22437 4043 0,'21'-21'16,"0"21"-16,0-21 16,0 21-16,0-22 15,1 22-15,-1-21 0,0 21 16,21-21-16,-21 0 0,1 21 0,-1-21 0,0 0 16,0-1-16,0 1 0,-21 0 15,0 0-15,-21 21 16,-21 0-1,21 21-15,-22 0 0,1 0 0,0 1 16,-1 20-16,22 0 0,-21 1 0,21-1 16,-1 0-16,22 1 0,0-1 15,0-21-15,0 21 0,0-20 0,22-1 16,-1 21-16,0-42 0,21 21 0,1 0 16,-1-21-16,0 0 0,1 0 15,20 0-15,-21 0 0,1 0 0,-1 0 16</inkml:trace>
  <inkml:trace contextRef="#ctx0" brushRef="#br0" timeOffset="105731.97">16023 5398 0,'0'0'0,"0"-127"16,0 105-16,0 65 31,0-22-31,0 21 0,0 1 16,0-1-16,0 21 0,0 1 0,0-1 15,0 1-15,0-1 0,-21 1 16,0-1-16,-22 1 0,22-1 0,-21-20 16,21-1-16,-22 0 0,22 1 0,-21-1 15,21-21-15,-22 0 0,22 1 16,0-22-16,0 0 0,0 0 0,0 0 16,-1-22-1,22 1-15,0-21 0,0 21 16,0 0-16,0-22 0,0 22 0,22-21 15,-1-1-15,0 1 0,0 0 0,0 21 16,-21-22-16,21 22 16,1 0-16,-1 0 0,0 21 15,0 0-15,0 21 0,-21 0 0,21 0 16,-21 22-16,0-22 0,22 21 16,-1 0-16,0-20 0,-21 20 0,21 0 15,-21-21-15,0 1 0,21-1 0,0 0 16,-21 0-16,22 0 0,-1 0 15,0-21-15,0 0 0,0 0 16,22 0-16,-22 0 0,0 0 16,0-21-16,0 0 15,22 0-15,-22 0 0,0 0 0,0-1 16,21-20-16,-20 21 0,-1-21 0,0 20 16,0-20-16,0 21 0,0 0 15,1 0-15,-1-1 0,-21 1 0,0 42 16,0 1-1,0-1-15,0 21 0,0-21 16,0 0-16,0 1 0,-21-1 0,21 21 16,-22-21-16,22 0 0,-21 1 15,21-1-15,0 0 0,0 0 16,0 0 0,0-42-1,0 0 1,0 0-16</inkml:trace>
  <inkml:trace contextRef="#ctx0" brushRef="#br0" timeOffset="105883.88">16531 5736 0,'0'-21'0,"0"42"0,0-63 0,0 21 0,-21 0 16,21-1-16,-21 22 16,21 22-1,0-1-15,0 0 16,21 0-16,0 0 15,0-21-15,0 21 0,1 1 0,-1-22 16</inkml:trace>
  <inkml:trace contextRef="#ctx0" brushRef="#br0" timeOffset="106192.7">17208 5863 0,'0'0'0,"22"-21"0,-44 21 16,1 0-1,-21 0-15,21 0 0,-22 0 0,1 21 16,0-21-16,21 21 0,-22 1 0,22-22 16,0 21-16,0 0 15,21 0-15,0 0 0,0 0 16,0 1-16,21-1 0,21-21 0,-21 21 16,1 0-16,20 0 0,-21-21 15,21 21-15,-20 1 0,20-1 0,-21-21 16,0 21-16,-21 0 0,0 0 15,0 0-15,-21-21 16,0 0-16,0 0 0,0 22 0,-22-22 16,22 0-16,-21 0 0,21 0 0,-22 0 15,22 0-15,21-22 0,0 1 16,0 0-16</inkml:trace>
  <inkml:trace contextRef="#ctx0" brushRef="#br0" timeOffset="106439.56">17568 5440 0,'0'0'16,"43"-42"-16,-1 20 0,-21 1 0,21 0 15,-20 21-15,-1 0 0,-21 21 16,21 0-16,-21 1 0,0 20 0,0 0 16,0 1-16,0-1 0,0 21 15,-21 1-15,0-22 0,21 22 0,-22-1 16,1-20-16,0 20 0,0-21 15,0 1-15,21-1 0,0-21 16,-21 22-16,21-22 0,0 0 0,0 0 16,0 0-16,21-21 15,0 0 1,0 0-16,-21-21 0</inkml:trace>
  <inkml:trace contextRef="#ctx0" brushRef="#br0" timeOffset="106591.48">17462 5969 0,'0'-21'16,"0"42"-16,0-63 16,22 42-16,-1 0 15,0 0-15,21-21 0,1 21 16,-1 0-16,0 0 0,1-22 0,-1 22 16,21 0-16,-20-21 0,20 21 15,1 0-15</inkml:trace>
  <inkml:trace contextRef="#ctx0" brushRef="#br0" timeOffset="106988.25">19092 5673 0,'0'-21'16,"0"42"-16,0-64 0,0 22 0,0 0 15,-21 21 1,0 0-16,0 21 16,-22 0-16,22 1 0,-21-1 15,0 0-15,-1 0 0,1 0 0,0 22 16,-1-22-16,22 0 0,-21 0 0,-1 0 16,22 0-16,-21 1 0,21-1 15,0-21-15,21 21 0,21-21 31,0 21-31,0-21 0,0 0 0,22 0 16,-22 21-16,21-21 0,-21 21 16,22-21-16,-22 22 0,21-1 0,-21-21 15,0 21-15,22 0 0,-22 0 16,0-21-16,0 21 0,0 1 0,1-22 16,-1 21-16,0-21 0,0 0 0,0 0 15,0 0-15,1 0 16,-1 0-16,0 0 0</inkml:trace>
  <inkml:trace contextRef="#ctx0" brushRef="#br0" timeOffset="107536.2">19621 5715 0,'0'0'0,"22"-42"0,-22 21 16,21-22-16,-21 22 0,0 0 0,-21 21 31,-1 21-31,22 21 15,-21-20-15,0 20 0,0 0 0,0 1 16,0-1-16,-1 0 0,22 1 0,-21-1 16,0 0-16,21 1 0,-21-1 15,21-21-15,0 0 0,0 0 0,0 1 16,0-1-16,21-21 31,0 0-31,0 0 0,1-21 16,-1-1-16,0 1 0,0 0 0,21 0 15,-20 0-15,-1 0 0,0-22 16,21 22-16,-21-21 0,1 21 0,20-22 16,-21 43-16,-21 21 15,0 1 1,0-1-16,0 0 0,0 0 0,0 21 16,0-20-16,0-1 0,0 0 0,0 21 15,0-21-15,21 1 16,0-1-16,1-21 0,-1 0 0,0 0 15,0 0-15,0 0 0,0 0 0,1 0 16,-1 0-16,0 0 16,0-21-16,0-1 0,0 1 0,1 0 15,-1-21-15,0 21 0,-21-22 0,0 1 16,21 0-16,-21-1 0,0-20 16,0 20-16,0 1 0,0 0 0,0 21 15,0-1-15,0-20 0,-21 42 16,0 21-1,21 0-15,-21 1 0,21-1 16,0 0-16,0 21 0,0-21 16,0 1-16,0-1 0</inkml:trace>
  <inkml:trace contextRef="#ctx0" brushRef="#br0" timeOffset="107820.04">20786 5694 0,'21'-42'0,"-42"84"0,42-106 0,-21 43 16,0-21-16,0 21 0,0 0 16,-21 42-1,-1 0-15,1 0 0,0 0 16,-21 22-16,21-1 0,-1 0 16,1 1-16,-21-1 0,21 0 0,0 1 15,-1-1-15,1 0 0,21 1 0,0-22 16,0 21-16,0-21 0,21 0 15,1 1-15,-1-1 0,0 0 0,0 0 16,21-21-16,-20 0 0,20 0 16,0 0-16,-21 0 0,22 0 0,-22 0 15,21 0-15,-21-21 0,1 21 0,-1-21 16,0 0-16,0-1 0</inkml:trace>
  <inkml:trace contextRef="#ctx0" brushRef="#br0" timeOffset="108004.93">20616 5927 0,'0'0'0,"21"0"15,1 0 1,-1 0-16,0 0 0,21 0 0,-21 0 16,22 0-16,-22 0 0,0 0 0,21-21 15,-20 21-15,-1-22 0,21 22 16,-21-21-16,0 21 0,-21-21 0,22 21 15,-22-21-15,21 0 0</inkml:trace>
  <inkml:trace contextRef="#ctx0" brushRef="#br0" timeOffset="108151.85">20891 5630 0,'0'0'0,"-63"-42"32,84 42-1,0 0-31,0 0 0,1 0 0,-1 0 15,0 0-15,0 0 0,21 0 0,-20 0 16,-1 0-16,21 0 0,-21 0 16</inkml:trace>
  <inkml:trace contextRef="#ctx0" brushRef="#br0" timeOffset="108484.66">21717 5546 0,'-42'0'32,"42"21"-32,-22-21 0,22 21 0,0 0 15,0 0-15,0 1 0,22-1 16,-1 0-16,0 0 0,21 0 16,-21 0-16,22 1 0,-22-1 0,21 0 15,1 0-15,-22-21 0,21 21 0,0 0 16,-20-21-16,20 0 0,-21 0 15,21 22-15,-20-22 0,-1 0 16,0 0-16,0 0 0,-42 0 31,0 0-31,0 0 0,-22 0 0,1 0 16,0 21-16,-1-21 0,-20 21 0,-1 0 16,1 0-16,-22 0 0,22 1 15,-22-1-15,21 0 0,-20 0 0,-1 0 16,22 22-16</inkml:trace>
  <inkml:trace contextRef="#ctx0" brushRef="#br0" timeOffset="110600.05">1185 8678 0,'0'0'0,"-21"0"15,0 0 1,0 0-16,21-21 16,0 0-16,0 0 15,0 0-15,0 0 16,0-1-16,21 1 0,-21 0 16,42 0-16,-21 21 0,1-21 15,-1 21-15,21 0 0,0 0 16,-20 0-16,20 0 0,0 21 15,1 0-15,-1 0 0,-21 22 0,21-22 16,-20 21-16,-1 22 0,-21-22 16,0 0-16,0 1 0,0 20 0,0-21 15,0 1-15,0-22 0,0 21 16,0-21-16,0 22 0,0-22 0,0 0 16,-21-21-16,-1 0 15,22-21 1,0 0-16,0-22 15,0 22-15,0 0 0,0-21 0,0 21 16,22-22-16,-22 1 16,21 0-16,0-1 0,0 1 0,0-22 15,0 22-15,22 0 0,-22 21 16,21-22-16,1 22 0,-22 0 0,21 0 16,0 21-16,1 0 0,-22 0 15,21 0-15,1 21 0,-22 0 0,0 0 16,0 22-16,0-1 0,-21-21 15,0 43-15,0-22 0,0 0 0,0 1 16,0-1-16,0 0 0,-21 1 16,21-1-16,-21 0 0,21-21 0,-21 1 15,21-1-15,-21 0 0,21 0 0,21-42 32,0 0-17,0 0-15,0-1 0</inkml:trace>
  <inkml:trace contextRef="#ctx0" brushRef="#br0" timeOffset="111007.81">2709 8509 0,'0'0'0,"-21"21"31,0 0-31,21 1 0,-21-1 0,0 0 16,-1 0-16,1 21 0,0-20 15,0 20-15,0 0 0,0 1 0,-1-1 16,1 0-16,21 1 0,-21-1 16,21 0-16,0-21 0,0 1 0,21 20 15,0-42-15,1 21 0,20 0 16,0-21-16,-21 0 0,22 0 0,-1 0 16,0 0-16,1-21 0,-1 0 0,0 0 15,-20 0-15,20-1 0,-21 1 16,21-21-16,-20 21 0,-1-22 15,-21 1-15,0 0 0,0-1 16,0 1-16,0 21 0,-21-21 0,-1-1 16,-20 22-16,21-21 0,-21 21 0,20-1 15,-20 1-15,0 21 0,21 0 16,-22 0-16,1 0 0,21 0 0,-22 0 16,22 0-16,0 0 0,42 0 31,0 0-31,22 0 0,-1 0 15,-21 0-15,22-21 0,20 21 0</inkml:trace>
  <inkml:trace contextRef="#ctx0" brushRef="#br0" timeOffset="111260.7">3450 8065 0,'0'0'0,"0"-22"0,0 1 31,0 42-31,0 1 15,-21-1-15,0 21 0,21 0 0,-21 1 16,21 20-16,0-20 0,-22 20 16,1 1-16,0-1 0,21 1 0,-21-1 15,0 1-15,21-1 0,-21 1 0,21-1 16,-22-21-16,22 22 0,0-22 16,0-21-16,0 22 0,0-22 15,0 0-15,22-21 0,-1 0 16,0 0-16,0 0 0,0 0 15,0-21-15,1 0 0,-1 0 0,0-1 16</inkml:trace>
  <inkml:trace contextRef="#ctx0" brushRef="#br0" timeOffset="111348.65">3090 8573 0,'0'0'0</inkml:trace>
  <inkml:trace contextRef="#ctx0" brushRef="#br0" timeOffset="111374.63">2984 8467 0</inkml:trace>
  <inkml:trace contextRef="#ctx0" brushRef="#br0" timeOffset="111429.6">3323 8467 0,'254'-43'15</inkml:trace>
  <inkml:trace contextRef="#ctx0" brushRef="#br0" timeOffset="112073.24">4995 8848 0,'21'0'47,"1"0"-47,-1-21 0,0 21 15,0-22-15,21 22 0,-20-21 16,20 0-16,0 0 0,22 0 0,-22 0 16,22-22-16,-1 22 0,22-21 0,-22 21 15,1-22-15,-1 1 0,22 0 16,-43-1-16,22-20 0,-22 20 0,0-20 16,1-1-16,-22 22 0,0-21 0,-21 20 15,0 1-15,0 0 0,0 20 16,-21-20-16,0 21 0,0 21 0,-22-21 15,22 21-15,0 0 0,-21 0 0,20 0 16,-20 21-16,21 0 16,-21 0-16,20 22 0,-20 62 15,21-41-15,-21 84 0,20-84 16,22-1-16,0 22 0,-21-1 16,0 1-16,21 0 0,-21-1 0,21 1 15,-21 0-15,21-22 0,0 22 0,0 0 16,0-22-16,0 22 0,0-1 15,0-20-15,0-1 0,0 22 0,0-21 16,0-1-16,0 1 0,-21-22 0,21 21 16,0-20-16,-22-1 0,22 0 15,0-20-15,0 20 0,0-21 0</inkml:trace>
  <inkml:trace contextRef="#ctx0" brushRef="#br0" timeOffset="114068.11">5673 10075 0,'42'-21'0,"-84"42"0,105-63 0,-42 0 16,0 21-16,22-22 0,-22 1 0,21 0 15,-21-1-15,1-20 0,-1 20 16,0-20-16,-21 21 0,21-22 0,-21 22 16,0-22-16,0 22 0,-21 0 0,-21-22 15,20 43-15,-20-21 0,0-1 16,-1 1-16,-20 21 0,21 0 16,-1-1-16,1 22 0,0 0 0,-1 0 0,22 0 15,0 0-15,0 0 0,0-21 16,42 21-1,0 0-15,21 0 0,-21 0 16,22-21-16,-1 21 0,22-21 16,-22 0-16,21 0 0,-20-1 0,20 1 15,1 0-15,-22 0 0,22 0 0,-22-22 16,0 22-16,22-21 0,-43 21 16,21 0-16,1-1 0,-22-20 0,0 21 15,-21 0-15,0 0 0,-21 21 31,0 21-31,-1 0 16,1 0-16,0 0 0,21 0 0,-21 22 16,0-1-16,0 0 0,21 1 15,0-1-15,0 0 0,0 1 0,0-1 16,0-21-16,0 22 0,0-22 0,0 21 16,0-21-16,21 0 0,0-21 15,0 22-15,0-22 0,22 0 0,-22 0 16,21 0-16,0 0 0,1-22 0,-1 22 15,-21-21-15,22 0 0,-1 0 16,0 0-16,1-22 0,-1 22 0,0-21 16,-21 0-16,22-1 0,-22 1 15,0 0-15,0-1 0,-21 1 0,0 21 16,0-22-16,0 1 0,0 21 16,-21-21-16,-21 20 0,21 1 0,-22 0 15,1 0-15,0 21 0,-1 0 0,1 0 16,0 0-16,-1 0 0,1 0 15,0 21-15,20 0 0,-20 22 0,21-22 16,0 21-16,0 0 0,-1 1 16,22-1-16,0-21 0,0 22 0,0-1 15,0 0-15,0 1 0,0-22 0,0 21 16,22-21-16,20 0 0,-21-21 16,0 22-16,22-22 0,-1 21 15,0-21-15,1 0 0,-1 0 0,0 0 16,1-21-16,20-1 0,-21 1 0,-20 0 15,20 0-15,0-21 0,1 20 16,-1-20-16,0 0 0,-21 21 0,22-22 16,-22 1-16,0 0 0,0 20 0,0-20 15,1 0-15,-22 21 0,21-1 16,-21 1-16,0 0 0,0 42 31,0 0-31,-21 1 16,-1-1-16,22 21 0,0-21 0,0 22 15,-21-22-15,21 21 0,0 0 16,0-20-16,0 20 0,0-21 16,0 0-16,0 0 0,0 1 0,0-1 15,21 0-15,1-21 0,-1 0 16,0 0-16,0 0 0,21 0 16,-20 0-16,-1-21 0,21 21 0,-21-21 15,22-1-15,-22 1 0,21 0 0,-21-21 16,0 21-16,1-1 0,-1-20 15,0 21-15,0-21 0,-21 20 0,21 1 16,-21-21-16,0 21 0,0 0 0,0-1 16,-21 22 15,0 0-31,21 22 0,-21-1 0,21 21 16,0-21-16,0 0 0,0 22 15,0-22-15,0 21 0,0-21 16,0 1-16,0 20 0,0-21 0,21 0 15,-21 0-15,21 1 0,0-22 0,0 21 16,1-21-16,20 0 0,-21 0 16,0 0-16,22 0 0,-1 0 0,-21-21 15,21 21-15,-20-22 0,20 1 0,0 0 16,-21-21-16,22 21 0,-22-22 16,0 22-16,0-21 0,0 21 15,1-22-15,-22 22 0,0 0 0,0 0 16,0 0-16,0-1 0,0 1 0,-22 21 31,22 21-31,-21 1 0,0-1 16,21 0-16,-21 0 0,21 0 0,-21 0 15,21 22-15,0-22 0,0 21 16,0-21-16,0 1 0,0-1 0,-21 0 16,21 0-16,0 0 0,0 0 0,0 1 15,21-22 16,-21-22-31,21 1 0,-21 0 16,21 0-16,0-21 16,-21 20-16,21 1 0,1 0 0,-1 0 15,0-21-15,0 20 0,21 1 0,-20 0 16,-1 0-16,0 0 0,0 21 16,0 0-16,0 0 15,-21 21-15,0 0 0,0 0 16,0 0-16,0 1 0,0 20 0,22-21 15,-22 0-15,0 22 0,0-22 16,0 0-16,21 0 0,0 0 0,0 0 16,0 1-16,0-1 0,1 0 0,-1-21 15,21 0-15,-21 0 16,22 0-16,-1 0 0,-21 0 0,21 0 16,1 0-16,-1 0 0,-21-21 0,22 0 15,-1-1-15,0 1 0,1 0 16,-1 0-16,0-21 0,-21 20 0,22-20 15,-22 21-15,21-21 0,-21 20 0,-21-20 16,0 21-16,0-21 0,0 20 0,0-20 16,0 21-16,0 0 0,0 0 15,-21-1-15,0 22 0,-21 0 0,21 0 16,-1 0-16,-20 0 0,0 0 0,21 0 16,-22 22-16,1-1 15,21 0-15,0 0 0,-22 0 0,22 0 16,0 22-16,21-22 0,0 0 0,-21 21 15,21-20-15,0 20 0,0-21 16,0 0-16,0 0 0,0 1 0,0-1 16,21 0-16,0 0 0,0-21 0,22 21 15,-22-21-15,0 0 0,0 0 16,0 0-16,0 0 0,22-21 16,-22 21-16,21-21 0,-21 0 0,1 0 15,20-1-15,-21 1 0,0-21 16,22 21-16,-22-22 0,0 1 0,0 0 15,21-1-15,-20 1 0,-1-21 16,0 20-16,0-20 0,0 20 0,0-20 16,-21-1-16,0 1 0,22 21 15,-22-1-15,0-20 0,0 42 0,0-22 16,0 22-16,0 0 0,-22 21 16,1 0-16,0 0 0,0 0 15,21 21-15,-21 21 0,0 1 0,-1-1 16,1 0-16,0 22 0,21-1 0,0 1 15,-21-1-15,21 1 0,-21-1 16,21-20-16,0 20 0,0 1 0,0-22 16,0 0-16,0 22 0,0-22 0,0-21 15,0 22-15,0-22 16,0 21-16,-21-42 0</inkml:trace>
  <inkml:trace contextRef="#ctx0" brushRef="#br0" timeOffset="114132.07">9440 9059 0,'106'-42'15,"-233"84"-15,148-42 0,127-63 0,-105 42 16,-1 0-16,0-1 0,1 1 0,-1-21 15,0 21-15,1-22 0,-1 22 0</inkml:trace>
  <inkml:trace contextRef="#ctx0" brushRef="#br0" timeOffset="114716.1">2625 8424 0,'21'0'15</inkml:trace>
  <inkml:trace contextRef="#ctx0" brushRef="#br0" timeOffset="114860.02">2942 8424 0,'85'0'15,"-170"0"-15,212 0 0,-63 0 16,-1 0-16,-21 0 0,22 0 0,-1 0 16,1 0-16,-22 0 0,22 0 0,-22 0 15,0 0-15,1 0 0,-1 0 16,0 0-16,1 0 0,-22 0 0,0 0 16,0 0-16,0 0 0,1 0 15</inkml:trace>
  <inkml:trace contextRef="#ctx0" brushRef="#br0" timeOffset="116937.64">1439 10372 0,'0'-21'593,"0"-1"-561,0 1-17,0 0 1,0 0-16,0 0 15,0 0 1,0-1-16,0 1 16,0 0-1,0 0 1,0 42 156,0 0-172,0 0 15,0 22-15,0-1 0,0 0 16,0 22-16,0-1 0,0 1 0,0 21 16,0-22-16,0 22 0,0-22 15,-21 22-15,21-22 0,-21 22 0,0-21 16,0-1-16,-1-21 0,1 22 16,21-22-16,-21 1 0,21-1 0,0-21 15,0 0-15,0 0 0,0-42 47,0 0-47,21 0 0,-21-21 16,0 20-16,21-20 0,-21 21 0,0-21 15,0-1-15,0 22 0,22-21 16,-22-1-16</inkml:trace>
  <inkml:trace contextRef="#ctx0" brushRef="#br0" timeOffset="117265.59">1482 10435 0,'21'-42'0,"-42"84"0,42-126 15,-21 41-15,0 1 0,0 21 16,0-22-16,0 22 0,0 0 0,21 0 16,-21 0-16,21 0 0,0 21 15,0 0-15,1 21 0,-1 21 16,21 0-16,-21 1 0,22 20 15,-1 1-15,-21-1 0,21 22 0,-20-22 16,20 22-16,-21-21 0,0-1 0,0 1 16,1-1-16,-22 1 0,21-1 15,0-21-15,-21 22 0,0-22 0,21 1 16,0-22-16,-21 0 0,21 21 16,-21-21-16,22-21 15,-22-21 1,21 21-16,-21-21 0,21-21 15,-21 21-15,21-22 0,-21 1 0,0 0 16,21-1-16</inkml:trace>
  <inkml:trace contextRef="#ctx0" brushRef="#br0" timeOffset="117512.45">2349 10202 0,'0'0'0,"0"-42"15,0 21-15,0 0 0,0 42 31,-21 0-31,21 21 0,-21 1 0,21 20 16,0 1-16,0-1 0,-21 1 0,21 20 16,-21-20-16,21-1 0,0 22 15,0-21-15,-21-1 0,21 1 0,-22-1 16,1-21-16,21 22 0,-21-22 16,21 1-16,0-1 0,0-21 0,-21 0 15,21 0-15,0 1 0,0-44 31,21 1-31,0 0 0,-21 0 0,43-21 16</inkml:trace>
  <inkml:trace contextRef="#ctx0" brushRef="#br0" timeOffset="117971.77">3196 10478 0,'0'0'0,"42"-22"0,-20 22 15,20-21-15,-21 21 0,0-21 16,0 0-16,1 21 0,-22-21 0,0 0 16,0-1-16,-22 1 15,1 21-15,0 0 16,-21 0-16,21 0 0,-22 21 0,1 1 16,21-1-16,-22 0 0,1 21 15,21-21-15,-21 22 0,20-1 16,1 0-16,0-20 0,0 20 0,21 0 15,0-21-15,0 1 0,0-1 0,0 0 16,0 0-16,21 0 0,0 0 16,0-21-16,22 22 0,-1-22 0,0 21 15,1-21-15,-1 21 0,0 0 0,22-21 16,-22 21-16,1 0 0,-1-21 16,-21 22-16,21-1 0,-20 0 0,-22 0 15,0 0-15,0 0 0,-43 1 16,22-1-16,-21 0 0,-1 0 15,-20 0-15,21 0 0,-22-21 0,1 22 16,20-1-16,-20-21 0,20 0 16,1 0-16,0 0 0,-1 0 15,1 0-15,21-21 0,0-1 0,21 1 16,0-21-16,0 21 0,0 0 16,21-22-16,0 22 0,0-21 15,22-1-15,-22 22 0</inkml:trace>
  <inkml:trace contextRef="#ctx0" brushRef="#br0" timeOffset="118279.59">4170 10287 0,'21'0'16,"-21"21"-1,0 0-15,-21 1 0,21-1 16,0 21-16,-21 0 0,-1 1 0,1-1 15,0 0-15,21 1 0,-21 20 0,0-20 16,21-1-16,0 0 0,-21 1 16,21-1-16,0 0 0,0 1 0,0-1 15,0-21-15,0 21 0,0-20 16,0-1-16,21 0 0,0-21 0,0 21 16,0-21-16,0 0 0,22 0 15,-22 0-15,21 0 0,-21 0 0,1 0 16,20-21-16,-21 0 0,21 0 0,-20-1 15,-1 1-15,0 0 0,0 0 16,0 0-16,-21 0 0,0-22 0,0 22 16,0 0-16</inkml:trace>
  <inkml:trace contextRef="#ctx0" brushRef="#br0" timeOffset="118460.75">4170 10816 0,'0'0'0,"-43"0"0,22 0 0,0 0 15,0 0-15,21 21 0,21-21 31,0 0-31,0 0 16,1 0-16,-1 0 0,0 0 0,0 0 16,21-21-16,1 21 0,-22-21 0,21 0 15,1 21-15,-1-21 0,-21 0 16,21-1-16,-20 1 0,20 0 0,-21-21 16,0 21-16,-21-1 0,0-20 0</inkml:trace>
  <inkml:trace contextRef="#ctx0" brushRef="#br0" timeOffset="118632.65">4339 10329 0,'-42'0'0,"84"0"0,-105 0 0,20 0 0,1 0 16,21 0-16,21-21 31,0 0-15,21 21-16,0 0 0,21 0 0,-20-21 15,-1 21-15,21 0 0,-21-21 16,22 21-16,-1 0 0,0-21 0,-21 21 15,22 0-15,-1-22 0,0 22 0</inkml:trace>
  <inkml:trace contextRef="#ctx0" brushRef="#br0" timeOffset="119548.49">5800 10499 0,'0'0'15,"-22"0"-15,44-21 16,20 21-1,-21 0-15,21-22 0,-20 22 0,20-21 16,0 0-16,1 0 0,-1 21 0,0-21 16,1 0-16,-1-1 0,0 1 15,1 0-15,-22 21 0,21-21 0,-21 0 16,0 0-16,1-1 0,-22 1 0,0 0 16,-22 0-16,1 0 15,-21 21-15,21 0 0,-22 0 16,1 0-16,0 0 0,-22 0 0,22 21 15,-22 0-15,22 0 0,0 0 0,-1 1 16,1 20-16,21 0 0,0-21 16,0 22-16,21-1 0,0-21 0,0 22 15,0-22-15,21 21 0,0-21 0,21 0 16,22 22-16,-22-43 0,0 21 16,-20-21-16,20 0 0,0 0 15,1 0-15,-22 0 0,21 0 0,-21 0 16,0 0-16,1 0 0,-22-21 15,-43 21 1,22 0-16,-21 0 16,-1 0-16,1 0 0,0 21 0,-22-21 15,22 21-15,-22 0 0,22 22 0,-21-22 16,20 0-16,1 21 0,21-21 16,0 1-16,-1 20 0,22-21 0,0 0 15,0 0-15,0 1 0,22-1 0,-1 0 16,21-21-16,0 0 0,1 21 0,20-21 15,-20 0-15,20 0 16,1 0-16,-1-21 0,-21 21 0,22-21 0,-1 0 16,-20-1-16,20 22 0,-20-21 0,41-42 15</inkml:trace>
  <inkml:trace contextRef="#ctx0" brushRef="#br0" timeOffset="119960.54">6667 10626 0,'0'-43'0,"0"86"0,0-107 0,0 43 0,0 0 16,-21 0-16,21 0 0,0 42 31,0 0-31,21 0 0,1 0 16,-1 0-16,0 1 0,0 20 0,0-21 15,0 0-15,1 22 0,20-22 0,-21 0 16,0 0-16,0 0 0,1 0 16,-1 1-16,0-1 0,0-21 15,0 0-15,-21 21 0,21-21 0,1 0 16,-1 0-16,-21-21 15,21 0-15,-21-1 0,21 1 0,-21 0 16,0 0-16,0 0 0,0 0 16,0-1-16,0-20 0,0 21 0,0-21 15,0 20-15,0 1 0,0 0 0,0 0 16,0 0-16,-21 0 0,0 21 16,0 0-16,-1 0 0,1 0 15,0 21-15,0 0 0,0 0 0,0 21 16,-22-20-16,22 20 0,-21-21 0,21 21 15,-22 1-15,22-22 0,0 21 16,-21-21-16,20 22 0,1-22 16,0 21-16,0-21 0,21 1 0,0-1 15,0 0-15,21-21 0,0 0 16,22 0-16,-22 0 0,21 0 0,0 0 16,22 0-16,-22-21 0</inkml:trace>
  <inkml:trace contextRef="#ctx0" brushRef="#br0" timeOffset="120276.71">7705 10456 0,'0'0'0,"0"-21"0,0 0 0,0 0 15,-22 21 1,22 21 0,0 0-16,-21 0 0,0 22 0,0-22 15,21 21-15,0 1 0,-21-1 0,21 0 16,-21 22-16,21-22 0,-22 0 15,22 22-15,-21-1 0,21-20 0,0 20 16,-21 1-16,21-1 0,0 1 0,-21-1 16,21 22-16,0-22 0,0 1 0,0 21 15,0-22-15,0 1 0,0-1 16,0 1-16,0-1 0,0 1 0,0-1 16,0-21-16,0 1 0,0-1 15,0 0-15,0 1 0,0-22 0,0 0 16,0 0-16,0 0 0,21-21 31,-21-21-31,21 0 0,0-21 16</inkml:trace>
  <inkml:trace contextRef="#ctx0" brushRef="#br0" timeOffset="120576.93">7810 10647 0,'0'0'0,"0"-42"16,-21-85 0,21 105-16,0 1 15,21 0-15,1 0 0,20 21 0,-21-21 0,21 21 16,-20 0-16,20 0 0,0 0 0,-21 0 16,22 0-16,-1 21 0,-21 0 15,22 0-15,-22 22 0,0-22 0,-21 21 16,0-21-16,0 22 0,0-1 0,0 0 15,0-21-15,-21 22 0,-22-1 0,22-21 16,-21 0-16,0 22 0,-1-22 16,1 0-16,0 0 0,20 0 15,-20-21-15,21 22 0,-21-22 0,20 0 16,1 0-16</inkml:trace>
  <inkml:trace contextRef="#ctx0" brushRef="#br0" timeOffset="124940.65">14012 9610 0,'0'0'0,"21"-21"0,1-1 16,20 1-16,-21-21 0</inkml:trace>
  <inkml:trace contextRef="#ctx0" brushRef="#br0" timeOffset="126472.18">14499 8700 0,'0'0'0,"-21"21"0,0 0 0,0 0 16,-1 0-16,22 0 0,0 1 0,0-1 16,0 0-16,0 0 15,0 0-15,22-21 16,-1 0-16,0 0 15,0 0-15,0 0 0,22 0 16,-22-21-16,21 0 0,0 0 0,-20 0 16,20-1-16,0-20 0,-21 21 0,22 0 15,-22 0-15,0-1 0,0-20 16,-21 21-16,0 0 0,0 0 0,-21-1 16,0 22-16,-21-21 0,20 21 15,-20 0-15,-21 0 0,20 0 0,-20 21 16,-1-21-16,22 22 0,-22-1 0,22 21 15,0-21-15,-1 22 0,1-22 0,21 21 16,0 0-16,21-20 16,0 20-16,0-21 0,0 21 0,21-20 15,0-1-15,0 0 0,22 0 0,-22 0 16,21-21-16,0 0 0,-20 21 16,20-21-16,0 0 0,1 0 0,-22 0 15,21 0-15,-21 0 0,0 0 0,-42 0 31,0 22-31,0-1 0,-21 0 16,-1 0-16,-20 0 0,20 0 0,-20 22 16,21-22-16,-1 21 0,-20 1 15,20-1-15,22 0 0,-21 1 16,21-1-16,0-21 0,21 21 0,0-20 16,0 20-16,21-21 0,0 0 0,0 0 15,21-21-15,1 0 0,-1 0 16,0 0-16,22 0 0,-22 0 0,22-21 15,-22 0-15,22 0 0,-1 0 0,1-22 16,-1 22-16,1-21 0,-1 21 16,1-22-16,-22 1 0,21 21 0,-20-21 15,-1-1-15,0 22 0,-20-21 0,-1 21 16,0-1-16,-21 1 16,0 0-16,0 42 15,-21 0-15,0 1 16,21-1-16,-22 0 0,1 0 15,0 0-15,21 22 0,-21-22 0,21 0 16,-21 0-16,21 21 0,0-20 0,0-1 16,0 0-16,0 0 0,0 0 15,21-21 1,0 0 0,0-21-16,-21 0 0,21 0 0,1 0 15,-1-1-15,0 1 0,-21 0 16,21 0-16,0 0 0,-21 0 15,0-22-15,21 22 0,-21 0 0,22 21 0,-22-21 16,21 21-16,-21 21 16,21-21-1,-21 21-15,21 0 0,-21 22 0,0-22 16,0 0-16,21 0 0,-21 0 16,0 0-16,21 1 0,1-1 0,-22 0 15,21 0-15,0 0 0,0-21 0,0 0 16,0 0-16,1 0 0,-1 0 0,0 0 15,0 0-15,21 0 0,-20-21 16,-1 0-16,0 21 0,0-21 0,0 0 16,0-1-16,1 1 0,-1 0 15,-21 0-15,21 0 0,-21 0 16,21-1-16,-21 1 0,0 0 0,0 0 16,0 42-1,0 0 1,0 0-16,0 1 0,0-1 15,0 21-15,0-21 0,0 0 0,0 1 16,0-1-16,0 0 0,21-21 0,0 21 16,1 0-16,-1-21 0,0 0 15,21 0-15,-21 0 0,22 0 16,-1 0-16,0 0 0,-20 0 0,20 0 16,0-21-16,1 0 0,-1 0 0,-21 0 15,0-1-15,0 1 0,1 0 16,-1-21-16,-21 21 0,0-1 0,0 1 15,0-21-15,0 21 0,0 0 0,0-1 16,-21 22 0,-1 0-16,22 22 0,0-1 15,-21 0-15,0 21 0,21 1 0,-21-1 16,21 0-16,0 22 0,-21-1 16,0 1-16,21-1 0,-22 1 0,22-1 15,-21 1-15,21-1 0,0 1 16,0-1-16,-21 1 0,21-1 0,-21 1 15,21-22-15,0 22 0,0-22 0,0 0 16,0-21-16,0 22 0,0-22 16,0 0-16,21-21 15,0-21-15,0 0 0,1 0 16,-22-1-16,21-20 0,0 21 16,0-21-16,-21-1 0,21-20 0,-21 20 15,21-20-15</inkml:trace>
  <inkml:trace contextRef="#ctx0" brushRef="#br0" timeOffset="126704.61">16573 9419 0,'0'0'0,"22"-42"0,-22-22 16,0 22-16,21 21 0,0-21 0,0 20 0,-21 1 15,21 0-15,22 21 16,-22 0-16,0 0 0,0 0 0,21 21 16,-20-21-16,-1 21 0,0 1 0,0 20 15,0-21-15,0 21 0,-21 1 0,0-22 16,0 21-16,0 1 0,-21-22 15,-21 21-15,21-21 0,-22 22 0,1-22 16,0 0-16,-1 0 0,22 0 0,-21-21 16,21 0-16,0 21 0,21-42 31,21 0-31,0 0 0,0 0 0,0 0 16,0-22-16</inkml:trace>
  <inkml:trace contextRef="#ctx0" brushRef="#br0" timeOffset="127388.16">17462 8742 0,'0'0'0,"43"-21"0,-43 0 15,21 21-15,-21 21 16,0 0-16,0 0 0,0 21 0,0 1 16,-21-1-16,0 22 0,-1-22 0,1 21 15,0-20-15,0 20 0,21-20 16,-21 20-16,21-21 0,-21 1 0,21-1 15,0 0-15,0-20 0,0 20 16,0-21-16,21 0 0,-21 0 16,21 1-16,0-1 0,21-21 0,-20 0 15,-1 0-15,21 0 0,-21 0 0,0-21 16,22-1-16,-1 1 0,-21 0 0,0 0 16,22-21-16,-22 20 0,0 1 15,21-21-15,-20 21 0,-22-22 0,21 22 16,-21 0-16,21 0 0,-21 0 15,21 21-15,-21 21 16,0 0-16,0 0 16,0 22-16,0-22 0,-21 0 0,21 21 0,-21-21 15,21 1-15,0 20 0,0-21 16,0 0-16,0 0 0,0 1 16,0-1-16,21 0 0,0-21 0,0 0 15,0 0-15,1 0 0,-1 0 0,0 0 16,21 0-16,-21 0 0,1-21 0,20 0 15,-21-1-15,0 1 0,0 0 16,1 0-16,-1 0 0,0-22 0,-21 22 16,0 0-16,21 0 0,-21 0 0,21 0 15,-21-1-15,0 44 16,-21-1 0,21 0-16,-21 0 0,0 21 0,0-20 15,21 20-15,-22 21 0,1-20 16,21 20-16,0-20 0,-21 20 15,0 1-15,0-1 0,21 1 0,0-22 16,0 21-16,-21 1 0,21-1 0,-22-20 16,22 20-16,-21 1 0,21-22 0,0 22 15,0-22-15,0 0 0,-21 1 16,21-22-16,-21 0 0,21 21 0,-21-21 16,0-21-16,-1 0 0,1 0 15,0 0-15,0-21 0,0-21 16,0 21-16,-1-22 15,22 1-15,-21 0 0,0-22 16,21 1-16</inkml:trace>
  <inkml:trace contextRef="#ctx0" brushRef="#br0" timeOffset="127588.04">17103 8975 0,'0'0'0,"-22"-21"0,44 21 15,-1 0 1,21 0-16,-21 0 0,43 0 16,-22 0-16,22 0 0,-22 0 15,21 0-15,1 0 0,-1 0 0,1 0 0,-1-22 16,22 22-16,-21 0 16,-1-21-16,22 0 0,-1 21 0,22-21 15</inkml:trace>
  <inkml:trace contextRef="#ctx0" brushRef="#br0" timeOffset="128484.53">19770 8700 0,'0'-22'16,"0"1"-1,0 42 1,-22 22-16,1-22 15,0 21-15,21 22 0,-21-1 0,0 1 16,21-1-16,-21 22 0,-1-22 0,1 22 16,0-21-16,0-1 0,0 22 0,0-22 15,-1-20-15,-20 20 0,21-21 16,0 1-16,0-1 0,21-21 0,-22 0 16,1 1-16,0-1 0,0-21 15,0 0-15,0-21 0,21-1 16,0 1-16,-22 0 15,22 0-15,0-21 0,0-1 0,0 22 16,0-21-16,0-22 0,0 22 0,22 0 16,-1-1-16,-21 1 0,21 21 15,-21 0-15,21-22 16,0 43-16,-21 21 16,0 1-16,21-1 0,-21 21 0,22-21 15,-22 0-15,21 22 0,0-22 16,0 21-16,0-21 0,0 1 0,1-1 15,-1 0-15,21 0 0,-21 0 0,22-21 16,-22 0-16,21 0 0,-21 0 16,22 0-16,-22 0 0,21 0 15,-21 0-15,22-21 0,-22 0 0,21 0 16,-21 0-16,0-1 0,1-20 0,-1 21 16,0 0-16,0-22 0,0 22 15,-21-21-15,0 21 0,21 0 0,-21-1 16,0 44 15,-21-1-31,21 0 0,0 0 16,-21 0-16,21 22 0,-21-22 0,21 0 15,0 0-15,0 21 0,0-20 0,0-1 16,0 0-16,0 0 0,0 0 16,21-21-16,0 21 0,0-21 15,1 0-15,20 0 0,0 0 0,-21 0 16,22 0-16,-1 0 0,0 0 0,-20 0 15,20-21-15,0 0 0,1 0 16,-22 0-16,21 0 0,-21-22 0,0 22 16,1-21-16,-1 21 0,-21-1 0,0-20 15,0 21-15,0 0 0,-21 0 16,-1 21-16,1 0 0,0 0 16,0 0-16,0 0 0,21 21 0,0 0 15,0 0-15,0 21 0,0-20 16,0-1-16,0 21 0,21-21 0,0 22 15,-21-22-15,21 21 16,-21-21-16,21 0 0,-21 22 0,0-22 16,0 0-16,0 0 0,-21 0 15,0-21-15,0 0 0,0 0 16,0 0-16,-1 0 0,1 0 0,0 0 16,0 0-16,21-21 0,0 0 15,0 0-15,0 0 0,0 0 16,21-1-16</inkml:trace>
  <inkml:trace contextRef="#ctx0" brushRef="#br0" timeOffset="128761.38">21294 8827 0,'0'0'0,"0"21"31,0 0-31,0 21 0,-22-21 0,22 22 15,-21-1-15,21 22 0,0-22 0,-21 21 16,0-20-16,0 20 0,21-20 0,-21 20 16,-1-21-16,22 22 0,-21-22 15,0 1-15,0-1 0,21 0 0,0-21 16,0 22-16,0-22 0,0 0 0,0 0 16,0 0-1,21-21-15,0 0 16,0 0-16,1-21 0,-1 21 0,0-21 15,0 0-15,0 0 0,0-22 0,1 22 16</inkml:trace>
  <inkml:trace contextRef="#ctx0" brushRef="#br0" timeOffset="128948.27">21167 9271 0,'0'0'0,"-22"0"0,1 0 0,42 0 31,1 0-31,-1 0 0,0 0 16,21 0-16,-21 0 0,1 0 16,20 0-16,-21-21 0,0 21 0,22 0 15,-22 0-15,0-21 0,0 21 16,0-21-16,0 21 0,1-22 16</inkml:trace>
  <inkml:trace contextRef="#ctx0" brushRef="#br0" timeOffset="129162.14">20341 9017 0,'0'0'0,"-42"0"0,-64-21 31,127 21-15,0 0-16,0 0 15,1 0-15,-1 0 0,-21 21 16,0 0-16,0 0 16,-21-21-16</inkml:trace>
  <inkml:trace contextRef="#ctx0" brushRef="#br0" timeOffset="130283.71">995 13843 0,'-21'0'15,"-1"-21"-15,22 0 0,0 0 16,0-1-16,22 1 0,-1 0 16,0 21-16,0 0 15,0-21-15,0 21 0,22 0 0,-1 21 16,0 0-16,1 0 0,20 22 16,-20-22-16,-22 21 0,21 1 0,-21 20 15,0-21-15,-21 1 0,0 20 16,0-20-16,-21-1 0,0 21 0,0-20 15,0-22-15,0 21 0,-1-21 16,1 1-16,0-1 0,0-21 0,0 0 16,0 0-16,21-21 15,0-22-15,0 22 0,0-21 16,0 21-16,0-22 0,21 1 0,0-22 16,0 22-16,0 0 0,0-22 15,1 22-15,-1-22 0,21 22 16,-21 0-16,22-1 0,-22 1 0,21 21 15,-21-21-15,22 42 0,-22-22 16,0 22-16,21 0 0,-21 0 0,1 22 16</inkml:trace>
  <inkml:trace contextRef="#ctx0" brushRef="#br0" timeOffset="130600.53">1863 14055 0,'0'0'16,"0"21"-16,0 0 0,21-21 0,0 0 0,0 0 15,0 0 1,0 0-16,1 0 0,-1-21 0,0 0 16,21 0-16,-21-1 0,1 1 15,-1 0-15,21-21 0,-21 21 0,-21-1 16,0-20-16,0 21 0,0-21 16,0 20-16,0 1 0,-21 0 0,0 21 15,0 0-15,0 0 0,-22 0 16,22 21-16,-21 0 0,21 1 0,-22-1 15,22 21-15,0 0 0,0 1 0,0-1 16,21-21-16,0 22 0,0-1 16,0 0-16,0-21 0,0 22 15,0-22-15,0 0 0,21 0 16,0-21-16,0 0 0,0 21 0,22-21 16,-22 0-16,21-21 0,0 21 15,22-21-15,-22-21 0,22 21 0</inkml:trace>
  <inkml:trace contextRef="#ctx0" brushRef="#br0" timeOffset="131844.82">2879 13272 0,'0'0'0,"0"-22"0,0 1 0,-22 21 16,1 0-16,21 21 0,-21 1 15,0 20-15,21-21 0,0 43 16,-21-22-16,21 0 0,-21 22 15,21-1-15,-22 1 0,22-1 0,-21 1 16,21-1-16,0 1 0,0-22 0,0 22 16,0-22-16,0 0 0,0 1 15,0-1-15,0-21 0,21 21 0,1-20 16,-1-22-16,0 21 0,0-21 16,0 0-16,22 0 0,-22-21 0,0-1 15,21 1-15,-21 0 0,22 0 16,-22-21-16,21 20 0,-21-20 0,22 0 15,-22-1-15,0 1 0,0 0 0,0 21 16,-21-22-16,0 22 16,0 0-16,22 0 0,-22 0 0,0 42 15,-22-21 1,1 21-16,21 0 0,0 0 16,-21 22-16,21-22 0,-21 0 0,21 21 15,0-21-15,0 1 0,0 20 16,0-21-16,0 0 0,0 0 0,0 1 15,21-1-15,0 0 0,0 0 16,1-21-16,-1 0 0,0 0 16,21 0-16,-21 0 0,22 0 0,-1-21 15,-21 21-15,22-21 0,-1 0 0,0-1 16,1-20-16,-22 21 0,21 0 16,0-22-16,1 22 0,-22-21 0,0 21 15,0-22-15,0 22 0,-21 0 16,22 21-16,-44 21 31,1 0-31,0 22 0,21-22 0,0 0 16,-21 21-16,0-20 0,21 20 0,0-21 15,0 21-15,0-20 0,0 20 16,0-21-16,0 0 0,0 0 0,21 1 16,0-22-16,21 21 0,-20-21 15,20 0-15,-21 0 0,21 0 0,1 0 16,-1-21-16,0-1 0,1 1 15,-1 0-15,0 0 0,22 0 0,-22 0 16,1-22-16,-22 22 0,21-21 16,0 21-16,-20-22 0,-1 1 0,0 0 15,-21 20-15,0-20 0,0 21 0,0 0 16,0 0-16,0-1 0,-21 22 16,0 0-16,-1 0 0,1 22 15,0-1-15,0 0 0,0 0 16,0 0-16,21 22 0,-22-22 15,22 21-15,0-21 0,-21 22 0,21-22 16,0 0-16,0 0 0,0 0 0,21 0 16,1-21-16,20 22 0,-21-22 15,0 0-15,22 0 0,-1 0 0,0 0 16,-21 0-16,22-22 0,-1 1 16,0 21-16,1-21 0,-22 0 0,21 0 15,-21 0-15,22-1 0,-22 1 0,-21 0 16,21-21-16,-21 21 0,0-1 0,0 1 15,-21 42 17,21 1-32,-21-1 0,21 0 15,-21 0-15,-1 0 0,22 0 16,0 1-16,-21 20 0,21-21 0,-21 0 16,21 0-16,0 1 0,0-1 15,0-42 16,21-1-31,0 1 16,-21 0-16,22 0 0,-1 0 16,0 0-16,0-22 0,0 22 0,0-21 15,1-1-15,-1 22 0,0 0 0,-21 0 16,21 0-16,0 0 0,0 21 16,-21 21-16,22 0 15,-22 0-15,0 0 0,21 0 0,-21 22 16,0-22-16,0 21 0,0 1 15,0-22-15,0 21 0,21-21 0,0 0 16,-21 1-16,21 20 0,0-21 0,1-21 16,20 21-16,-21-21 0,21 0 15,1 0-15,-1 0 0,0 0 0,1 0 16,-1-21-16,0 0 0,1 21 0,-22-21 16,21-22-16,-21 22 0,1 0 15,-1 0-15</inkml:trace>
  <inkml:trace contextRef="#ctx0" brushRef="#br0" timeOffset="132087.68">2963 13674 0,'0'0'16,"0"21"-16,43-21 16,-22 0-1,21 0-15,0 0 0,1 0 0,20-21 16,1 21-16,20-21 0,-20-1 16,21 1-16,-1 0 0,22 21 0,-21-21 15</inkml:trace>
  <inkml:trace contextRef="#ctx0" brushRef="#br0" timeOffset="133211.65">7091 14097 0,'0'0'0,"-21"0"0,21-21 16,0 0-1,0 0-15,21-1 16,-21 1-16,21 0 0,0 0 0,0 0 16,-21 0-16,0-1 15,0 1-15,0 0 0,0 0 0,-21 21 16,0 0-16,0 0 0,-22 0 0,1 0 16,-21 0-16,20 21 0,-20 0 15,20 0-15,-20 1 0,-1 20 0,1-21 16,21 21-16,-22 1 0,43-22 0,-21 21 15,20 1-15,1-1 0,21-21 16,0 21-16,0-20 0,0-1 16,0 0-16,21-21 0,1 0 0,-1 0 15,21 0-15,149-21 16,-149 0-16,0-1 16,22 1-16,-22 0 0,0 0 0,1-21 15,-1 20-15,0 1 0,1-21 0,-1 21 16,-21-22-16,0 22 0,22 0 15,-43-21-15,21 21 0,-21-1 0,0 44 32,0-1-17,0 21-15,0-21 0,0 0 0,0 22 16,0-22-16,0 21 0,0-21 16,0 22-16,21-22 0,0 0 0,0 0 15,1 0-15,-1 1 0,0-1 16,21 0-16,-21-21 0,22 0 0,-1 0 15,0 0-15,22 0 0,-22 0 16,1-21-16,20 0 0,1-1 0,-22 1 16,21 0-16,-20 0 0,-1 0 0,0 0 15,1-1-15,-1 1 0,-21 0 0,-21 0 16,0-21-16,0 20 0,0 1 16,0 0-16,0-21 0,-21 21 0,0-1 15,-21 1-15,-1 21 0,1 0 0,21 0 16,-22 0-16,-20 0 0,21 0 15,-1 21-15,22 1 0,-21-1 0,-1 0 16,1 0-16,21 0 0,0 22 16,-22-22-16,43 21 0,0-21 15,0 0-15,0 1 0,0 20 0,0-21 16,0 0-16,22-21 0,-1 21 0,0-21 16,0 0-16,21 0 0,-20 0 0,20 0 15,0 0-15,1-21 0,-1 0 16,21 0-16,-20 0 0,41-43 15,-62 43-15,20-21 0,-21-1 16,21 1-16,-20 0 0,-22-1 16,21-20-16,-21 21 0,21-22 0,0 1 0,-21-1 15,0 22-15,0-22 0,21 22 16,-21 0-16,0-1 0,21 22 16,-21 0-16,0 42 15,0 0-15,0 0 0,0 22 16,-21-1-16,0 22 0,21-22 15,-21 21-15,21 1 0,-21-22 0,21 22 16,0-1-16,0-20 0,0-1 0,0 21 16,0-20-16,0-22 0,21 21 0,0 1 15,21-22-15,-20 0 0,20 0 16,-21 0-16,21-21 0,22 0 0,-22 0 16,22 0-16,-22 0 0,22 0 15</inkml:trace>
  <inkml:trace contextRef="#ctx0" brushRef="#br0" timeOffset="133972.21">9334 13758 0,'0'0'0,"-42"-42"0,-170 0 32,149 63-32,21 0 0,-1 0 15,1 0-15,-22 22 0,22-22 0,21 21 16,-21 1-16,20-1 0,-20 0 0,21-21 15,21 22-15,0-1 0,0-21 16,0 22-16,0-22 0,0 0 16,21 0-16,0 0 0,0 0 0,22-21 15,-1 0-15,0 0 0,1 0 0,20-21 16,1 0-16,-22 0 0,22 0 16,-1-22-16,-21 22 0,1-21 0,-1 0 15,0-1-15,1-20 0,-22-1 0,0 1 16,-21-1-16,0 1 0,0-1 15,0 1-15,0 20 0,0-20 16,0 21-16,0-1 0,-21 22 0,0 0 16,0 21-16,-1 0 15,22 42-15,-21-21 0,21 22 16,-21-1-16,21 0 0,0 22 0,0-22 16,0 22-16,0-1 0,0 1 0,0-22 15,21 22-15,0-22 0,-21 0 16,22 1-16,-1-1 0,0-21 0,-21 21 15,21-20-15,0-1 0,0 0 0,1 0 16,-1-21-16,0 0 0,0 21 16,0-21-16,0 0 0,1 0 15,-22-21-15,21 0 0,-21 0 16,21 21-16,-21-21 0,0-1 0,0-20 16,0 21-16,0 0 0,0-22 15,0 22-15,21-21 0,-21 0 16,0 20-16,21-20 0,0 21 0,-21 0 15,22 0-15,-1-1 0,0 22 16,21 0-16,-21 0 0,1 0 0,-1 0 16,0 22-16,21-1 0,-21 0 0,1 0 15,-1 0-15,0 22 0,0-22 16,0 0-16,0 21 0,1-21 0,-22 22 16,0-22-16,0 0 0,0 0 0,0 0 15,0 1-15,0-1 0,0 0 16,0-42-1,0 0 1,-22 21-16,22-22 0,0 1 16,0 0-16,0-21 0,0 21 15,0-22-15,0 22 0,0-21 0,0-1 16,22 1-16,-1 21 0,0-21 0,0 20 16,0 1-16,0 0 0,1 0 0,20 21 15,-21 0-15</inkml:trace>
  <inkml:trace contextRef="#ctx0" brushRef="#br0" timeOffset="134744.76">10583 14097 0,'21'0'16,"-42"0"-16,42 21 0,1-21 0,-1 0 16,0 0-16,0 0 15,-21-21-15,21 0 0,0 21 0,1-21 16,-22 0-16,21-1 0,0-20 0,-21 21 15,0 0-15,0-22 0,0 1 0,0 21 16,0-21-16,0 20 0,0 1 16,0 0-16,0 0 0,-21 21 0,0 0 15,-1 21-15,1 21 0,0-20 16,0-1-16,0 21 0,0 0 16,21 1-16,0-22 0,0 21 15,0-21-15,0 22 0,0-22 0,0 0 0,0 21 16,21-20-16,0-1 15,0-21-15,0 0 0,0 0 16,1 0-16,20 0 0,-21 0 0,21 0 16,-20-21-16,20-1 0,-21 22 0,21-21 15,-20 0-15,20 0 0,-21 0 0,21-22 16,-20 22-16,-1 0 0,21-21 16,-21 21-16,0-1 0,1 1 0,-1 0 15,0 21-15,-21 21 31,0 0-31,0 1 0,0-1 16,-21 0-16,0 21 0,21-21 0,0 1 16,0-1-16,0 0 0,0 0 15,0 0-15,0 0 16,21-21 0,0 0-1,0 0-15,-21-21 16,21 0-16,0 21 0,-21-21 0,22 0 15,-22 0-15,21-1 0,-21 1 0,0-21 16,0 21-16,0 0 0,0-1 0,-21 22 31,-1 0-31,1 22 16,0-22-16,0 21 0,0 0 0,21 0 16,0 0-16,0 0 15,0 1-15,21-22 0,21 21 16,-21-21-16,22 0 0,-22 0 0,21 0 15,1 0-15,-1 0 0,0-21 16,1-1-16,-1 22 0,0-21 0,-21 0 16,22 0-16,-1 0 0,-21 0 0,0-1 15,1 1-15,-22 0 0,0 0 0,0 0 16,-22 21 0,1 0-16,-42 42 15,20-21-15,22 22 0,-21-22 0,-22 21 16,1 0-16,-1 1 0,1-22 0,-22 42 15</inkml:trace>
  <inkml:trace contextRef="#ctx0" brushRef="#br0" timeOffset="135216.47">1630 15685 0,'0'0'0,"21"-22"0,0 1 16,0 0-16,-21 42 15,0 22 1,0-22-16,0 42 0,0-20 15,0 20-15,0 1 0,-21 20 0,0-20 16,0-1-16,0 22 0,-1-22 16,1-20-16,21 20 0,-21-20 0,0-1 15,0 0-15,21 1 0,0-22 16,0 0-16,21-21 16,0 0-16,21-21 15</inkml:trace>
  <inkml:trace contextRef="#ctx0" brushRef="#br0" timeOffset="135544.28">2265 15706 0,'0'0'0,"21"-21"0,0-1 0,0 1 16,0 0-16,-42 21 31,0 21-31,0 0 0,0 1 0,-22-1 15,22 21-15,0-21 0,0 0 16,21 1-16,0-1 0,0 0 16,0 0-16,0 0 0,21-21 15,0 21-15,22 1 0,-22-22 0,21 21 16,-21-21-16,22 0 0,-22 21 16,21-21-16,-21 21 0,-21 0 15,0 0-15,-21 1 16,-21-1-16,21-21 0,-22 21 15,1-21-15,0 0 0,-1 0 16,22 0-16,0 0 0,0 0 0,21-21 16,0 0-16,0-1 0,0 1 15</inkml:trace>
  <inkml:trace contextRef="#ctx0" brushRef="#br0" timeOffset="135772.15">2815 15346 0,'0'0'16,"42"0"-16,-20 0 0,-22 21 0,0 0 16,0 22-16,0-22 0,0 21 15,0-21-15,-22 22 0,1-1 0,0-21 16,0 21-16,0 1 0,0-22 16,-22 21-16,22 1 0,21-22 0,0 21 15,0-21-15,0 0 0,0 1 16,0-1-16,21-21 15,0 21-15,1-21 0,-1 0 0,0-21 16</inkml:trace>
  <inkml:trace contextRef="#ctx0" brushRef="#br0" timeOffset="135932.06">2561 15812 0,'0'0'0,"0"-22"16,21 22-16,0 0 15,1 0-15,20 0 0,-21-21 16,21 21-16,1 0 0,-1 0 16,0 0-16,22 0 0,-22 0 0,22-21 15,-22 21-15,22 0 0,-1 0 16</inkml:trace>
  <inkml:trace contextRef="#ctx0" brushRef="#br0" timeOffset="137208.54">4022 15833 0,'0'0'0,"-22"42"15,1-21-15,0 22 0,0-22 0,0 21 16,0 0-16,21 1 0,-22-1 16,-20 43-16,21-43 0,21 0 15,-21 1-15,0-22 0,-1 21 0,1-21 16,0 1-16,21-1 0,-21-21 15,21-21 17,0-1-32,0-20 0,0 21 15,21 0-15,0-22 0,0 1 16,-21 0-16,22 21 0,-1-22 16,-21 1-16,21 0 0,-21 20 0,21-20 15,0 21-15,0 21 16,1 0-16,-22 21 15,0 0-15,0 22 0,21-22 16,-21 0-16,21 21 0,-21-21 0,21 22 16,-21-22-16,0 0 0,21 21 0,0-20 15,-21-1-15,22 0 0,-1-21 16,-21 21-16,21-21 0,0 0 0,0 0 16,0 0-16,1 0 15,-1 0-15,0 0 0,0-21 0,0 0 16,0 0-16,1-1 0,20 1 15,-21-21-15,0 21 0,0 0 16,1-22-16,-1 1 0,0 21 0,0-22 16,0 22-16,0 0 0,-21 0 15,0 0-15,22 21 0,-1 0 16,-21 21-16,0 0 0,0 0 16,0 0-16,0 22 0,0-22 15,21 0-15,-21 21 0,0-20 0,21 20 16,-21-21-16,21 0 0,0 0 15,1 1-15,-1-1 0,0 0 0,21 0 16,-21-21-16,22 0 0,-1 0 0,-21 0 16,22 0-16,-1 0 15,0 0-15,-21 0 0,22 0 0,-1-21 16,0 0-16,-20 0 0,-1-1 16,21 1-16,-21 0 0,0-21 0,1 21 15,-1-22-15,-21 22 0,0-21 0,0-1 16,0 1-16,0 21 0,0 0 15,0 0-15,-21-1 0,-1 22 0,1 0 16,0 0-16,21 22 0,-21-1 16,0 0-16,-22 21 0,22 1 0,0-1 15,0-21-15,0 21 0,21 1 0,-21-1 16,-1 0-16,22-20 0,-21-1 16,21 21-16,0-21 0,0 0 15,0 1-15,0-1 0,21-21 16,1 0-1,-1 0-15,0 0 0,0-21 0,-21-1 16,21 1-16,0 0 0,1 0 16,-1 0-16,-21-22 0,21 22 0,0-21 15,-21 21-15,21-22 0,-21 1 0,0 21 16,0 0-16,0 0 0,0-1 16,0 44-1,0-1-15,0 0 16,0 0-16,0 0 0,0 22 0,0-22 15,0 21-15,0-21 0,21 22 16,-21-22-16,22 0 0,-22 0 16,21 0-16,0 0 0,0 1 0,0-22 15,0 0-15,1 0 0,20 0 0,-21 0 16,0 0-16,22 0 0,-1 0 16,-21-22-16,21 1 0,1 0 0,-1 0 15,0-21-15,-20 20 0,20-20 0,0 0 16,-21-22-16,22 22 0,-22-22 15,0 22-15,0-21 0,22-1 0,-43 1 16,21-1-16,0 22 0,-21-22 16,0 1-16,0 20 0,0 1 0,0 21 15,0 0-15,0 0 0,-21 21 16,0 0-16,-1 0 0,1 21 16,0 0-16,0 21 0,0-21 0,21 22 15,-21-1-15,-1 22 0,1-22 0,21 21 16,0-20-16,0 20 0,0 1 15,0-22-15,0 22 0,0-22 0,0 0 16,0 1-16,21-1 0,1 0 0,-22-21 16,21 1-16,-21-1 0,21 0 15,0 0-15,0-21 0,0 0 16,1 0-16,-22-21 16,0 0-16</inkml:trace>
  <inkml:trace contextRef="#ctx0" brushRef="#br0" timeOffset="137380.44">5757 16044 0,'0'0'0,"43"0"31,-22 0-15,0 0-16,21 0 0,1 0 0,-1 0 15,0 0-15,1-21 0,20 21 16,-21 0-16,1-21 0,20 0 0,-20 21 15,20-21-15,-21 21 0</inkml:trace>
  <inkml:trace contextRef="#ctx0" brushRef="#br0" timeOffset="138424.85">6604 15875 0,'0'0'0,"-21"0"16,-106 106 0,106-85-16,21 21 15,-22-20-15,22 20 0,-21 0 16,21-21-16,0 22 0,0-22 0,0 0 15,0 21-15,21-20 0,1-22 0,-1 21 16,0 0-16,0-21 0,0 0 16,22 0-16,-22 0 0,21 0 0,0 0 15,1-21-15,-1 21 0,0-21 16,1-22-16,-1 22 0,22 0 16,-22-21-16,0-1 0,1 1 0,-1 0 15,-21-1-15,21-20 0,1 20 0,-22-20 16,0 21-16,0-22 0,0 22 15,-21-1-15,0 22 0,0-21 0,0 21 16,-21 21-16,0 0 0,0 0 16,0 42-16,0-21 0,-1 0 15,22 22-15,-21-1 0,0 22 0,0-22 16,21 21-16,0-20 0,0-1 16,-21 22-16,21-22 0,0 0 15,0 1-15,0-22 0,0 21 0,0-21 16,0 0-16,21 1 0,-21-1 15,21-21-15,0 0 0,0 0 16,1 0-16,-1 0 0,0-21 0,0-1 16,21 1-16,-20 0 0,-1 0 15,0-21-15,0 20 0,21 1 0,-20-21 16,-1 21-16,0 0 0,0-1 0,0 1 16,0 21-1,-21 21 1,22 1-16,-22-1 15,0 0-15,0 0 0,0 0 0,0 0 16,21 1-16,0-1 0,-21 0 16,21-21-16,0 21 0,0-21 15,1 0-15,-1 0 0,0 0 16,0 0-16,0 0 0,22 0 0,-22 0 16,0 0-16,21-21 0,-21 0 15,1 0-15,-1-1 0,21 1 0,-21 0 16,0 0-16,1 0 0,-1 0 15,0-1-15,0 1 0,0 21 0,-21 21 32,0 1-32,0-1 15,0 0-15,0 0 16,0 0-16,21 0 0,1 1 0,-22-1 16,21-21-16,0 21 0,0 0 0,0-21 15,0 21-15,22-21 0,-1 0 16,0 0-16,1 0 0,-22 0 0,21 0 15,1 0-15,-1 0 0,0 0 0,-21-21 16,22 21-16,-22-21 0,0 0 16,0 0-16,0-22 0,1 22 0,-22-21 15,0 21-15,0-22 0,0 1 0,0 0 16,0 20-16,-22-20 16,1 21-16,0 0 0,0 0 0,0 21 15,-22 0-15,22 0 0,-21 0 0,21 0 16,-22 21-16,22 0 0,0 21 15,-21 1-15,21-1 0,21 0 0,-22 1 16,1-1-16,21 0 0,-21 22 0,21-22 16,0 0-16,0 1 0,0 20 15,0-20-15,0 20 0,0-21 0,21 22 16,0-22-16,1 22 0,-22-1 0,0 1 16,21-22-16,-21 22 0,0-22 15,0 0-15,0 22 0,0-43 0,0 21 16,-21 1-16,-1-22 15,1 0-15,0 0 0,0 0 0,-21-21 16,20 0-16,1 0 0,-21 0 0,21 0 16,0-21-16,-1 0 0,-20 0 15,42-22-15,-21 1 0</inkml:trace>
  <inkml:trace contextRef="#ctx0" brushRef="#br0" timeOffset="138600.75">7980 15621 0,'0'0'0,"-21"-42"0,21 21 16,-64-22-1,64 64 17,0 1-17,0-1-15</inkml:trace>
  <inkml:trace contextRef="#ctx0" brushRef="#br0" timeOffset="139216.07">6604 17187 0,'0'0'0,"-64"22"0,22-22 16,0 0-16,21 21 0,-1-21 0,1 0 16,21-21-16,0-1 15,0 1-15,21 0 16,1 0-16,-1 0 0,21 0 0,-21-1 16,22-20-16,-22 21 0,21 0 15,-21-22-15,0 22 0,1 0 0,-22 0 16,0 0-16,0 0 0,0-1 15,-22 1-15,1 21 0,0 0 16,-21 21-16,21 1 0,-22-1 0,1 21 16,0-21-16,-1 22 0,1-1 15,0 0-15,20 1 0,1-1 0,0 0 16,21 1-16,-21-1 0,21-21 16,0 0-16,0 0 0,0 1 0,21-1 15,0 0-15,0-21 0,1 0 0,-1 0 16,0 0-16,21 0 0,-21 0 15,1 0-15,-1-21 0,21 21 0,-21-21 16,-21-1-16,21 22 16,-21-21-16,-21 21 15,0 0-15,0 0 0,0 0 16,0 21-16,-1 1 0,1-1 16,0 0-16,-21 0 0,21 0 0,-1 22 15,22-1-15,-21-21 0,21 21 16,0-20-16,0 20 0,0-21 0,0 0 15,0 0-15,21 1 0,1-1 16,-1-21-16,21 0 0,-21 0 0,22 0 16,-1 0-16,0-21 0,1-1 15,20 1-15,-21 0 0,1-21 0,20-1 16,-20 22-16,-1-21 0,0-22 16,1 22-16,-1 0 0,0-22 15,-21 1-15</inkml:trace>
  <inkml:trace contextRef="#ctx0" brushRef="#br0" timeOffset="140396.4">7112 16997 0,'0'-106'15,"0"85"-15,-21 211 0,42-253 0,-21-85 0,0 127 0,-21 21 16,0 0-16,-1 21 0,22 0 16,-21 0-16,0 21 0,21 1 0,0 20 15,-21-20-15,21-1 0,-21 21 16,21-20-16,0 20 0,0-20 0,0-1 16,0 21-16,0-20 0,21-22 0,0 21 15,0-21-15,0 22 0,1-43 16,20 21-16,-21 0 0,21-21 15,1 0-15,-22 0 0,21 0 16,1-21-16,-1 0 0,0 0 0,1-1 16,-22-20-16,21 21 0,-21 0 15,0-22-15,1 22 0,-1 0 0,-21-21 16,0 21-16,0-1 0,0 1 0,-21 21 31,-1 0-31,22 21 0,-21 1 16,21-1-16,-21 21 15,21-21-15,0 0 0,0 1 0,0-1 16,0 0-16,0 0 0,0 0 0,21 0 16,0-21-16,1 0 15,-1 22-15,0-22 0,0 0 0,21 0 16,-20 0-16,20-22 0,0 22 16,-21-21-16,22 0 0,-1 0 0,-21 0 15,22 0-15,-22-1 0,0 1 0,0 0 16,0 0-16,0 0 0,1 0 15,-22-1-15,21 22 0,-21 22 32,0-1-32,0 0 15,0 0-15,0 0 0,0 0 16,0 1-16,21-1 0,-21 0 16,21-21-1,0 0-15,0 0 0,1 0 16,-1 0-16,0 0 0,0-21 15,21 21-15,-20-21 0,-1-1 0,0 1 16,0 0-16,0 21 0,22-21 16,-22 0-16,0 0 0,0-1 0,0 1 15,0 0-15,1 21 16,-1-21-16,0 21 0,-21 21 16,0 0-16,0 0 15,0 1-15,0-1 0,0 0 16,0 0-16,0 0 0,0 0 0,0 1 15,21-1 1,-21 0-16,21 0 0,0-21 0,1 0 16,-1 0-16,0 0 0,0 0 15,0 0-15,0 0 0,22 0 16,-22-21-16,0 0 0,0 21 0,22-21 16,-22-1-16,0 1 0,0 0 15,0 0-15,-21 0 0,0 0 0,0-1 16,0 1-16,0 0 0,0 0 15,0 0 1,-21 21-16,0 0 0,0 0 16,0 0-16,21 21 0,-22-21 0,22 21 15,0 0-15,-21-21 16,21 21-16,-21 1 0,21-1 0,0 0 16,0 0-16,0 0 15,0 0-15,0 1 0,0-1 0,0 0 16,21 0-16,0-21 0,-21 21 15,22-21-15,-1 0 0,0 0 16,0 0-16,0 0 0,22 0 0,-22-21 16,0 21-16,21-21 0,-21 0 15,22 0-15,-22-1 0,0 1 0,21-21 16,-20 0-16,-1 20 0,0-20 0,0 0 16,0-22-16,0 22 0,1-22 15,-1 1-15,-21 21 0,0-22 16,21 1-16,0 20 0,-21 1 0,0 21 15,0 0-15,0-1 0,0 44 16,0-1 0,0 21-16,-21 0 0,21 1 15,-21-1-15,21 22 0,0-22 0,0 0 16,0 22-16,0-22 0,0 0 0,0 1 16,0-22-16,0 21 0,0-21 15,0 22-15,0-22 0,0 0 0,0 0 16,0 0-16,0 1 15,21-22 1,0 0-16</inkml:trace>
  <inkml:trace contextRef="#ctx0" brushRef="#br0" timeOffset="140568.31">9440 17187 0,'21'0'15,"1"0"-15,-1 0 16,0 0-16,0 0 0,0-21 16,0 21-16,1 0 0,20-21 15,-21 0-15,21 21 0,-20-21 0,20 0 16,0 21-16,-21-22 0,22 1 0</inkml:trace>
  <inkml:trace contextRef="#ctx0" brushRef="#br0" timeOffset="141351.94">14838 13737 0,'0'0'0,"-43"-63"32,43 42-32,0-1 15,0 1-15,22 0 0,-22 0 16,21 0-16,0 0 0,21-1 0,-21 22 15,22 0-15,-22-21 0,21 21 0,1 0 16,-1 0-16,0 21 0,1 22 16,-1-22-16,-21 21 0,0-21 0,0 22 15,-21-1-15,0 0 0,0-20 0,0 20 16,-21 0-16,0-21 16,-21 22-16,21-22 0,-22 0 0,22-21 0,-21 21 15,21-21-15,-1 21 0,1-21 16,0 0-16,0 0 0,21-21 15,0 0-15,0 0 0,0 0 16,0 0-16,0-1 0,21 1 0,0-21 16,0 21-16,1-22 0,20 1 15,-21 21-15,0-21 0,22-1 0,-1 1 16,-21 21-16,21-22 0,1 22 0,-1 0 16,-21 0-16,22 0 0,-1 21 15,-21 0-15,0 0 0,0 0 0</inkml:trace>
  <inkml:trace contextRef="#ctx0" brushRef="#br0" timeOffset="141672.75">15663 13758 0,'0'0'0,"0"22"0,0-1 0,21-21 16,1 0-16,-1 0 0,0 0 16,0 0-16,0 0 0,0-21 15,1 21-15,-1-22 0,0 1 16,0 0-16,0 0 0,0 0 0,1 0 15,-1-22-15,-21 22 0,0 0 0,0 0 16,0 0-16,0-1 0,0 1 16,-21 0-16,-1 21 0,1 0 15,0 0-15,0 0 0,-21 21 0,20 0 16,1 1-16,0 20 0,0 0 16,0 1-16,0-1 0,21 0 0,0 1 15,0-1-15,0-21 0,0 21 0,0-20 16,21 20-16,0-21 0,21 0 15,-21-21-15,22 21 0,-1-21 0,0 0 16,1 0-16,20 0 0,1 0 0,-1-21 16,-20 0-16,20 0 0,1 0 15,-1 0-15</inkml:trace>
  <inkml:trace contextRef="#ctx0" brushRef="#br0" timeOffset="142716.16">16954 12827 0,'0'-63'16,"-21"63"0,0 0-16,21 21 0,-21 0 0,0 0 15,0 21-15,-1 1 0,22-1 0,-21 0 16,0 22-16,0-22 0,0 22 16,0-22-16,21 22 0,-22-1 0,1 1 15,0-1-15,21 1 0,-21-22 16,21 21-16,-21 1 0,21-22 0,0 1 15,0-1-15,0 0 0,0-21 16,0 1-16,21-1 0,0 0 0,0-21 16,0 0-16,1 0 0,-1 0 15,21 0-15,-21 0 0,0-21 0,22 0 16,-22-1-16,0 1 0,21 0 0,-20 0 16,-1-21-16,0 20 0,0-20 0,0 21 15,-21-21-15,21 20 0,-21 1 16,22 0-16,-22 42 15,0 0 1,0 1-16,0-1 0,-22 0 0,1 21 16,0-21-16,21 22 0,0-22 0,0 21 15,0-21-15,0 1 0,0-1 16,0 0-16,0 0 0,21 0 16,-21 0-16,43-21 0,-22 0 15,0 0-15,0 0 0,21 0 0,-20 0 16,20 0-16,0 0 0,-21-21 15,22 0-15,-22 0 0,21 0 0,-21 0 16,1-1-16,-1 1 0,0-21 0,0 21 16,0 0-16,0-22 0,-21 22 15,22 0-15,-22 0 16,0 42 0,0 0-16,0 0 0,0 0 15,0 1-15,-22-1 0,22 0 16,-21 0-16,21 0 0,0 0 0,0 1 15,0-1-15,0 0 0,0 0 16,21-21 0,1 0-16,-1 21 0,0-21 0,0 0 15,0 0-15,0 0 0,1 0 0,-1 0 16,0-21-16,0 21 0,0-21 16,0 0-16,1 0 0,-1-22 15,0 22-15,0 0 0,-21 0 16,0 0-16,0-1 0,21 22 15,-21 22 1,0-1-16,0 0 16,0 0-16,0 0 15,0 0-15,0 1 0,0-1 0,0 0 16,0 0-16,0 0 0,21 0 16,1-21-1,-1 0-15,0 0 0,0 0 16,0 0-16,0 0 0,1 0 0,-1 0 15,0-21-15,0 0 0,0 0 16,0 0-16,1 0 0,-1-1 0,0 1 16,-21 0-16,21 0 0,0-21 15,-21 20-15,21 1 0,1 0 0,-22 42 32,0 0-17,0 1-15,0-1 0,0 0 16,0 0-16,0 0 0,0 0 15,0 1-15,0-1 0,21 0 16,0-21-16,0 0 16,0 21-16,0-21 0,1 0 15,-1 0-15,0 0 0,0 0 0,0 0 16,-21-21-16,0 0 16,0 0-16,-21-1 15</inkml:trace>
  <inkml:trace contextRef="#ctx0" brushRef="#br0" timeOffset="142940.03">16785 13356 0,'0'0'0,"-42"0"0,21 0 0,-22 0 0,22 0 15,21 21 1,21-21-1,0 0-15,22 0 0,-22 0 16,21 0-16,1 0 0,-1 0 16,21 0-16,-20 0 0,20 0 0,1-21 15,-22 21-15,22-21 0,-1 21 0,1-21 16,-22 21-16,21-21 0</inkml:trace>
  <inkml:trace contextRef="#ctx0" brushRef="#br0" timeOffset="144500.14">20659 13970 0,'0'0'0,"21"-21"16,0 21-16,-21-21 0,21 21 15,0-21-15,0-1 0,-21 1 16,0 0-16,22-21 0,-22 21 0,0-1 15,0-20-15,0 0 0,0 21 0,-22-22 16,1 1-16,0 21 0,0 0 16,-21-1-16,-1 1 0,1 21 0,0 0 15,-1 0-15,-20 0 0,20 21 0,1 22 16,0-22-16,-1 21 0,1 1 16,0 20-16,21-21 0,-1 1 0,1-1 15,0 0-15,21 1 0,-21-22 0,21 21 16,0-21-16,0 1 0,0-1 15,21-21-15,0 21 0,0-21 16,1 0-16,20 0 0,0 0 0,-21 0 16,22-21-16,-1 21 0,22-21 15,-22-1-15,0 1 0,1 0 0,-22 0 16,21 0-16,-21 0 0,22-1 0,-22-20 16,-21 21-16,0 0 0,21-22 15,-21 22-15,0 0 0,0 0 0,0 0 16,0 0-16,0 42 15,0 0-15,0 0 16,0 0-16,0 22 0,0-22 0,0 0 16,0 0-16,0 21 0,0-20 0,0-1 15,21 0-15,64 42 16,-64-63 0,21 0-16,1 22 0,-1-22 0,0 0 15,1 0-15,-1 0 0,0 0 16,1 0-16,-1 0 0,0-22 0,-21 1 15,22 21-15,-1-21 0,-21 0 0,0 0 16,1 0-16,-1-22 0,-21 22 0,21-21 16,-21-1-16,0 22 0,0-21 15,0 21-15,-21-22 0,0 22 0,-1 0 16,1 0-16,0 21 0,0 0 0,-21 0 16,20 0-16,-20 21 15,21 21-15,0-20 0,-22-1 0,22 21 16,0 0-16,0-20 0,0 20 0,21 0 15,0-21-15,0 1 0,0-1 16,0 21-16,0-21 0,21 0 16,0 1-16,0-22 0,0 0 0,1 0 15,20 0-15,-21 0 0,21 0 16,-20 0-16,20 0 0,-21-22 0,21 1 16,-20 0-16,20 0 0,-21 0 0,0 0 15,0-1-15,1-20 0,-1 0 16,-21-1-16,0 1 0,0-21 0,0 20 15,0-20-15,0 20 0,0-20 16,0-1-16,0 1 0,0 21 16,0-22-16,0 22 0,0-1 0,0 1 15,0 21-15,0 42 16,-21 0-16,21 22 16,-22-22-16,22 42 0,-21-20 0,21 20 15,0 1-15,0-1 0,0-21 16,-21 22-16,21-1 0,0 1 0,0-22 15,0 1-15,21-1 0,0 0 0,1 1 16,-1-22-16,21 0 0,-21 0 16,22 0-16,-1 0 0,-21-21 0,21 0 15,1 0-15,-1 0 0,0 0 16,1 0-16,-1 0 0,0 0 0,1-21 16,-22 0-16,21 0 0,-21 0 15,22 0-15,-22-1 0,0 1 0,-21-21 16,0 0-16,21 20 0,-21-20 0,0 0 15,0 21-15,0-1 0,-21 1 16,21 0-16,-21 21 0,-21 0 0,20 0 16,-20 0-16,0 21 0,-1 0 0,22 22 15,-21-22-15,0 0 0,-1 21 16,22-20-16,-21 20 0,42-21 0,0 21 16,0-20-16,0-1 0,0 0 15,0 0-15,21 0 16,0-21-16,21 0 0,-20 0 0,-1 0 15,21 0-15,-21 0 0,22-21 0,-22 0 16,0 21-16,0-21 0,0-22 16,0 22-16,1 0 0,-1-21 0,-21-1 15,0-20-15,21 21 0,-21-22 0,21 22 16,-21-22-16,21 1 0,-21-1 16,21 1-16,-21-1 0,22 1 0,-22-1 15,0 22-15,21 21 0,-21-22 16,0 22-16,0 42 15,0 22-15,-21-22 0,-1 21 0,1 22 16,0-22-16,21 22 16,-21-22-16,0 21 0,21 1 0,0-1 15,0-20-15,0 20 0,0-20 0,0-1 16,0 0-16,0 1 0,21-22 16,0 21-16,0-21 0,0 0 0,1 1 15,-1-22-15,0 21 0,0-21 0,0 0 16,0 0-16,1 0 0,20 0 15,-21 0-15</inkml:trace>
  <inkml:trace contextRef="#ctx0" brushRef="#br0" timeOffset="144855.93">22754 13653 0,'0'-43'0,"0"86"0,0-107 16,0 43-16,-21-21 0,21 20 0,0 1 15,0-21-15,0 21 0,21 0 16,21-1-16,-20 1 0,-1 21 0,21 0 15,0 0-15,1 0 0,-1 0 0,-21 21 16,22 1-16,-22-1 0,0 0 16,0 0-16,0 21 0,-21-20 0,0 20 15,0-21-15,0 21 0,0-20 0,0 20 16,0-21-16,-21 0 16,0 0-16,0 1 0,0-1 0,-1 0 15,1-21-15,0 0 0,21 21 0,-21-21 16,0 0-16,21-21 15,0 0-15,0 0 16,0-1-16,0 1 0,0 0 16,21 0-16,0-21 0,0 20 0,0-20 15,1 0-15,-1 21 0,0-22 0,0 22 16,21-21-16,-20 21 0,20-1 16,-21 22-16,0-21 0,0 21 0,1 0 15,-1 0-15,0 0 0,0 0 0</inkml:trace>
  <inkml:trace contextRef="#ctx0" brushRef="#br0" timeOffset="145626.5">23389 13483 0,'-21'85'0,"42"-233"0,-21 211 0,-21 43 16,21-85-16,-21 0 0,21 1 15,0-1-15,0 0 0,0 0 0,21 0 16,0-21 0,0 0-16,0 0 0,22 0 15,-22 0-15,0-21 0,0 0 0,22 21 16,-22-21-16,0 0 0,-21-1 0,21 1 15,-21 0-15,21 0 0,-21 0 16,0-22-16,0 22 0,0 0 0,0 0 16,-21 21-1,0 0-15,0 21 16,0 0-16,-22 0 0,22 22 0,0-22 16,21 21-16,-21-21 0,21 22 0,0-22 15,0 21-15,0-21 0,0 1 16,0-1-16,0 0 0,21 0 0,0 0 15,0-21-15,22 0 0,-22 21 0,21-21 16,0 0-16,1 0 0,-1 0 16,0 0-16,1-21 0,-22 0 0,21 21 15,-21-21-15,22 0 0,-22 0 0,0-22 16,0 22-16,0-21 0,1 21 16,-1-22-16,0 1 0,-21 21 15,21 0-15,0-1 0,-21 1 0,21 21 16,-21 21-1,0 1-15,0-1 0,0 0 16,0 21-16,0-21 0,0 1 0,0 20 16,-21-21-16,21 0 0,0 0 15,0 1-15,-21-1 0,21 0 0,0 0 16,-21-21-16,21 21 0,-21-21 31,0 0-31,-1-21 16,1 21-1,21-21-15,-21 21 0,0 0 16,21-21-16,21 0 31,0 21-15,0 0-16,22 0 0,-22 0 0,0-22 16,21 22-16,1 0 0,-1-21 15,0 21-15,1-21 0,-1 21 0,22-21 16,-22 0-16,0 0 0,1-1 0,-1 1 15,-21-21-15,21 21 0,-20-22 16,-22 22-16,0-21 0,0 21 0,0 0 16,0-1-16,-22 22 0,1 0 15,0 0-15,-21 0 16,21 22-16,-22-1 0,22 21 0,-21 0 16,21-20-16,-22 20 0,22 0 0,0 1 15,0-1-15,0 0 0,-1 1 16,1-1-16,0 0 0,0-21 0,0 22 15,0-1-15</inkml:trace>
  <inkml:trace contextRef="#ctx0" brushRef="#br0" timeOffset="146752.49">16383 15875 0,'0'0'0,"-21"0"0,21-21 31,21 0-31,21 0 0,-21 21 16,1-22-16,20 1 0,-21 0 0,0 0 15,22-21-15,-22 20 0,0 1 0,0 0 16,0 0-16,-21-21 0,0 20 0,0 1 15,0 0-15,-21 21 16,-21 0-16,21 0 0,-22 0 16,1 21-16,0 0 0,-1 22 15,1-1-15,0 0 0,-1 1 16,22-1-16,-21 0 0,21 22 0,-22-22 16,22 22-16,0-22 0,21 0 0,0 1 15,-21-1-15,21-21 0,0 22 16,0-22-16,0 0 0,21-21 15,0 0-15,0 0 0,0-21 0,22 0 16,-22-1-16,21 1 0,1-21 16,-22 21-16,21-22 0,0 1 0,1 0 15,-1-1-15,-21-20 0,22 21 0,-22-1 16,21-20-16,-21 20 0,0 1 16,1 0-16,-22 21 0,0-22 15,21 43-15,-21 43 16,0-22-16,-21 0 15,21 21-15,-22 1 0,22-22 16,0 21-16,0 0 0,0 1 0,0-1 16,0-21-16,0 22 0,0-1 0,22-21 15,-1 0-15,0 0 0,0-21 16,21 22-16,-20-22 0,20 0 0,0 0 16,1 0-16,-1-22 0,21 1 0,-20 0 15,20 0-15,-20 0 0,20 0 16,-21-22-16,1 1 0,-1 21 0,0-22 15,1 1-15,-22 0 0,21-22 16,-21 22-16,1-22 0,-22 22 0,0-21 16,0 20-16,21 1 0,-21 0 15,0 20-15,0 1 0,0 0 0,-21 42 16,-1 0-16,22 1 0,-21 20 16,0 0-16,-21 1 0,42 20 15,-21-21-15,-1 22 0,1-22 0,0 22 16,21-22-16,0 0 0,0 1 0,0-1 15,0 0-15,0 1 16,0-22-16,21 0 0,0 0 0,1 0 0,-1-21 16,21 0-16,-21 0 0,22 0 0,-1 0 15,-21-21-15,21 0 16,1 0-16,-1 0 0,0 0 0,1-22 16,-22 22-16,21-21 0,-21-1 0,22 1 15,-22 0-15,0-22 0,0 22 16,0-22-16,1 1 0,-22-1 0,0 1 15,21-1-15,-21 1 0,0 21 0,0-1 16,0 22-16,0 0 0,-21 42 16,-1 0-16,1 22 15,21 20-15,-21-21 0,0 22 0,0-22 16,21 22-16,-21-22 0,21 22 0,-22-22 16,22 0-16,0 1 0,0-1 15,0 0-15,0-21 0,0 22 16,0-22-16,22 0 0,-1-21 0,0 0 15,0 0-15,21 0 0</inkml:trace>
  <inkml:trace contextRef="#ctx0" brushRef="#br0" timeOffset="147731.96">19198 15621 0,'0'0'15,"0"21"-15,-21 0 0,0 1 0,0 20 16,-1-21-16,22 0 0,-21 0 16,21 1-16,-21 20 0,21-21 15,-21 0-15,21 0 0,0 1 0,0-1 16,0 0-16,0 0 16,0-42-1,21 0 1,-21 0-16,21-1 0,0 1 0,-21 0 15,22 0-15,-1-21 0,0 20 0,0-20 16,0 21-16,0 0 0,1 0 16,-1-1-16,0 1 0,0 21 0,0 0 15,-21 21 1,0 1-16,0-1 16,0 0-16,0 21 0,0-21 0,0 1 15,0-1-15,0 0 0,0 0 0,0 0 16,21 0-16,1 1 0,-22-1 0,21-21 15,0 0-15,0 21 0,21-21 16,-20 0-16,20 0 0,0 0 0,1 0 16,-1-21-16,0 0 0,1 21 0,-1-22 15,-21 1-15,21 0 0,1 0 16,-22 0-16,21 0 0,-21-1 0,1 1 16,-1 0-16,0 0 0,0 0 15,0 21-15,-21 21 31,0 0-31,0 0 0,0 0 16,0 1-16,0-1 0,21 0 16,1 0-16,-1 0 0,0 0 15,0-21-15,0 22 0,22-1 0,-22-21 16,21 0-16,0 0 0,1 0 0,20 0 16,-20 0-16,20 0 0,-21 0 15,1 0-15,-1 0 0,0 0 0,1-21 16,-1-1-16,-21 1 0,22 0 0,-43 0 15,21 0-15,-21 0 16,0-1-16,0 1 0,0-21 0,0 21 16,0 0-16,-21-1 0,-1 22 0,1 0 15,0 0-15,0 0 0,0 0 16,-22 22-16,22-22 0,0 42 16,21-21-16,-21 0 0,0 0 15,0 22-15,21-22 0,-22 0 0,22 21 0,0-20 16,0-1-16,0 0 0,0 0 15,22-21-15,-1 0 0,0 0 16,0 0-16,0 0 0,0 0 0,1 0 16,-1 0-16,0-21 0,0 21 15,0-21-15,0 0 0,-21-1 16,22 1-16,-1 0 0,-21 0 0,21 0 16,-21-22-16,0 22 0,21 0 0,-21 0 15,21 0-15,-21 0 0,0 42 31,0 0-31,0 0 0,0 0 16,0 0-16,0 1 0,0 20 16,0-21-16,21 0 0,-21 0 0,22 1 15,-1-1-15,0 0 0,21 0 0,-21-21 16,1 21-16,20-21 16,-21 0-16,21 0 0,-20 0 0,20 0 15,0 0-15,-21-21 0,1 0 0,20 0 16,-21 0-16</inkml:trace>
  <inkml:trace contextRef="#ctx0" brushRef="#br0" timeOffset="147939.84">21526 15854 0,'0'-21'0,"43"-106"16,-43 63-16,-43 276 0,86-466 0,-22 190 16,-21 1-16,0-1 0,0 22 15,0-21-15,0 20 0,0 1 0,0 21 16,0 0-16,0-1 0,0 44 16,0-1-16,-21 0 0,0 21 15,21 1-15,-22-1 0,1 0 16,0 1-16,0-1 0,0 21 15,21-20-15,0-1 0,0 0 0,0 1 16,0-1-16,0-21 0,0 22 16,0-1-16,21-21 0,0 0 0,0 0 15,0 1-15,1-1 0,-1-21 0,0 0 16</inkml:trace>
  <inkml:trace contextRef="#ctx0" brushRef="#br0" timeOffset="148307.63">22161 15642 0,'0'0'0,"-21"0"0,-21 0 0,21 0 0,-22 0 16,22 0-16,0 21 0,-21 1 16,21-22-16,-1 21 0,22 0 15,0 0-15,0 0 0,0 22 0,0-22 16,0 0-16,0 0 0,22 21 15,-1-20-15,0-1 0,0 0 0,0-21 16,0 21-16,22 0 0,-22-21 0,0 0 16,21 0-16,-20 0 0,20 0 15,-21-21-15,0 0 0,22 0 0,-22 0 16</inkml:trace>
  <inkml:trace contextRef="#ctx0" brushRef="#br0" timeOffset="148920.28">22606 15515 0,'0'-42'0,"-127"381"0,254-636 0,-127 191 0,0 64 0,0 21 15,0-21-15,0 20 16,0 1-16,-21 42 16,0 1-16,21 20 0,-22-21 15,22 21-15,-21 1 0,21-1 16,-21 0-16,21 1 0,0-1 0,0 0 16,0 1-16,0-22 0,0 21 0,0 1 15,0-22-15,0 0 0,0 21 16,0-21-16,0 1 0,21-1 15,0-21-15,1 0 16,-1 0-16,0-21 16,-21-1-16,21 1 0,0 0 0,0 21 15,1-21-15,-1 0 0,0 0 16,0-1-16,0 1 0,0 21 0,1 0 16,-22-21-16,21 21 15,-21 21 1,21 0-16,-21 1 0,21-1 15,-21 0-15,21 0 0,0 0 16,1 0-16,-1 1 0,0-1 0,0 0 16,21-21-16,-20 21 0,20 0 0,-21-21 15,0 0-15,22 0 0,-22 0 16,0 0-16,0 0 0,0 0 0,0 0 16,1-21-16,-1 21 0,0-21 0,0 0 15,0 0-15,0-1 16,-21 1-16,22 0 0,-1 0 0,-21 0 15,21 21-15,0-21 0,0 21 16,0 0-16,1 0 16,-1 0-16,0 21 0,0 0 15,0 0-15,0-21 16,-21 21-16,22-21 16,-1 21-16,0-21 0,0 0 0,0 22 15,0-22-15,1 21 0,20-21 16,-21 0-16,21 0 0,-20 0 0,-1 0 15,21 0-15,-21 0 0,0 0 0,1 0 16,-1 0-16,0 0 16</inkml:trace>
  <inkml:trace contextRef="#ctx0" brushRef="#br0" timeOffset="149186.13">21442 15515 0,'0'0'0,"-64"21"0,22-21 15,0 0-15,20 0 0,1 22 0,42-22 31,1 0-31,-1 0 0,21 0 16,0 0-16,1 0 0,20 0 0,-20 0 16,41 0-16,-20-22 0,20 22 0,1-21 15,-21 21-15,20-21 0,-20 0 0,20 0 16</inkml:trace>
  <inkml:trace contextRef="#ctx0" brushRef="#br0" timeOffset="150648.63">24638 15473 0,'0'0'0,"-21"0"0,0 0 16,42 0 15,21 0-31,-21 0 0,22 0 0,-22 0 16,21 0-16,0-21 0,22 21 16,-22-21-16,1-1 0,-1 22 0,-21-21 15,21 0-15,-20 0 0,-22 0 0,0 0 16,0-1-16,0 1 0,-22 21 15,1-21-15,0 0 0,-21 21 0,-1 0 16,1 0-16,0 0 0,-1 0 16,1 21-16,0 0 0,-1 0 15,22 1-15,-21-1 0,21 0 0,0 0 16,21 21-16,0-20 0,0-1 0,0 0 16,0 0-16,0 0 0,21 0 15,0 1-15,21-22 0,-21 21 0,22-21 16,-22 0-16,21 21 0,-21-21 0,22 0 15,-22 0-15,0 0 0,0 0 16,-42 0 0,0 0-16,0 0 15,0 0-15,-22 0 0,22 0 16,-21 21-16,21-21 0,-22 21 0,22 22 16,0-22-16,-21 0 0,20 21 15,1-21-15,0 22 0,21-22 16,0 21-16,0-21 0,0 1 0,0 20 15,21-21-15,0 0 0,22-21 0,-22 21 16,21-21-16,1 0 0,-1 0 16,21 0-16,-20 0 0,20 0 0,-20 0 15,20 0-15,-21-21 0,1 0 0,-1 21 16,0-21-16,22-21 0,-22 20 16,-21 1-16,22 0 0,-1-21 0,0-1 15,-20 22-15,20-21 0,-21 0 0,21-1 16,-20-20-16,-1 20 0,0 1 15,-21 0-15,0-1 0,0 1 16,0 21-16,0 0 0,0 0 0,0 42 31,-21 21-31,0-21 0,-1 22 16,22-22-16,-21 21 0,0 0 0,21 1 16,-21-1-16,21 0 0,0-20 15,0 20-15,0 0 0,0-21 0,0 22 16,0-22-16,0 0 0,21 0 0,0 0 15,0 1-15,1-1 16,-1 0-16,21-21 0,-21 0 0,0 0 0,1 0 16,20 0-16,-21 0 0,21 0 0,-20 0 15,20-21-15,-21 0 16,0-1-16,22 22 0,-22-21 0,0 0 16,0-21-16,0 21 0,22-1 0,-22 1 15,0 21-15,-21-21 0,21 0 16,0 21-16,-21 21 15,0 0-15,0 0 16,0 1-16,0-1 16,0 0-16,0 0 0,0 0 15,0 0-15,21-21 0,1 0 16,-1 0-16,0 0 0,0 0 16,0 0-16,22 0 15,-22 0-15,0-21 0,0 0 0,0 21 16,0-21-16,1 21 0,-1-21 15,0 0-15,0-1 0,0 1 0,0 0 16,1 0-16,-1 0 0,0 21 16,0-21-16,-21 42 15,0 0 1,0 0-16,0 0 0,0 0 16,0 1-16,0-1 0,0 0 15,0 0-15,21 0 0,0 0 0,1 1 16,-1-1-16,0 0 0,0-21 0,21 21 15,-20-21-15,20 0 16,-21 0-16,21 0 0,1 0 0,-22 0 16,21 0-16,-21 0 0,22-21 0,-22 21 15,0-21-15,0 0 0,0-1 16,1-20-16,-1 21 0,-21-21 0,21-1 16,-21 1-16,0 0 0,21-1 15,-21-20-15,21-1 0,-21 22 0,21-22 16,1 22-16,-22 0 0,21-1 15,-21 22-15,21 0 0,-21 0 0,0 42 16,-21 0 0,0 0-16,-1 22 15,-20-22-15,21 21 0,0 1 0,0-1 16,-1 0-16,1 1 0,21-1 0,0 0 16,0 1-16,0-1 0,0-21 15,0 21-15,0-20 0,0-1 0,0 21 16,0-21-16,0 0 0,21 1 15,1-22-15,-1 0 16,0 0-16,0 0 0</inkml:trace>
  <inkml:trace contextRef="#ctx0" brushRef="#br0" timeOffset="150832.51">27241 15579 0,'0'0'0,"22"-21"15,-1 21-15,0 0 0,0 0 16,0-22-16,0 22 0,22 0 0,-22 0 16,0 0-16,21 0 0,-20 0 15,-1 0-15,21 0 0,-21-21 0,22 21 16,-22 0-16,0 0 0,0 0 0,0 0 16,0-21-16</inkml:trace>
  <inkml:trace contextRef="#ctx0" brushRef="#br0" timeOffset="-115511.05">22415 9271 0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53:4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2138 0,'0'-21'31,"21"21"-31,-21-21 0</inkml:trace>
  <inkml:trace contextRef="#ctx0" brushRef="#br0" timeOffset="1528.12">1164 1080 0,'0'0'0,"-21"0"16,0 0-16,0 0 0,-1 0 0,1 0 16,0 0-16,0 0 15,0 0 1,42 0 31,0 0-47,0 0 15,0 0-15,22 0 0,-1 0 16,0 0-16,1 0 0,20 0 0,1 0 16,-1 0-16,1 0 15,20 0-15,-20 0 0,21 21 16,-22-21-16,22 0 0,-22 21 0,22-21 15,0 0-15,-1 21 0,1-21 16,0 21-16,-1-21 0,1 0 0,0 0 16,-22 0-16,1 0 0,-1 0 15,1 0-15,-22 0 0,0 0 16,1 0-16,-1 0 0,-21 0 0,0 0 16,0 0-16,1 0 0,-1 0 15,-21-21 48,0 0-48,-21 21-15</inkml:trace>
  <inkml:trace contextRef="#ctx0" brushRef="#br0" timeOffset="2179.75">2815 699 0,'0'0'0,"-21"0"0,21 21 16,0 0-16,0 0 16,0 0-16,0 0 15,0 1-15,0-1 0,0 0 0,21 0 16,0 21-16,0-42 0,1 22 16,-1-1-16,21 0 0,-21 0 15,22-21-15,-22 21 0,21 0 16,0-21-16,1 0 0,-1 22 15,0-22-15,1 0 0,-1 0 0,-21 0 16,22 0-16,-1 0 0,-21 0 16,21 0-16,-20 0 0,-1 0 0,0-22 15,0 22-15,0-21 16,-21 0-16,-21 21 16,0 0-16,0 0 15,-22 0-15,22 0 0,-21 0 16,21 0-16,-22 0 0,1 21 15,0 0-15,-1 1 0,1-1 16,0 0-16,-1 0 0,1 21 0,0-20 16,-1-1-16,1 21 0,0-21 15,-1 22-15,22-22 0,-21 21 16,0-21-16,20 0 0,1 22 0,-21-22 16,21 0-16,0 21 0,21-20 15,-22-1-15,22 0 0,-21 0 0,21 0 16,0-42 62,0 0-78,0 0 0,21 0 16</inkml:trace>
  <inkml:trace contextRef="#ctx0" brushRef="#br0" timeOffset="17171.58">5609 677 0,'0'0'0,"21"-21"0,-21 0 16,21 0-16,-21 0 0,22 21 15,-22-21-15,0 42 47,0 0-47,0 21 0,0 1 16,0 20-16,0-21 0,0 22 0,-22 21 15,1-22-15,21 1 0,-21 20 16,21-20-16,-21-1 0,21 1 0,-21-22 16,0 22-16,21-1 0,0-21 15,0 1-15,-22-1 0,22 0 16,0-20-16,-21-1 0,21 0 0,0 0 15,0 0-15,0-42 32,0 0-32,0 0 15,0 0-15,0-22 0,0 22 0,0-21 16,0-1-16</inkml:trace>
  <inkml:trace contextRef="#ctx0" brushRef="#br0" timeOffset="17751.8">5186 720 0,'0'0'0,"0"-21"0,0-1 0,0 1 0,0 0 16,0 0-16,21 21 0,0-21 15,0 21-15,0-21 0,1-1 16,-1 22-16,21 0 0,0 0 0,-20 0 16,41 0-16,-21 0 0,1 0 15,20 22-15,-20-1 0,-1 0 0,21 21 16,-20 1-16,-1-1 0,0 21 16,1 1-16,-22-1 0,0 1 15,21-1-15,-42 1 0,22-1 16,-22 1-16,21-22 0,-21 22 0,21-22 15,-21 0-15,0 1 0,0-1 16,0 0-16,0 1 0,0-22 16,0 0-16,0 0 0,0 0 0,0-42 47,0 0-47,0-21 0,0 21 15,0-22-15,0 22 0,0-21 0,0-1 16,0-20-16,0 21 0,0-22 15,0 1-15,0-1 0,0 1 0,0-1 16,0 1-16,0-1 16,21 1-16,-21-1 0,21 22 15,-21-1-15,0 1 0,21 0 0,-21 21 16,22-1-16,-22 1 0,0 0 16,0 0-16,21 21 15,-21 21 1,0 0-1,0 0-15,0 1 0,0-1 16,0 0-16,0 0 0</inkml:trace>
  <inkml:trace contextRef="#ctx0" brushRef="#br0" timeOffset="18368.12">6858 1291 0,'0'-21'0,"0"42"0,0-63 16,0 21-16,0 0 0,0-1 0,-21 1 15,0 0-15,-1-21 16,1 21-16,0 21 0,0-22 0,-21 1 0,20 21 15,-20 0-15,21 0 0,-21 0 16,-1 21-16,22-21 0,-21 43 16,-1-22-16,22 0 0,0 21 15,0 1-15,0-1 0,0 0 0,21 1 16,0-1-16,-22 0 0,22 1 16,-21-1-16,21 0 0,0 1 15,0-22-15,0 21 0,0-21 0,0 1 16,21-1-16,1-21 15,20 0-15,-21 0 0,0 0 0,22 0 16,-22-43-16,21 22 0,0 0 16,1-21-16,-1 21 0,-21-22 15,22 22-15,-22-21 0,21-1 16,-21 22-16,0-21 0,-21 0 0,0-1 16,22 22-16,-22-21 0,0-1 15,0 22-15,0 0 0,0 0 0,0 42 31,0 21-15,0-20-16,-22-1 0,22 21 0,0 0 16,0 1-16,0-22 15,0 21-15,0-21 0,0 22 0,0-22 0,0 21 16,0-21-16,0 1 0,0-1 16,22 0-16,-1 0 0,0-21 15,0 0-15,0 0 0,0 0 16,22 0-16,-22 0 0,0-21 0,0 21 15,0-21-15,1 0 0,-1-1 16</inkml:trace>
  <inkml:trace contextRef="#ctx0" brushRef="#br0" timeOffset="18611.37">7175 1080 0,'0'21'15,"0"0"-15,0 0 0,0 21 0,0-20 16,0-1-16,0 21 0,0-21 16,0 0-16,0 22 0,22-22 0,-22 0 15,0 21-15,0-20 0,0-1 16,21 0-16,-21 0 0,21 0 0,-21 0 16,21 1-16,0-1 15,0-21-15,1 0 16,-22-21-16,21-1 15,0 1-15,-21 0 0</inkml:trace>
  <inkml:trace contextRef="#ctx0" brushRef="#br0" timeOffset="18866.23">7556 953 0,'0'0'0,"0"21"0,-21 0 15,21 0-15,-21 21 0,0 1 16,0-1-16,0 0 0,-1 1 0,1-1 16,0 0-16,0 1 0,21-1 15,-21 0-15,0-20 0,-1 20 16,22-21-16,0 0 0,0 0 0,0 1 16,0-1-16,22-21 31,-1 0-31,-21-21 0,21 21 0,0-22 15,0 1-15,22 0 0</inkml:trace>
  <inkml:trace contextRef="#ctx0" brushRef="#br0" timeOffset="19065.12">7789 1143 0,'0'21'31,"0"0"-31,0 1 0,0-1 0,-21 0 15,0 21-15,21-21 0,-21 1 16,21-1-16,0 0 0,-21 21 0,-1-21 16,22 1-16,0-1 0,0 0 15,-21 0-15,21 0 0,0 0 16</inkml:trace>
  <inkml:trace contextRef="#ctx0" brushRef="#br0" timeOffset="19256">8001 783 0,'0'0'0,"0"-21"0,-21 42 46,21 0-46,0 1 16,0-1-16,0 0 0,0 0 0</inkml:trace>
  <inkml:trace contextRef="#ctx0" brushRef="#br0" timeOffset="20027.66">8509 1228 0,'0'-21'15,"21"21"-15,-21-22 16,-21 22 0,0 0-16,0 0 0,-1 0 15,1 0-15,0 22 0,-21-1 0,-1-21 16,22 21-16,-21 0 0,21 0 15,-22 0-15,22 22 0,0-22 16,0 0-16,0 0 0,0 22 16,-1-22-16,22 0 0,0 0 0,0 0 15,0 0-15,22-21 16,-1 0-16,0 0 0,0 0 16,21 0-16,-20 0 0,20-21 15,-21 21-15,21-21 0,-20 0 0,-1 21 16,21-21-16,-21 0 0,0-1 15,1 22-15,-1-21 0,0 0 0,0 0 16,-21 0-16,21 21 0,-21-21 16,21 21-16,-21-22 0,0 44 47,0-1-47,0 0 0,0 0 15,0 0-15,0 0 0,0 22 0,0-1 16,0 0-16,0 22 0,-21-22 15,21 22-15,0-1 0,-21 22 0,21-22 16,0 1-16,0-1 0,0 1 16,-21 21-16,21-1 0,0-20 0,0 20 15,-21 1-15,21 0 0,0-1 16,0-20-16,0 21 0,0-22 16,0 1-16,0 20 0,0-20 0,0-1 15,0 1-15,-21-1 0,-1-20 16,1 20-16,-21-21 0,21 1 0,-22-22 15,1 0-15,-21 21 0,-1-42 16,1 0-16,-1 0 0,1 0 0,-1 0 16,1-21-16,-1-21 0,1 21 15,-1-43-15,22 22 0,-22-22 0,22 1 16,21-1-16,-22 1 0,22-1 16,0-20-16,0 20 0,21-20 0,0 20 15,0-21-15,0 22 16,21-22-16,0 22 0,0-1 0,22 22 15,-1-22-15,0 22 0,22-21 0,-1 20 16,1 1-16,-1-22 0,1 22 16,21 0-16,-22-22 0,1 22 0,-1 0 15</inkml:trace>
  <inkml:trace contextRef="#ctx0" brushRef="#br0" timeOffset="20564.34">9356 1334 0,'0'-22'0,"0"44"0,0-65 0,0 22 15,0 0-15,0 0 16,-22 0-16,22-1 0,-21 22 0,0-21 16,0 21-16,0 0 15,0 0-15,-22 0 0,22 21 0,0 1 16,-21-1-16,20 21 0,-20-21 15,21 22-15,-21-1 0,20 0 0,-20 22 16,21-22-16,0 0 0,0 22 16,21-22-16,0 1 0,0-22 0,0 21 15,0-21-15,0 0 0,21 1 16,0-22-16,0 0 0,0 0 16,22 0-16,-22 0 0,0 0 15,21 0-15,-21-22 0,22 1 0,-1-21 16,-21 21-16,0-22 0,22 22 15,-22-21-15,0 0 0,0-1 0,0 1 16,1 21-16,-1-22 0,0 1 16,0 21-16,-21-21 0,0 20 0,0 1 15,0 0-15,0 42 32,0 0-32,0 22 15,0-22-15,-21 0 0,21 21 0,0-20 16,0-1-16,0 21 15,0-21-15,0 0 0,0 1 0,0 20 16,0-21-16,21 0 16,0-21-16,0 0 0,1 0 0,-1 0 15,21 0-15,-21 0 0,22 0 16,-22-21-16,21 0 0,0 0 0,-20 0 16,20-22-16</inkml:trace>
  <inkml:trace contextRef="#ctx0" brushRef="#br0" timeOffset="21880.1">10181 508 0,'0'0'0,"0"21"32,-21 0-32,21 1 0,-21 20 15,0-21-15,21 21 0,-22 22 0,1-22 16,21 22-16,-21-1 0,0 1 15,0-1-15,21-20 0,-21 20 0,-1-21 16,22 22-16,-21-22 0,21 1 16,0-1-16,0-21 0,0 21 0,0-20 15,0 20-15,0-21 0,0 0 16,21-21-16,1 21 0,-1-21 16,0 0-16,0 0 0,21 0 0,-20 0 15,-1-21-15,21 0 0,0 21 16,-20-21-16,20-21 0,0 20 15,-21 1-15,22-21 0,-22 21 0,21-22 16,-21 1-16,1 21 0,-1-21 16,0 20-16,0-20 0,-21 21 0,21 0 15,-21 42 17,-21 21-32,21-21 0,-21 1 15,0 20-15,21-21 0,-21 0 16,21 22-16,0-22 0,0 21 0,-22-21 15,22 0-15,0 22 0,0-22 16,0 0-16,0 0 0,0 0 16,22-21-16,-22 22 0,21-22 0,0 0 15,0 0-15,0 0 0,22 0 16,-22 0-16,21-22 0,-21 22 16,22-21-16,-1 0 0,-21 0 0,21 0 15,1 0-15,-22-1 0,21 1 0,-21-21 16,1 21-16,-1 0 0,0-22 15,0 22-15,0 0 0,-21 0 16,0 0-16,0-1 16,0 44-1,0-1 1,0 0-16,-21 0 0,21 0 16,-21 22-16,21-22 0,0 0 15,0 0-15,0 0 0,0 0 16,21 1-16,0-1 0,0 0 15,1-21-15,-1 0 0,0 0 16,0 0-16,0 0 16,0 0-16,1 0 0,-1 0 0,0 0 15,0-21-15,0 0 16,-21-1-16,0 1 16,0 0-16,0 0 0,0 0 15,0 0-15,-21-1 0,0 1 0,0 0 16,0 0-16,-1 0 15,1 21-15,0-21 0,0 21 0,21-22 16,0 1 0,21 0-1,21 21-15,-20 0 0,-1-21 16,21 21-16,0-21 0,-20 21 0,20 0 16,0 0-16,-21-21 0,22 21 15,-22 0-15,21 0 0,-21 0 0,1 0 16,20 21-16,-21 0 15,0 0-15,0 0 0,-21 0 16,0 1-16,0-1 0,0 0 16,0 0-16,0 21 0,0 1 15,0-22-15,0 0 0,0 21 16,0-20-16,0-1 0,0 0 16,0 0-16,0 0 0,0 0 31,0-42-16,0 0 1,22 0-16,-1 21 16,-21-21-16,21 0 0,0-1 15,0-20-15,0 21 0,1 0 16,-1-22-16,0 22 0,21-21 0,-21 21 16,22 0-16,-22-22 0,21 22 15,-21 0-15,22 0 0,-22 21 0,0 0 16,0 0-16,0 0 0,1 0 15,-22 21-15,0 0 0,21 0 16,-21 0-16,0 22 0,0-22 16,0 21-16,0-21 0,0 1 0,0-1 15,0 21-15,0-21 0,0 0 16,0 1-16,0-1 0,0 0 16,0 0-1,21-21 1,0 0-16,0 0 15,0 0-15,1-21 0,-1 0 16,21 0-16,-21-1 0,0 1 0</inkml:trace>
  <inkml:trace contextRef="#ctx0" brushRef="#br0" timeOffset="22243.89">13081 1037 0,'0'0'15,"0"-21"-15,0 0 0,0 0 0,0 0 16,-21 21-16,0 0 0,-1 0 15,1 0-15,-21 0 16,21 0-16,-22 21 0,1-21 0,21 21 16,-21 0-16,20 0 0,-20 0 15,21 1-15,21-1 0,-21 0 0,21 0 16,0 0-16,0 0 0,0 1 16,0-1-16,21-21 0,0 21 15,0 0-15,0-21 0,1 21 16,20 0-16,-21-21 0,0 22 0,22-1 15,-22-21-15,0 21 0,0 0 16,-21 0-16,0 0 16,0 1-16,0-1 15,-21-21-15,0 0 16,0 21-16,-22-21 0,22 0 0,0 0 16,0 0-16,-22 0 0,22 0 15,0 0-15,0 0 0,0 0 16,21-21-1,-21 21-15,-1-21 0,1-1 0,0 22 16</inkml:trace>
  <inkml:trace contextRef="#ctx0" brushRef="#br0" timeOffset="22451.81">11726 572 0,'0'0'0,"-42"0"0,21 0 0,0 0 16,-1-22-16,22 1 16,-21 21-16,0 0 31,0 0-15,0 0-1,0 21-15</inkml:trace>
  <inkml:trace contextRef="#ctx0" brushRef="#br0" timeOffset="22655.69">10181 847 0,'0'0'0,"-42"0"0,21 0 0,-22 21 15,64-21 1,1 0-16,20 0 15,0 0-15,1-21 0,-1 21 16,0-21-16,22 21 0,-22-22 0,22 1 16,20 21-16,1-21 0,0 0 15,-1 0-15</inkml:trace>
  <inkml:trace contextRef="#ctx0" brushRef="#br0" timeOffset="23299.33">15388 550 0,'0'0'0,"21"-21"0,-21 0 0,0 0 16,0 0-16,0 0 15,-21 21 1,0 0-16,0 0 0,0 21 16,-1 0-16,-20 21 0,21-21 0,-21 22 15,-1 20-15,1-20 16,0 20-16,-1 22 0,1-22 0,0 1 15,20-1-15,-20 1 0,21-22 16,0 0-16,0 1 0,-1-1 0,22 0 16,-21-20-16,21-1 0,0 0 15,0 0-15,21-21 32,-21-21-32,22 0 0,-1 0 15,-21-1-15,21 1 0,0-21 16,0 0-16,-21-1 0,21 1 0,1-22 15,-1 22-15,0-21 0,0-1 16,0 1-16,0 20 0,1 1 16,-1-22-16,0 43 0,-21-21 15,0 21-15,0 63 32,0-21-32,0 22 0,0-1 15,0 0-15,0 22 0,0-22 16,0 22-16,0-22 0,0 0 15,0 1-15,0-1 0,0 0 0,0 1 16,0-22-16,0 0 0,0 0 16,0 0-16,0 0 0,0 1 0,-21-22 31</inkml:trace>
  <inkml:trace contextRef="#ctx0" brushRef="#br0" timeOffset="23492.22">14584 1122 0,'0'0'0,"-21"-21"0,21 0 0,0-1 16,21 1-1,0 21-15,0-21 0,0 21 16,22 0-16,-1 0 0,-21-21 16,43 21-16,-22 0 0,21 0 0,1-21 15,21 21-15,-22-21 0,22 21 16,-22-22-16,22 1 0,-22 0 15,1 0-15,-1 0 0,-20 0 16</inkml:trace>
  <inkml:trace contextRef="#ctx0" brushRef="#br0" timeOffset="23716.09">15727 635 0,'0'0'0,"-43"0"32,22 0-32,0 21 0,21 22 15,-21-1-15,21-21 0,0 43 16,-21-22-16,21 0 0,0 1 0,0 20 15,0-21-15,0 1 0,0-1 16,0 0-16,0 1 0,0-22 0,0 21 16,0-21-16,0 1 15,0-1-15,0 0 0,21 0 0,0-21 16,-21 21-16,21-21 16,0 0-16,-21-21 15,0 0-15,0 0 16,22 0-16</inkml:trace>
  <inkml:trace contextRef="#ctx0" brushRef="#br0" timeOffset="23963.95">15769 677 0,'0'0'16,"21"-21"-16,0 0 0,1 21 16,-22-21-16,21 21 0,0 0 15,0 0-15,0 0 0,0 0 0,1 0 16,-1 0-16,0 21 0,0 0 0,21 22 15,-42-22-15,0 0 16,0 21-16,0-21 0,0 1 0,-21 20 16,0-21-16,0 0 0,-21 22 15,20-22-15,1 0 0,-21 0 0,21-21 16,0 21-16,-1 0 0,1-21 16,21 22-16,21-22 15,1 0-15,-1 0 16</inkml:trace>
  <inkml:trace contextRef="#ctx0" brushRef="#br0" timeOffset="24227.8">16870 656 0,'-21'43'16,"-1"-22"-1,1 21-15,21-21 0,0 22 0,-21-1 16,0 0-16,21 1 0,-21-1 16,21 0-16,0 1 0,0-1 15,0 0-15,0-21 0,0 22 16,0-22-16,0 21 0,0-21 0,0 1 16,0-1-16,0 0 0,0 0 15,0 0-15,0 0 0</inkml:trace>
  <inkml:trace contextRef="#ctx0" brushRef="#br0" timeOffset="24463.66">16489 1376 0,'0'21'0,"0"-42"0,0 63 16,0-21-16,0 1 15,21-1-15,0-21 0,0 21 16,0-21-16,1 0 0,-1 0 16,21 21-16,-21-21 0,0 0 0,22 0 15,-22 0-15,0 0 0,0 0 16,0 0-16,1 0 0,-1 0 0,0-21 16,0 21-16,0-21 0,-21 0 15,0-1-15,0 1 0,0 0 16,0 0-16</inkml:trace>
  <inkml:trace contextRef="#ctx0" brushRef="#br0" timeOffset="24672.54">16573 720 0,'0'0'0,"-42"0"0,42-21 0,0-1 16,0 1-16,0 0 15,21 0-15,0 21 16,1 0-16,20 0 0,-21 0 0,21 0 15,-20-21-15,-1 21 0,21 0 16,-21 0-16,22 0 0,-22 0 16,0 0-16,21 0 0,-21 0 15,1 21-15,-22 0 16</inkml:trace>
  <inkml:trace contextRef="#ctx0" brushRef="#br0" timeOffset="36431.81">5524 4403 0,'0'0'0,"-21"0"16,0 0-16,21 21 31,21-21-31,0 0 0,22 0 16,-22 0-16,42 0 0,-20 0 0,-1 0 16,22 0-16,-1 0 0,22 0 15,-22 0-15,1 0 0,-1-21 16,22 21-16,-22-21 0,22 21 0,0 0 15,-22 0-15,22-22 0,0 22 16,-22 0-16,1 0 0,-22 0 0,0 0 16,1 0-16,-1 0 0,-21 0 0,0 0 15,-21-21-15,-21 0 16,0 21 0</inkml:trace>
  <inkml:trace contextRef="#ctx0" brushRef="#br0" timeOffset="36799.6">6540 4085 0,'0'0'0,"22"0"16,-1 0-1,0 0-15,0 0 0,21 0 16,1 0-16,-1 0 0,0 21 16,1-21-16,-1 22 0,22-22 0,-22 21 15,0-21-15,1 0 0,-22 21 16,21-21-16,-21 0 0,0 21 0,1-21 16,-22 21-16,0 0 0,0 1 15,0-1-15,0 0 0,-22 0 0,-20 0 16,21 0-16,-21 22 0,-22-22 0,22 0 15,-1 21-15,1-20 0,0-1 16,-1 0-16,22 0 0,-21 0 0,21 0 16,0 1-16,-1-1 0,44-21 31,-1 0-31</inkml:trace>
  <inkml:trace contextRef="#ctx0" brushRef="#br0" timeOffset="37403.25">8170 3958 0,'0'0'0,"0"-21"0,-21 21 15,0 0-15,21 21 16,0 0-16,0 1 0,0 20 16,0-21-16,0 21 0,0 1 15,-21-1-15,21 0 0,0 1 0,0-22 16,-21 21-16,21-21 0,0 22 15,0-22-15,-22 0 0,22 0 0,-21 0 16,0 1-16,0-22 16,21 21-16,-21-21 15,21-21 1,0-1-16,0 1 0,0 0 0,0 0 16,0 0-16,0 0 0,21-22 15,0 1-15,0 21 0,0-22 0,22 1 16,-22 0-16,21-1 0,-21 1 15,22 0-15,-22 21 0,21-1 0,-21 1 16,43 0-16,-22 21 16,1 0-16,-22 21 0,21 0 0,-21 1 15,0-1-15,1 21 0,-1 0 0,0-20 16,-21 20-16,0 0 16,0-21-16,0 22 0,0-22 0,0 21 15,0-21-15,-21 1 0,0 20 16,-1-21-16,22 0 0,0 0 15,22-21 17,-1 0-32,0-21 0,0 0 0,0 21 15,0-21-15</inkml:trace>
  <inkml:trace contextRef="#ctx0" brushRef="#br0" timeOffset="37915.97">9292 4001 0,'0'0'0,"21"-22"0,-21 1 0,0 0 16,0 0-16,0 0 16,-21 21-16,0 0 15,0 0-15,0 0 0,-1 0 16,1 21-16,0 0 0,0 0 16,-21 22-16,20-22 0,1 21 0,0 0 15,0-20-15,0 20 0,0 0 0,21 1 16,-22-1-16,22-21 0,-21 21 15,21-20-15,0-1 0,0 0 0,0 0 16,0 0-16,21-21 16,1 0-16,-1 0 0,0 0 15,0 0-15,0 0 0,0-21 0,1 21 16,-1-21-16,0 0 0,0 0 16,0-22-16,22 22 0,-22 0 0,0-21 15,0-1-15,-21 22 0,21-21 0,0-1 16,-21 1-16,0 21 0,22 0 15,-22-22-15,0 22 0,21 21 16,-21 21 0,0 1-16,0-1 0,0 0 15,0 21-15,0-21 0,0 22 16,0-22-16,0 21 0,0-21 16,21 22-16,-21-22 0,21 0 0,-21 0 15,21 0-15,-21 1 0,21-22 16,1 21-16,-1-21 0,0 0 0,0 0 15,0 0-15,0 0 0,1 0 16,-1 0-16,21-21 0,-21-1 16,0 1-16,1 0 0,-1 0 0,-21 0 15,21-22-15,0 22 0,0-21 16</inkml:trace>
  <inkml:trace contextRef="#ctx0" brushRef="#br0" timeOffset="38339.73">9885 3958 0,'0'0'0,"0"-21"15,0-42 1,0 84-1,0 0 1,0 0-16,0 21 0,0-20 0,0 20 16,0-21-16,0 21 0,0-20 0,0 20 15,0-21-15,0 21 0,0-20 16,0-1-16,21 0 0,-21 0 0,21 0 16,0 0-16,0-21 15,1 0-15,-1 0 0,0 0 16,0 0-16,0 0 0,0-21 0,1 0 15,20 0-15,-21 0 16,0 0-16,0-1 0,1 1 0,-1-21 0,-21 21 16,21-22-16,0 1 0,0 21 15,-21-21-15,0 20 0,21 1 16,-21 0-16,0 0 0,0 0 0,-21 42 31,0 0-31,21 0 16,-21 0-16,0 22 0,0-1 0,-1-21 15,1 22-15,0-1 0,0-21 16,0 21-16,0-20 0,21 20 0,0-21 16,-22 0-16,22 0 0,0 1 15,0-1-15,0 0 0,22-21 16,-1 0 0,0 0-16,0 0 0,0 0 0,0-21 15,1 0-15,-1 21 0,21-22 16,-21 1-16</inkml:trace>
  <inkml:trace contextRef="#ctx0" brushRef="#br0" timeOffset="38527.62">10604 4001 0,'0'0'0,"22"-22"0,-22 1 15,0 42 1,0 1-16,0-1 0,0 0 16,0 0-16,0 0 0,0 22 15,0-22-15,0 0 0,0 0 16,0 0-16,0 0 15,0 1-15,0-1 16,0-42 0,0-1-1</inkml:trace>
  <inkml:trace contextRef="#ctx0" brushRef="#br0" timeOffset="38679.54">10689 3874 0,'0'0'0,"0"-43"0,0 22 16,0 0-16,0 0 0,0 0 15,-21 21-15,21 21 32,0 0-17,0 0-15,0 0 0,0 0 0,0 1 16,21-1-16,-21 0 16</inkml:trace>
  <inkml:trace contextRef="#ctx0" brushRef="#br0" timeOffset="39405.12">11303 4043 0,'0'0'0,"21"-21"0,-21 0 0,21-1 16,-21 1-16,-21 21 31,0 0-31,-21 0 16,20 21-16,1 1 0,-21-1 15,21 0-15,-22 0 0,22 21 0,-21-20 16,21 20-16,0-21 0,-1 21 0,1-20 16,0 20-16,21-21 0,0 0 15,0 0-15,0 1 0,0-1 16,21-21-16,0 0 0,1 0 0,-1 0 16,0 0-16,21 0 0,-21-21 15,22-1-15,-22 22 0,21-21 0,-21 0 16,1 0-16,-1 0 15,0-22-15,0 22 0,0 0 0,0-21 16,1 21-16,-22-1 0,0-20 0,0 21 16,21 0-16,-21 0 0,0-1 15,0 44 1,0-1 0,-21 21-16,21-21 0,-22 22 15,1-1-15,21-21 0,-21 21 0,0 1 16,21 20-16,0-20 0,0-1 15,0 21-15,0-20 0,0 20 0,0 1 16,0-1-16,21 1 0,-21 20 0,21-20 16,0 21-16,22-22 15,-22 22-15,0-22 0,0 22 0,0-22 16,1 1-16,-1-1 0,0 1 0,0-1 16,0-20-16,-21-1 0,21 22 15,-21-22-15,0-21 0,0 21 0,-21-20 16,0-1-16,-21 0 0,-1-21 0,1 0 15,0 0-15,-1 0 0,1 0 0,0-21 16,-1 0-16,-20-1 0,21-20 16,-1 0-16,1-1 0,21-20 0,-22-1 15,22 1-15,0-1 0,0 1 0,21-1 16,0-20-16,0 20 0,0-20 16,0 20-16,0 1 0,21-22 15,0 21-15,0 22 0,1-21 0,-1 20 16,0 1-16,21 0 0,-21-1 15,22 1-15,-22 0 0,21 20 0,-21-20 16,22 21-16,-22-21 0,21 20 16,1 1-16,-22 0 0,21 0 0,-21 0 15,22 0-15</inkml:trace>
  <inkml:trace contextRef="#ctx0" brushRef="#br0" timeOffset="39924.83">12044 3958 0,'0'0'0,"21"-42"16,-21 21-16,0 0 0,0-1 0,0 1 15,0 0-15,-21 21 16,0 0 0,-1 0-16,1 21 0,0 0 0,0 1 15,0-1-15,0 21 0,-1 0 16,1 1-16,0-1 0,0 0 0,0 1 15,0-1-15,21 0 0,0 1 0,-22-22 16,22 21-16,0-21 0,0 1 16,0-1-16,0 0 0,22-21 15,-1 0-15,0 0 16,0 0-16,0-21 0,0 0 16,1-1-16,-1 1 0,21-21 0,-21 21 15,0-22-15,1 1 0,-1 0 16,0-1-16,0 1 0,0 0 0,-21-1 15,21 22-15,1-21 0,-22 21 0,0 0 16,0 42 0,0 0-1,0 21-15,0-21 0,0 22 16,0-22-16,-22 21 0,22 1 0,0-22 16,0 21-16,0 0 0,0-20 15,0-1-15,0 21 0,0-21 16,0 0-16,0 1 0,22-1 15,-1-21-15,0 0 0,0 0 0,0 0 16,0 0-16,22 0 0,-22-21 16,21-1-16,1 1 0,-22 0 0,21-21 15,-21 21-15,22-22 0,-22-20 16,0 20-16,21-20 0</inkml:trace>
  <inkml:trace contextRef="#ctx0" brushRef="#br0" timeOffset="40159.69">12763 3493 0,'0'0'0,"0"-43"0,0 1 0,0 0 15,0-1-15,0 22 0,0 0 16,-21 21-16,0 0 0,21 21 16,0 21-16,-21-20 0,0 41 15,0-21-15,21 22 0,-22-22 0,1 22 16,21-1-16,-21 1 0,21-1 16,0 1-16,-21-1 0,21 1 0,-21-1 15,21-20-15,0 20 0,0-21 16,0 1-16,0-22 0,0 21 0,0-21 15,0 1-15,0-1 0,0 0 0,21-21 32,0 0-32,0 0 0,0-21 15,1 0-15,-1-1 0</inkml:trace>
  <inkml:trace contextRef="#ctx0" brushRef="#br0" timeOffset="40553.6">12869 4128 0,'0'21'16,"0"0"0,21-21-1,1 0 1,-1 0-16,0 0 16,21-21-16,-21 21 0,1-21 0,-1 21 15,0-22-15,0 1 0,0 0 16,0 0-16,-21 0 0,0 0 15,22-1-15,-22 1 0,0 0 0,0 0 16,0 0-16,0 0 16,-22 21-16,1 0 0,0 0 15,0 21-15,-21 0 0,-1 0 0,22 21 16,-21-20-16,21 20 0,-22 0 16,22-21-16,-21 22 0,21-1 0,-1-21 15,22 22-15,0-22 0,0 0 16,0 0-16,0 0 0,0 0 15,22-21-15,-1 22 0,0-22 16,21 0-16,-21 0 0,22 0 16,-22 0-16,21-22 0,-21 1 0,22 21 15,-22-21-15,21 0 0,-21 0 0,1-22 16,20 22-16,-21-21 0</inkml:trace>
  <inkml:trace contextRef="#ctx0" brushRef="#br0" timeOffset="40747.49">12467 3725 0,'0'0'0,"-21"0"0,-21 43 32,63-43-32,0 0 0,0 0 15,0 0-15,22 0 0,-1 0 0,0 0 16,1 0-16,-1 0 0,0 0 15,1 0-15,20 0 0,-21 0 0,22 0 16,-22 0-16</inkml:trace>
  <inkml:trace contextRef="#ctx0" brushRef="#br0" timeOffset="41028.33">13949 3514 0,'0'0'0,"0"-21"0,-43 21 31,22 0-31,0 0 0,21 21 0,-42 42 16,42-42-16,-21 22 0,-1-1 15,22 0-15,-21 1 0,0-1 16,21 0-16,-21 22 0,0-22 0,0 1 16,21 20-16,0-21 0,0 1 15,0-22-15,0 21 0,0-21 0,0 22 16,0-22-16,0 0 0,21 0 15,21-21-15,-21 0 0,22 21 16,-22-21-16,21 0 0,0 0 0,22-21 16,-22 21-16,1-21 0,-1 0 15,0-21-15</inkml:trace>
  <inkml:trace contextRef="#ctx0" brushRef="#br0" timeOffset="41291.94">14584 3683 0,'0'0'0,"0"-42"0,42-22 31,-21 64-31,0 21 16,1 22-16,-22-22 0,21 0 15,0 21-15,0-20 0,-21 20 0,21 0 16,-21 1-16,0-1 0,0 0 16,0 1-16,21-1 0,-21 0 0,0 1 15,0-1-15,0 0 0,0-21 16,0 22-16,-21-22 0,0 0 0,21 0 15,-21 0-15,0 1 0,0-22 0,-1 0 16,22 21-16,-21-21 0,0 0 16,21-21-1,21-1-15,0 1 16</inkml:trace>
  <inkml:trace contextRef="#ctx0" brushRef="#br0" timeOffset="41447.86">15176 4064 0,'22'0'63,"-1"-21"-48</inkml:trace>
  <inkml:trace contextRef="#ctx0" brushRef="#br0" timeOffset="41887.64">15917 3302 0,'0'0'15,"-21"0"-15,21-21 0,0 0 16,0 0 0,21 21-16,22 0 0,-22 0 15,21 0-15,22 0 16,-22 0-16,21 0 0,1 0 0,-1 0 0,22 0 16,-21 0-16,-1 0 15,1 0-15,-22 0 0,21 0 0,-20 0 16,-1 0-16,0 0 0,-20 0 15,-1 0-15,0 0 0,-42 0 32</inkml:trace>
  <inkml:trace contextRef="#ctx0" brushRef="#br0" timeOffset="42123.51">16510 3239 0,'0'0'0,"-85"0"31,85 21-16,0 0-15,0 0 0,0 0 16,0 22-16,0-1 0,0 0 16,0 22-16,0-22 0,0 22 0,0-22 15,-21 21-15,0-20 0,0 20 0,21-20 16,-21 20-16,-1-21 0,1 1 16,21-1-16,0 0 0,-21-20 0,21 20 15,-21-21-15,21 0 0,0 0 16,21-21-1,0 0-15,0-21 16,1 21-16</inkml:trace>
  <inkml:trace contextRef="#ctx0" brushRef="#br0" timeOffset="42492.3">16785 3768 0,'0'42'31,"-21"-21"-15,0 0-16,0 1 0,21 20 0,0-21 16,-22 21-16,22-20 0,0 20 0,-21-21 15,21 0-15,0 22 0,0-22 16,0 0-16,21 0 0,1 0 16,-1-21-16,-21 21 0,21-21 15,0 0-15,21 0 0,-20 0 0,-1 0 16,0-21-16,0 0 0,0 21 15,0-21-15,1-21 0,-1 20 0,-21 1 16,0-21-16,0 0 0,0 20 0,0-20 16,0 21-16,0-21 0,0 20 15,0 1-15,0 0 0,-21 0 0,-1 21 16,1 0-16,0 0 16,0 0-16,0 0 15,21 21 1,0 0-1,21-21-15,0 0 0,0 0 16</inkml:trace>
  <inkml:trace contextRef="#ctx0" brushRef="#br0" timeOffset="42756.14">17674 3514 0,'0'0'16,"0"-21"-16,21-1 0,-21 44 31,-21-1-31,0 0 0,0 21 16,0-21-16,-1 22 0,1-1 15,0 0-15,-21 1 0,21-1 16,-1 0-16,1 1 0,0-1 0,0 0 16,0-20-16,21 20 0,-21 0 0,21-21 15,0 1-15,0-1 0,0 0 16,21 0-16,0-21 0,0 0 0,0 0 15,0 0-15,22 0 0,-1 0 16,-21 0-16,22-21 0,-1 0 0</inkml:trace>
  <inkml:trace contextRef="#ctx0" brushRef="#br0" timeOffset="43004">18161 3387 0,'0'0'0,"0"-21"0,0-1 15,0 1-15,21 21 0,0 0 16,0 21-16,1 1 0,-1 20 16,0 0-16,0 1 0,0-1 15,0 0-15,1 1 0,-22 20 0,0-21 16,0 1-16,0-1 0,0 22 16,0-22-16,0 21 0,0-20 0,0-1 15,0 0-15,-22 1 0,1-22 16,0 21-16,0-21 0,0 1 0,0-1 15,-22 0-15,22 0 0,0-21 16,-21 21-16,-1-21 0</inkml:trace>
  <inkml:trace contextRef="#ctx0" brushRef="#br0" timeOffset="44389.21">5757 6371 0,'-21'-21'15,"0"21"1,0 0-16,0 0 15,21 21 1,0 0-16,21 1 16,0-1-16,21-21 15,1 21-15,-1 0 0,21 0 0,1-21 16,-1 21-16,1-21 0,-1 0 16,22 22-16,-21-22 0,20 0 0,22 0 15,-21 0-15,-1 0 0,22 0 16,-21 0-16,0 0 0,-1 0 15,-20-22-15,-1 22 0,1 0 0,-1-21 16,-20 21-16,-1 0 0,0-21 16,-21 0-16,22 21 0,-22-21 0,-21 0 15,0-1 1,0 1-16,0 0 16,-21 0-16,0 21 0,-1-21 15,1 0-15,0-1 0,-21 22 0,21-21 16,-1 0-16,-20 0 0,0 21 15,21-21-15,-22 0 0,1 21 0,21 0 16,0-22-16,-22 22 0,22 0 16,42 0-1,0 0 1,1 0-16,20 22 0,0-22 16,1 0-16,-1 21 0,0-21 0,1 0 15,20 0-15,-21 21 0,1-21 16,20 0-16,-20 0 0,-1 21 0,0-21 15,-21 21-15,22-21 0,-22 21 16,0-21-16,0 22 0,-21-1 0,0 0 16,0 0-16,0 0 0,-42 22 15,21-1-15,0 0 0,-22 1 16,1-1-16,0 0 0,-1 1 0,1-22 0,-22 21 16,22 0-16,0 1 15,-1-22-15,-20 21 0,21-21 0,-1 22 16,1-22-16,21 0 0,-22 0 0,22 0 15,0 1-15,0-1 0,0 0 16</inkml:trace>
  <inkml:trace contextRef="#ctx0" brushRef="#br0" timeOffset="48064.94">8890 6414 0,'0'0'0,"-21"21"0,0-21 0,21 21 0,-22 0 15,22 0-15,-21 0 0,21 1 16,-21-22-16,21 21 0,0 0 16,0 0-16,0 0 0,21-21 15,0 0-15,1 0 16,20 0-16,-21 0 0,21-21 0,1-21 15,20 21-15,-20-1 0,20-20 0,-21 0 16,22 21-16,-1-22 0,-20 1 16,-1 0-16,22-1 0,-22 1 0,0 0 15,1-1-15,-1 1 16,-21-22-16,21 22 0,-42 0 0,22-22 16,-22 22-16,0 0 0,0-22 0,0 22 15,0-1-15,0 1 0,-22 21 16,22-21-16,-21 20 0,0 22 0,0-21 15,-21 21-15,20 0 0,1 0 16,0 21-16,-21 22 0,21-1 0,-1 0 16,-20 22-16,21-1 0,-21 1 15,20 21-15,-20-1 0,21 1 0,-21 21 16,20 0-16,1-1 0,-21 1 0,21 0 16,0 21-16,-1-21 0,1 21 15,0 0-15,21-21 0,-21 21 16,21-21-16,-21-1 0,21 22 0,-21-21 15,21 0-15,0-21 0,0 21 16,0-22-16,0 1 0,0 0 0,0-1 16,21-20-16,0-1 0,0-20 0,-21 20 15,0-21-15,21 1 0,0-1 0,1-21 16,-22 0-16,21 1 0,0-22 16,0 0-16,0 0 0,0-22 0,1 1 15,-1-21-15,0 0 0,21-1 0,-21-20 16,22-1-16,-22 1 0,0-1 15,21-20-15,-20-1 0,-1-21 0,0 21 16,-21 1-16,0-1 0,0 0 16,0 1-16,-21-1 0,0 0 15,-22 1-15,22-1 0,-21 22 0,-1-1 16,-20 22-16,21-1 0,-1 1 0,-20 0 16,20 21-16,-20-1 0,21 1 15,-1 0-15,1 0 0,21 0 0,-22 0 16,22-1-16,0 1 0,21 0 15,0 0-15,21 0 0,0 0 16,1-1-16,20 1 0,0 0 0,1-21 16,-1 21-16,0-1 0,1 1 15,-1 0-15,0-21 0,22 21 0,-22-1 16,0 1-16,1-21 0,-1 21 16,0 0-16,22-1 0,-22 1 15,-21 0-15,22 0 0,-1 21 0,-21-21 16,0 21-16,1 0 0,-22 21 31,0 0-31,-22 0 0,1 22 16,21-1-16,0 0 0,-21 1 15,21-1-15,-21 21 0,21-20 0,0-1 16,0 0-16,0 1 0,0-22 16,0 0-16,21 21 0,0-20 0,0-22 15,1 21-15,-1-21 0,0 0 0,0 0 16,21 0-16,-20 0 0,20 0 15,0-21-15,-21-1 0,22 1 16,-1 0-16,-21 0 0,22 0 0,-22-22 16,0 1-16,21 21 0,-21-43 15,-21 22-15,0 0 0,0-1 0,0 1 16,0 0-16,0-1 0,0 1 0,-21 21 16,0 0-16,0 0 0,-21 21 15,20 0-15,-20 0 0,0 0 0,21 0 16,-22 0-16,1 0 0,0 21 15,20 0-15,1 0 0,-21 0 0,42 0 16,0 22-16,-21-22 0,21 0 16,0 21-16,0-20 0,0-1 15,21 21-15,-21-21 0,21 0 0,0 1 16,0-1-16,1-21 0,-1 21 0,0 0 16,0-21-16,0 21 0,22-21 15,-22 0-15,0 21 0,21-21 0,-21 0 16,22 0-16,-1 0 0,0 0 15,-20-21-15,20 21 0,0-21 0,1 0 16,-1 0-16,0 0 0,1-1 0,-1-20 16,0 21-16,1-21 0,-1-1 15,0 1-15,-21 0 0,22 20 16,-22-20-16,-21 21 0,0-21 0,0 20 16,0 1-16,-21 21 15,0 0-15,-1 0 0,1 0 0,0 0 16,-21 0-16,21 21 0,-1 1 15,1-1-15,0 0 0,21 0 0,0 21 16,0-20-16,0-1 0,0 21 0,0-21 16,0 22-16,0-22 0,21 0 15,0 0-15,1 0 0,-1 0 0,0 1 16,0-1-16,0 0 0,0 0 16,1-21-16,-1 21 0,0-21 0,0 21 15,0-21-15,0 0 0,1 0 16,-1 0-16,0 0 15,0 0-15,0 0 0,0 0 16,1-21-16,-1 0 0,0 0 16,0 0-16,0 0 0,0-22 15,1 22-15,-1-21 0,0-1 0,0 1 16,0 0-16,0-1 0,1 1 16,-1 0-16,0 21 0</inkml:trace>
  <inkml:trace contextRef="#ctx0" brushRef="#br0" timeOffset="48559.49">11324 6244 0,'0'-21'15,"21"21"-15,-42 21 16,42-21-1,-21 21-15,0 1 0,0-1 0,0 21 16,0 0-16,0-20 0,0 20 16,0 0-16,-21 1 0,21-22 15,0 21-15,0-21 0,0 0 0,0 1 16,0-1-16,0 0 0,0 0 16,21-21-1,0 0-15,1 0 0,-22-21 16,21 0-16,0 21 0,0-21 15,0-1-15,0 1 0,-21 0 0,22-21 16,-1 21-16,0-1 0,-21-20 0,21 21 16,-21 0-16,21 21 0,-21-21 15,0 42 1,0 0-16,0 0 16,0 0-16,0 0 0,0 22 0,21-22 15,-21 0-15,0 0 0,22 22 0,-22-22 16,0 0-16,21-21 0,0 21 15,0-21-15,0 21 0,0-21 16,1 0-16,-1 0 16,21 0-16,-21-21 0,0 21 0,1-21 15,20 0-15,-21 0 0,0-1 0,0-20 16,1 21-16,-1-21 0,-21 20 16,0-20-16,0 0 0,0-1 0,0 22 15,0-21-15,-21 0 0,-1 20 16,22 1-16,-21 0 0,0 0 15,0 0-15,0 21 0,0 0 0,-1 0 16,1 0-16,0 0 16,21 21-16,0 0 15,0 0-15,0 0 0,0 1 0,0-1 16,0 0-16,0 0 16,21 0-16</inkml:trace>
  <inkml:trace contextRef="#ctx0" brushRef="#br0" timeOffset="49035.22">12573 6160 0,'0'0'0,"0"-22"16,-21 22-1,0 22-15,-1-22 0,1 21 16,0 0-16,0 21 0,0-21 15,0 22-15,-1-1 0,22 0 0,-21 1 16,0-1-16,21-21 0,0 22 16,-21-1-16,21-21 0,0 0 0,0 22 15,0-22-15,0 0 0,21-21 16,0 0 0,0 0-16,1 0 0,-1-21 0,21 0 15,-21 21-15,0-22 0,1 1 0,-1-21 16,0 21-16,0 0 0,0-22 15,0 1-15,1 21 0,-1-22 0,0 22 16,0-21-16,-21 21 0,0 0 0,21-1 16,-21 1-16,21 21 0,-21 21 31,0 1-31,0-1 0,0 0 16,0 21-16,0-21 0,-21 1 0,21-1 15,0 21-15,0-21 0,0 0 0,0 1 16,0-1-1,0 0-15,21-21 0,1 0 16,-1 0-16,0 0 0,0 0 16,0 0-16,0 0 15,1-21-15,-1 21 0,0-21 0</inkml:trace>
  <inkml:trace contextRef="#ctx0" brushRef="#br0" timeOffset="49433">13060 6244 0,'0'0'0,"21"-84"31,-21 62-31,21 22 0,0 0 16,0 0-1,1 0-15,-1 0 0,21 0 0,-21 0 16,0 0-16,22 0 0,-22 22 0,0-1 16,21-21-16,-20 21 0,-1 0 15,0 0-15,-21 0 0,21 1 0,-21-1 16,21 0-16,-21 0 0,0 0 15,0 0-15,0 1 0,0-1 0,0 0 16,0 0-16,-21 0 0,0-21 16,0 0-16,21-21 31,0 0-31,0 0 16,0 0-16,0-1 0,21 1 15,-21 0-15,21 0 0,0 0 0,0 0 16,1-1-16,-1-20 0,0 21 15,0 0-15,0 0 0,0-1 0,1 1 16,-1 0-16,0 0 0,0 21 0,0-21 16,0 21-16,1 0 0,-1 0 15,0 0-15,0 0 16,-21 21 0</inkml:trace>
  <inkml:trace contextRef="#ctx0" brushRef="#br0" timeOffset="50040.65">14351 6181 0,'0'0'0,"21"0"0,0 0 0,-21-21 16,21-1-16,-21 1 16,0 0-16,0 0 15,-21 0-15,0 21 0,0 0 16,-21 0-16,20 0 15,1 0-15,-21 0 0,0 0 0,-1 21 16,22 0-16,-21 0 0,-1 0 0,1 1 16,0 20-16,-1-21 0,1 21 15,21-20-15,0 20 0,0 0 16,-1 1-16,22-22 0,0 21 0,0-21 16,0 0-16,0 22 0,22-22 15,-1-21-15,0 21 0,0 0 0,21-21 16,-20 0-16,-1 0 0,21 0 15,-21 0-15,22 0 0,-22-21 0,21 0 16,0 0-16,-20 0 0,20-1 0,-21-20 16,21 21-16,-20-21 0,20-1 15,-21 1-15,21 21 0,-20-22 16,-1 1-16,0 0 0,0-22 0,0 22 16,0 0-16,1-1 0,-1-20 0,0 20 15,-21-20-15,21 21 0,0-1 16,-21 1-16,0 0 0,21 20 15,-21 1-15,22 0 0,-22 0 0,0 42 32,0 21-32,0-20 0,0 20 0,-22 0 15,1 22-15,0-22 0,21 0 0,-21 1 16,0 20-16,0-20 0,21-1 16,0 21-16,-22-20 0,22-1 0,-21 0 15,21 1-15,0-1 0,0 0 16,0 1-16,0-1 0,0-21 15,0 22-15,0-22 0,0 0 0,0 0 16,0 0-16,21-21 0,-21 21 16,22-21-16,-1 0 0,0 0 0,21 0 15,-21 0-15,1-21 0,-1 21 0,21-21 16</inkml:trace>
  <inkml:trace contextRef="#ctx0" brushRef="#br0" timeOffset="50291.94">15473 5927 0,'-64'0'15,"43"21"-15,0 0 16,0 0-16,0 0 0,-22 1 16,43-1-16,-21 21 0,0-21 0,0 22 15,0-22-15,21 0 0,0 21 16,0 1-16,0-22 0,-22 21 0,22-21 15,0 22-15,0-22 0,0 0 0,0 0 16,0 0-16,0 0 0,22 1 16,-1-22-16,0 0 0,0 0 15,0 0-15,0 0 0,22 0 0,-22 0 16</inkml:trace>
  <inkml:trace contextRef="#ctx0" brushRef="#br0" timeOffset="50596.77">15896 5779 0,'85'0'31,"-64"0"-31,0 0 0,0 21 0,0 0 15,1 0-15,-1 0 16,-21 0-16,0 22 0,21-22 0,-21 0 16,21 21-16,-21-20 0,0 20 0,0-21 15,0 21-15,0-20 0,0-1 16,0 21-16,-21-21 0,0 22 0,21-22 16,-21 0-16,-1 21 0,1-21 15,0 1-15,0-1 0,-21 0 0,20 0 16,1 0-16,-21 0 0</inkml:trace>
  <inkml:trace contextRef="#ctx0" brushRef="#br0" timeOffset="51311.37">6308 8382 0,'0'0'0,"-43"0"0,1 21 16,0-21-16,-1 0 15,-20 21-15,20-21 0,1 0 0,-21 22 16,20-22-16,22 0 0,-21 0 16,21 0-1,21 21-15,21 0 0,0-21 16,0 0-16,21 0 0,1 21 0,-1-21 16,22 21-16,-1-21 0,1 0 15,20 21-15,-20-21 0,20 0 0,22 22 16,-21-22-16,0 0 0,-1 21 0,22-21 15,-21 0-15,-1 0 0,-20 0 16,21 0-16,-22 0 0,1 0 0,-1 0 16,1 0-16,-22 0 0,0 0 0,1 0 15,-22 0-15,0 0 0,0 0 16,-21-21 0,0-1-16</inkml:trace>
  <inkml:trace contextRef="#ctx0" brushRef="#br0" timeOffset="51636.19">7366 8276 0,'0'0'0,"-21"-21"0,0 21 15,21 21 17,0 0-32,0 1 0,21-22 15,21 21-15,-21 0 0,0-21 0,22 21 16,-1 0-16,0-21 15,1 21-15,-1-21 0,0 22 0,1-22 16,-1 0-16,-21 0 0,22 21 0,-1-21 16,-21 0-16,0 21 0,0 0 15,1-21-15,-22 21 0,0 0 16,-22 1-16,1-1 0,0 0 0,-21 0 16,-1 21-16,-20-20 0,21 20 15,-22 0-15,1 1 0,20-1 0,-20-21 16,20 21-16,-20 1 0,21-1 0,-1-21 15,1 22-15,21-22 0,-22 0 16,22 0-16,21 0 0</inkml:trace>
  <inkml:trace contextRef="#ctx0" brushRef="#br0" timeOffset="54581.09">10181 7874 0,'0'0'0,"21"-21"0,0 0 0,-21 0 15,0-1-15,0 1 0,0 0 16,0 0-16,0 0 0,0 0 0,0-1 16,-21 44 15,21-1-31,-21 0 0,0 21 0,21 1 16,0 20-16,0 1 0,0-1 0,-21 22 15,21-1-15,0-20 0,-21 21 16,21-22-16,0 1 0,0-1 0,0 1 15,0-1-15,0-21 0,-22 22 0,22-22 16,0 1-16,0-22 0,0 21 16,0-21-16,0 0 0,0 1 0,0-1 15,0-42 1,0-1 0,22 1-16,-22 0 0,0 0 15,0-21-15,21 20 0,-21-20 0,21 0 16,0 21-16,0-22 0,-21 1 15,21 0-15,22-1 0,-22 1 0,0 0 16,21 20-16,-20-20 0,20 21 16,0 0-16,-21 0 0,22 21 0,-1 0 15,0 0-15,1 21 0,-22 0 0,21 0 16,1 21-16,-22-20 0,0 20 16,-21 0-16,0 22 0,0-22 0,-21 22 15,0-22-15,-22 21 0,1-20 0,21 20 16,-43-20-16,22-1 0,0 0 15,-1 1-15,-20-22 0,20 0 16,1 0-16,21 0 0,-21-21 0,20 0 16,1 0-16,0 0 0,0 0 15,21-21 1,0 0-16,21 0 0,0 0 0,0-1 16,1 1-16,20 0 0,-21-21 15,21 21-15,1-22 0</inkml:trace>
  <inkml:trace contextRef="#ctx0" brushRef="#br0" timeOffset="55095.78">11578 8678 0,'42'-21'16,"-84"42"-16,127-42 0,-43 0 0,-21 21 0,0-21 16,1 21-16,-22-21 0,21 21 15,-21-21-15,0-1 0,0 1 16,-21 0-16,-1 21 0,-20 0 0,21-21 15,0 21-15,0 0 0,-22 0 16,22 0-16,-21 0 0,21 21 0,-22 0 16,1 0-16,0 1 0,20-1 0,-20 21 15,0 0-15,21 1 0,-22-1 16,22 0-16,0 22 0,0-22 0,21 1 16,0-1-16,0 0 0,0-21 15,0 22-15,0-22 0,0 0 16,21 0-16,0 0 0,0-21 0,0 0 15,1 0-15,-1 0 0,21 0 0,-21 0 16,22-21-16,-22 0 0,21 0 16,-21 0-16,22 0 0,-22-1 0,21-20 15,-21 21-15,0-21 0,1-1 0,-1 1 16,0 0-16,0 20 0,0-20 16,0 0-16,-21-1 0,0 22 0,0-42 15,0 84 16,0 0-31,0 0 0,0 22 16,0-1-16,0 0 0,0 1 0,0-1 16,0 0-16,0 1 0,0-22 15,0 21-15,0-21 0,0 22 0,0-22 16,0 0-16,22 0 0,-1 0 0,0-21 16,0 0-16,0 0 0,0 0 15,22 0-15,-22-21 0,21 21 0,1-21 16,-1 0-16,-21 0 0</inkml:trace>
  <inkml:trace contextRef="#ctx0" brushRef="#br0" timeOffset="55871.34">12509 8488 0,'0'0'16,"0"-21"-16,0 0 0,0-1 0,0 1 16,-21 21-16,0 0 15,0 21-15,0 1 0,0-1 16,-1 21-16,1-21 0,0 22 0,0-1 15,0 0-15,0 1 0,21-1 0,0 0 16,0 1-16,0 20 0,0-42 16,0 22-16,0-1 0,0-21 0,21 0 15,0 0-15,0 1 0,21-22 16,-20 0-16,-1 0 0,21 0 16,0 0-16,1 0 0,-22-22 0,21 1 15,1 0-15,-1 0 0,0-21 0,1-1 16,-1 22-16,-21-42 0,21 20 15,-20 1-15,20-22 0,-21 22 0,0-21 16,0-1-16,1 1 0,-1-1 0,0 1 16,0-1-16,0 1 0,-21 20 15,21-20-15,-21 20 0,22 22 0,-22-21 16,0 63 0,0 0-16,0 22 0,0-1 15,-22 21-15,1-20 0,21 20 16,-21-20-16,21 20 0,-21-21 15,0 22-15,0-22 0,21 1 0,-22-1 16,1 21-16,0-41 0,0 20 0,21 0 16,-21-21-16,21 22 0,-21-22 15,-1 0-15,22 0 0,0-42 32,0 0-32,0 0 15,22 0-15,-1-1 0,0-20 0,0 21 16,21-21-16,-20 20 0,20-20 15,0 21-15,-21 0 0,22 0 0,-1-1 16,0 1-16,1 0 0,-22 21 16,0 0-16,0 0 0,0 0 0,1 0 15,-22 21-15,0 0 16,0 1-16,0-1 0,-22-21 0,-20 21 16,21 0-16,0 0 0,-22 0 0,1-21 15,0 22-15,-1-1 0,1-21 16,21 0-16,-21 21 0,20-21 0,1 0 15,0 0-15,0 0 0,0 0 16,21 21-16,0 0 16,0 0-16,21 1 15,-21-1-15,21-21 0,0 21 16,0 0-16,1 0 0,-1-21 16,0 21-16,0 1 0,0-22 0,22 0 15,-22 21-15,21-21 0,0 0 16,-20 0-16,20 0 0,0 0 0,1-21 15,-1 21-15,-21-22 0,21 1 0,1 0 16,-1 0-16</inkml:trace>
  <inkml:trace contextRef="#ctx0" brushRef="#br0" timeOffset="56419.02">13928 8467 0,'0'0'0,"0"-21"0,0-1 0,0 44 31,-22-1-16,22 0-15,-21 0 0,21 21 0,0-20 16,-21 20-16,21-21 0,-21 21 0,21-20 16,-21-1-16,21 21 0,0-21 15,-21 0-15,21 1 0,0-1 16,21-21 0,0 0-1,0-21-15,0-1 0,-21 1 16,21 0-16,1 21 0,-1-21 0,0 0 15,0 0-15,0-1 0,0 1 16,1 21-16,-1 0 0,0 0 16,0 21-1,-21 1-15,21-1 16,-21 0-16,21 0 0,-21 0 0,22 0 16,-22 1-16,21-1 0,0 0 0,-21 0 15,21-21-15,0 21 0,0-21 16,1 0-16,-1 0 0,0 0 0,21 0 15,-21 0-15,22 0 0,-22 0 0,0-21 16,21 0-16,-20 0 0,-1 0 16,21-1-16,-21 1 0,0 0 0,1-21 15,-1 21-15,0-22 0,0 22 0,-21-21 16,0-1-16,0 1 0,0 0 16,0 21-16,0-22 0,-21 1 15,0 21-15,21 0 0,-21 21 0,-1-22 16,1 22-16,0 22 15,0-1 1,21 0-16,0 0 0,0 0 0,0 0 16,0 1-16,0-1 15,21 0-15,0-21 0,22 21 0,-22-21 16,0 0-16</inkml:trace>
  <inkml:trace contextRef="#ctx0" brushRef="#br0" timeOffset="57100.63">15473 8340 0,'0'0'0,"0"-21"0,0-1 15,-21 22-15,-1 0 0,-20 0 16,21 0-16,-21 0 0,-1 22 0,22-1 16,-21 0-16,-1 21 0,1-21 15,0 22-15,21-1 0,-22-21 0,22 22 16,0-1-16,0 0 0,0-21 0,-1 22 15,22-1-15,0-21 16,0 0-16,0 1 0,0-1 0,0 0 0,0 0 16,22-21-16,-1 0 0,0 0 15,21 0-15,-21 0 16,1 0-16,20-21 0,-21 0 0,21 0 16,-20-1-16,20 1 0,-21 0 0,0 0 15,22-21-15,-22 20 0,0-20 16,0 21-16,0-21 0,0 20 0,1-20 15,-22 21-15,0 0 0,21 0 0,-21-1 16,0 1-16,21 21 0,-21 21 16,0 1-1,0-1-15,0 0 0,-21 0 0,21 0 16,0 22-16,0-22 0,0 0 16,0 0-16,0 0 0,0 0 0,0 1 15,0-1-15,0 0 0,21-21 16,-21 21-16,21-21 0,0 21 15,0-21-15,1 0 0,-1 0 0,21 0 16,-21 0-16,0-21 0,1 0 16,20 0-16,-21 0 0,21-1 0,-20 1 15,-1 0-15,21 0 0,-21-21 0,22 20 16,-22 1-16,0-21 0,0 21 16,0 0-16,0-1 0,1 1 0,-22 0 15,0 42 16,0 0-31,0 1 0,0-1 0,0 21 16,0-21-16,0 0 0,0 1 0,0-1 16,0 0-16,0 0 0,0 0 15,0 0-15,0 1 0,21-1 0,0-21 16,0 21-16,0-21 0,0 0 0,1 0 16,20 0-16,0 0 0,-21 0 15,22 0-15,-1 0 0,0-21 0,1 0 16,-1 21-16,0-22 0</inkml:trace>
  <inkml:trace contextRef="#ctx0" brushRef="#br0" timeOffset="57603.38">16912 8361 0,'0'0'0,"-21"0"0,-21 0 16,20 0-16,1 0 0,-21 21 0,21-21 15,-22 21-15,1 0 0,0-21 16,21 22-16,-22-1 0,22 0 0,0 0 15,0 0-15,0 0 0,-1 1 0,22-1 16,0 0-16,0 0 0,0 0 16,0 0-16,0 1 0,22-1 0,-1-21 15,0 21-15,0-21 0,0 0 16,0 0-16,1 0 0,20 0 16,-21 0-16,0 0 0,22 0 0,-22-21 15,0 0-15,21 21 0,-21-22 16,1-20-16,-1 21 0,0 0 0,0-22 15,-21 1-15,21 0 0,0-1 0,1-20 16,-22-1-16,0 1 0,21-1 16,-21 1-16,21-1 0,-21 1 0,0-1 15,0 22-15,21-21 0,-21 20 0,0 22 16,0 0-16,0 0 0,0 0 16,-21 42-1,21 0-15,-21 21 16,21-21-16,-21 22 0,21 20 15,0-20-15,-22 20 0,22 1 0,-21-1 16,21 1-16,0-1 0,0-21 16,0 22-16,0-22 0,0 43 15,0-43-15,0-21 0,0 22 0,0-22 16,0 0-16,0 0 0,0 0 16,0 1-16,21-22 0,1 0 15,-1 0 1,0-22-16,0 1 15</inkml:trace>
  <inkml:trace contextRef="#ctx0" brushRef="#br0" timeOffset="57864.23">17738 8022 0,'0'0'0,"0"-21"0,-22 21 16,1 21-1,0 0-15,0 1 0,0 20 0,0 0 16,-1 1-16,1-22 0,0 21 0,0 0 16,21 1-16,-21-1 0,21 0 15,0 1-15,0-22 0,0 21 0,0-21 16,0 1-16,0-1 0,0 0 16,0 0-16,21 0 0,-21 0 15,21 1-15,0-22 0,-21 21 0,21-21 16,1 0-16,-1 0 15,0 0-15,0 0 0,0 0 0</inkml:trace>
  <inkml:trace contextRef="#ctx0" brushRef="#br0" timeOffset="58096.27">18140 8086 0,'0'-21'0,"0"42"0,21-64 0,-21 22 0,21 21 16,0 0-16,0 0 15,1 21-15,-1 1 16,0-1-16,0 21 0,0-21 0,0 22 16,1-1-16,-1 0 0,0 1 15,0-1-15,-21 0 0,0 1 0,0 20 16,0-21-16,0 1 0,0-1 0,0 0 16,0 22-16,-21-22 0,-21 1 15,20-1-15,-20 0 0,0-21 0,-1 22 16,1-22-16,-21 21 0</inkml:trace>
  <inkml:trace contextRef="#ctx0" brushRef="#br0" timeOffset="58919.79">6096 10520 0,'0'0'16,"-21"21"-16,-22-21 0,22 0 0,0 0 0,0 21 16,42 0-1,0-21-15,0 22 0,22-22 16,-1 21-16,0-21 0,22 21 0,-1-21 15,1 21-15,-1-21 0,22 21 16,0-21-16,-1 0 0,1 0 0,21 0 16,-21 0-16,-1 0 0,1 0 15,0 0-15,-22 0 0,1 0 0,-1 0 16,1 0-16,-22 0 0,0 0 16,-21 0-16,1 0 0,-1 0 0,-21-21 15,0 0 1,-21 0-16,-1 21 0,1-21 15,0 21-15,-21-22 0,21 1 0,-1 0 16,-20 21-16,21-21 0,0 21 16,21-21-16,0 0 15,21 21 1,0 0-16,0 0 0,0 0 16,22 0-16,-22 21 0,21-21 15,-21 21-15,22 0 0,-22 0 0,0 0 16,0 1-16,0-1 0,-21 0 15,0 21-15,0-21 0,0 1 0,0 20 16,-21-21-16,0 0 0,-21 0 0,21 1 16,-1 20-16,1-21 0,21 0 15,-21 0-15,21 1 16</inkml:trace>
  <inkml:trace contextRef="#ctx0" brushRef="#br0" timeOffset="59444.49">9334 10710 0,'0'0'0,"-21"-21"0,21 0 16,0 0-16,0 0 0,0 0 15,0-1-15,21 1 0,-21 0 16,22-21-16,-1 21 0,0 21 0,0-22 16,0 1-16,0 21 0,22 0 0,-22 0 15,0 0-15,21 21 0,-20 1 16,20 20-16,-21-21 0,0 21 0,22 1 15,-22-1-15,-21 0 0,0 1 0,21-1 16,-21 0-16,0 1 0,0-1 16,0 0-16,0-20 0,-21-1 0,0 21 15,21-21-15,-22-21 0,1 21 0,21 1 16,-21-22 0,21-22-1,0 1-15,0 0 0,0 0 16,0-21-16,0 20 0,21 1 15,-21 0-15,21-21 0,1 21 0,-1-22 16,0 1-16,0 0 0,0 20 0,0-20 16,1 0-16,-1 21 0,21-1 15,-21 1-15,0 0 0,22 21 0,-22 0 16,0 0-16,21 0 0,-20 0 0,-1 0 16,0 0-16,0 21 0</inkml:trace>
  <inkml:trace contextRef="#ctx0" brushRef="#br0" timeOffset="59819.83">10393 10943 0,'0'0'0,"21"0"31,0 0-15,0 0-16,0-21 0,1 21 15,-1-21-15,0 0 0,0 21 16,0-21-16,0-1 0,22 1 0,-22 0 15,0 0-15,0 0 0,0-22 0,1 22 16,-22 0-16,0-21 0,0 21 16,0-1-16,0 1 0,-22 21 15,1 0-15,0 0 0,0 0 0,-21 21 16,20 1-16,-20-1 0,21 21 16,-21 0-16,20-20 0,1 20 0,-21 0 15,21 1-15,21-1 0,-21 0 0,21 1 16,0-22-16,0 0 0,0 21 15,0-21-15,0 1 0,21-22 0,21 0 16,-21 0-16,22 0 0,-1 0 16,0 0-16,22-22 0,-22 1 0,22 0 15,-1 0-15,1 0 0,-1 0 0,1-22 16,-1 1-16,1 21 0,-22-22 0,21-20 16,-20 21-16,-1-1 15</inkml:trace>
  <inkml:trace contextRef="#ctx0" brushRef="#br0" timeOffset="61043.43">11515 10160 0,'0'-21'16,"0"42"-16,0-63 0,0 21 0,0-1 16,0 44-1,0 20-15,-22-21 0,22 21 16,-21-20-16,21 41 0,-21-21 0,21 22 16,0-1-16,-21 1 0,21-1 0,-21 22 15,21-21-15,0 20 16,-21-20-16,-1 20 0,1 1 0,21 0 0,-21 21 15,0-22-15,0 1 0,0 0 0,-22-1 16,22 1-16,0 0 16,-21-1-16,20-20 0,-20 20 0,21 1 15,-21 0-15,20-22 0,1 1 0,0 20 16,0-20-16,-21-22 0,42 22 0,-22-1 16,1-20-16,0 20 0,21-21 15,0 1-15,0-1 0,0 0 0,0-20 16,0 20-16,0-21 0,0 0 0,21-21 15,0 0-15,1 0 0,-1 0 0,21 0 16,-21-21-16,22-21 16,-1 21-16,0-22 0,1 1 0,-1-22 15,0 22-15,22-21 0,-22-22 0,0 21 16,1-20-16,-1-1 0,0 0 0,-20 1 16,-1-1-16,0 0 0,-21 1 15,0-1-15,0 0 0,0 1 0,-21 20 16,0-20-16,-1 20 0,-20 22 0,0-22 15,21 22-15,-22 0 0,1-1 16,21 1-16,-22 21 0,22 0 0,-21-1 16,42 1-16,-21 21 0,42-21 31,0 21-31,0-21 0,0 21 16,22-21-16,-22 21 0,21-21 0,1 21 15,-1-22-15,0 1 0,1 0 0,-1 21 16,-21-21-16,21 0 0,1 0 15,-1-1-15,0 1 0,-20 0 0,20 0 16,-21 0-16,21 0 0,-20-1 0,-1 1 16,0 0-16,0 0 0,0 21 15,0 0-15,-21-21 0,0 42 16,0 0 0,0 0-16,0 0 15,0 1-15,0-1 0,0 0 0,0 0 16,0 0-16,0 0 0,0 1 15,0-1-15,22 0 0,-1 0 16,0 0-16,0 0 0,0-21 0,0 22 16,1-22-16,-1 0 0,21 0 0,-21 0 15,22 0-15,-1 0 0,-21 0 16,21 0-16,-20 0 0,20-22 0,0 1 16,-21 0-16,22 21 0,-22-21 0,21 0 15,-21 0-15,1-1 0,-1 1 0,0-21 16,0 21-16,-21 0 0,0-1 15,0 1-15,0 0 0,0 0 0,0 0 16,-21 21 0,0 0-1,0 0-15,-1 21 0,1 0 16,0 0-16,21 0 0,0 1 16,0-1-16,0 0 0,0 0 15,0 0-15,0 0 0,0 1 0,0-1 16,0 0-16,0 0 0,21-21 15,0 21-15,1-21 0,-1 0 16,21 0-16,-21 0 0,0 0 0,22 0 16,-22 0-16,21 0 0,1 0 0,-22 0 15,21 0-15,0-21 0,1 0 0,-22 0 16,21 21-16,1-21 16,-1-1-16,-21-20 0,21 21 0,-20 0 15,-1 0-15,0-22 0,0 22 0,-21 0 16,0 0-16,0 0 15,-21 42 1,0 0-16,0 0 16,21 0-16,0 22 15,0-22-15,0 0 0,0 0 0,0 0 16,0 0-16,21 1 0,-21-1 0,21-21 16,-21 21-16,0 0 0,0 0 15,0 0-15,0 1 16,-21-22-1,0 0-15,-1 0 16,1 0-16,0 0 0,0 0 0,-21 0 16,20 0-16,22-22 15,0 1-15,22 0 16</inkml:trace>
  <inkml:trace contextRef="#ctx0" brushRef="#br0" timeOffset="61503.17">13822 10245 0,'21'-127'16,"-42"254"-16,42-275 16,-21 169 15,0 0-31,0 21 0,0-21 16,-21 22-16,21-1 0,-21 0 0,21 22 15,-22-22-15,22 22 0,0-22 0,-21 0 16,21 22-16,0-22 0,-21 1 15,21-22-15,0 21 0,0-21 0,0 0 16,0 1-16,0-1 0,0 0 0,0 0 16,-21-21-1,21-21 1,0 0-16,-21 21 16,21-43-16,0 22 0,0 0 15,0-21-15,0 21 0,106-170 16,-85 170-1,21 0-15,-21 0 0,22 21 16,-22 0-16,21 0 0,-21 0 0,22 0 16,-22 21-16,0 0 0,21 21 0,-21-21 15,1 22-15,-1-22 0,-21 21 16,0 1-16,21-1 0,-21-21 0,0 21 16,0-20-16,0 20 0,0-21 0,-21 0 15,21 0-15,-21 22 0,21-22 16,-22-21-16,1 21 0,21 0 15,0 0-15,-21-21 16</inkml:trace>
  <inkml:trace contextRef="#ctx0" brushRef="#br0" timeOffset="61727.61">14668 11070 0,'0'0'0,"22"0"0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54:55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762 0,'0'-21'62,"21"21"-46,-21-21-16,21 21 0,-21-21 0,0-1 16,21 1-16,0 0 15,-21 0-15,0 0 0,21-22 16,-21 22-16,22 0 0,-22 0 0,21 0 16,-21-22-16,0 22 0,0 0 15,0 0-15,0 0 0,0 0 16,0-1-16,0 1 0,0 42 47,0 1-47,0 20 0,0-21 15,0 21-15,0 1 0,0-1 16,0 0-16,0 1 0,0 20 0,0 1 16,0-1-16,0 1 0,-21-1 15,-1 22-15,1-22 0,21 1 0,-21-1 16,0 1-16,0-22 0,21 22 15,-21-22-15,-1 22 0,1-22 16,0 0-16,0 1 0,21-1 0,-21 0 16,21-21-16,-21 1 0,-1-1 15,22 0-15,0 0 0,-21-21 16,0 0 0,21-21-16,-21 0 0,21 0 15,0-1-15,-21 1 0,21-21 0,-21 21 16,-1-22-16,22 1 0,-21 21 15,21-21-15,0 20 0,0-20 0,0 21 16,0-21-16,-21 20 0,21 1 16,0 0-16,0 0 0,0 0 15,21 21 1,0 0 0,1 21-16,-22 0 0,21 0 15,0 0-15,0 1 16,-21-1-16,21 21 0,0-21 15,1 0-15,-1 22 0,0-1 0,0-21 16,0 22-16,0-22 0,1 0 16,-1 21-16,0-21 0,0-21 0,0 22 15,0-22-15,22 0 0,-22 0 16,0 0-16,21 0 0,-20-22 0,-1 1 16,21 0-16,-21 0 0,0 0 15,1 0-15,-1-1 0,0 1 16,0-21-16,0 21 0,0-22 0,1 22 15,-22-21-15,0 21 0,0-22 16,21 22-16,-21-21 0,21 21 16,-21 0-16,0-1 0,0 1 15,0 0-15,0 42 32,0 0-17,0 1-15,-21-1 0,21 0 16,-21 0-16,21 21 0,0-20 15,0-1-15,0 21 0,0-21 0,0 22 16,0-22-16,0 0 0,0 0 16,0 21-16,21-20 0,0-1 0,0-21 15,0 21-15,0 0 0,1-21 16,-1 0-16,21 0 0,-21 0 16,22-21-16,-22 0 0,21 0 15,-21-1-15,22 1 0,-22 0 0,21-21 16,-21 21-16,0-1 0,1-20 15,-1 21-15,-21-21 0,0-1 0,0 22 16,0-21-16,0-1 0,0 22 16,-21-21-16,-1 21 0,1 0 0,0-1 15,0 1-15,0 21 0,0 0 16,-1 0-16,1 0 0,-21 0 16,21 0-16,0 0 0,-1 21 0,22 1 15,-21-22-15,21 21 0,-21 0 16,21 0-16,0 0 0,0 0 15,21-21 1</inkml:trace>
  <inkml:trace contextRef="#ctx0" brushRef="#br0" timeOffset="499.83">3196 1143 0,'0'0'0,"0"-21"16,0 0 0,0 0-16,-21 21 0,0 0 15,-43 0 17,43 21-32,0-21 0,0 21 15,0 0-15,-1 0 0,1 0 16,0 1-16,0-1 0,0 0 0,0 21 15,-1-21-15,1 1 0,0 20 16,21-21-16,-21 0 0,21 22 0,0-22 16,0 0-16,0 21 0,0-21 15,0 1-15,21-1 0,0 0 0,0 0 16,1 0-16,-1-21 0,21 21 16,-21-21-16,22 0 0,-22 0 0,21 0 15,0 0-15,1 0 0,-1-21 16,0 0-16,1 0 0,-1 0 0,22 0 15,-22-1-15,0 1 16</inkml:trace>
  <inkml:trace contextRef="#ctx0" brushRef="#br0" timeOffset="1023.54">3852 1228 0,'0'0'16,"0"-21"-16,0-1 0,0 1 0,0 0 0,-21 0 15,0 21-15,0 0 0,0-21 16,-1 21-16,1 0 0,0 0 0,0 0 15,-21 0-15,20 21 0,1 0 16,-21-21-16,21 42 0,0-20 16,-1-1-16,1 0 0,0 21 0,0-21 15,0 1-15,21 20 0,0-21 16,-21 0-16,21 22 0,0-22 16,0 0-16,0 0 0,0 0 0,0 0 15,21 1-15,0-22 0,-21 21 16,42-21-16,-21 0 0,1 0 0,20 0 15,-21 0-15,21-21 0,-20-1 16,20 22-16,0-21 0,-21-21 0,22 21 16,-1 0-16,-21-22 0,22 22 15,-22-21-15,0-1 0,0 1 0,0 0 16,-21 21-16,0-22 0,21 1 16,-21 21-16,0 0 0,0-1 0,0 1 15,0 0-15,0 42 47,0 0-47,0 1 16,0-1-16,0 0 0,0 21 15,0-21-15,0 22 0,0-22 0,0 21 16,0 1-16,0-22 0,0 0 16,22 21-16,-22-21 0,0 1 0,0-1 15,21 0-15,0 0 16,-21 0-16,21-21 0,0 0 15,0 0-15,1 0 16,-1-21-16,21 0 0,-21 0 16,0 0-16,1-1 0</inkml:trace>
  <inkml:trace contextRef="#ctx0" brushRef="#br0" timeOffset="1367.57">4784 169 0,'0'0'0,"0"22"0,0-1 0,0 0 0,-22 0 16,22 21-16,-21 1 0,21-1 15,0 0-15,0 1 0,-21 20 0,0 1 16,0-1-16,21 1 0,-21-1 15,21 1-15,-22 20 0,1-20 0,21-1 16,0-20-16,-21 20 0,0-20 16,21 20-16,-21-21 0,21 1 0,0-22 15,0 21-15,0-21 0,0 1 16,0-1-16,0 0 0,0 0 16,0 0-16,21-21 15,0 0-15,0 0 16,0-21-16,1 0 0,-1 0 0,0 0 15,0-1-15</inkml:trace>
  <inkml:trace contextRef="#ctx0" brushRef="#br0" timeOffset="1788.33">5080 1058 0,'0'0'0,"0"22"47,-21-1-32,0 0-15,-1 0 0,1 0 16,21 0-16,-21 1 0,0-1 16,21 21-16,-21-21 0,0 0 0,21 1 15,0-1-15,0 21 0,0-21 16,0 0-16,0 1 0,0-1 16,21-21-16,0 21 15,0-21-15,0 0 0,22 0 0,-22 0 16,21 0-16,-21 0 0,0-21 15,22 21-15,-22-21 0,21 21 0,-21-22 16,1 1-16,-1 0 0,0 0 16,0 0-16,-21-22 0,0 22 15,0 0-15,0-21 0,0 21 0,0-1 16,0-20-16,0 21 0,0 0 16,0 0-16,-21-1 0,0 22 0,0 0 15,-1 0-15,1 0 0,0 0 16,0 0-16,0 0 0,0 0 0,-1 22 15,1-1-15,0 0 16,0 0-16</inkml:trace>
  <inkml:trace contextRef="#ctx0" brushRef="#br0" timeOffset="2379.98">5376 1080 0,'0'0'0,"-21"0"0,21-22 15,0 1-15,0 0 16,0 0 0,21 21-16,0 0 0,1-21 15,-1 21-15,0 0 16,0 0-16,0 0 0,0 21 0,1 0 15,-1 0-15,0 0 0,0 22 16,0-22-16,-21 21 0,21 1 0,-21-1 16,22 0-16,-22-21 15,0 22-15,0-1 0,0-21 0,0 22 16,0-22-16,0 0 0,0 0 0,0 0 16,0 0-16,0 1 0,0-44 46,0 1-46,0 0 0,0 0 0,0 0 16,21 0-16,0-1 0,-21-20 16,21 21-16,0-21 0,0 20 0,-21-20 15,22 0-15,-1 21 0,0-22 16,0 22-16,0-21 0,0 21 0,1-1 16,-1 22-16,0-21 15,0 21-15,0 0 0,0 0 16,1 0-16,-1 0 15,0 0-15,0 0 0,-21 21 0,21-21 16,0 22-16</inkml:trace>
  <inkml:trace contextRef="#ctx0" brushRef="#br0" timeOffset="2931.91">6646 1122 0,'0'0'0,"21"0"0,1-85 16,-22 64-1,0 0-15,0 0 16,0 0-16,0-1 0,-22 22 16,1 0-16,0 0 0,0 0 15,0 0-15,0 0 0,-1 22 0,1-1 16,-21-21-16,21 21 0,0 0 15,-1 0-15,1 22 0,0-22 16,21 0-16,0 0 0,0 0 0,0 0 16,0 1-16,0-1 0,0 0 15,0 0 1,21-21-16,0 0 0,1 21 0,-1-21 16,0 0-16,0 21 0,0-21 15,0 22-15,1-22 0,-1 0 0,0 21 16,0-21-16,0 0 0,0 21 15,1-21-15,-1 21 0,0 0 16,-21 0-16,21-21 0,-21 22 0,0-1 16,0 0-1,-21 0-15,0-21 0,0 21 16,-1-21-16,1 21 0,-21-21 16,21 0-16,-22 22 0,22-22 15,0 0-15,-21 0 0,21 0 0,-1 0 16,1 0-16,0 0 0,0 0 15,0 0-15,0-22 16,21 1 0,0 0-1,0 0-15,0 0 16,0 0-16</inkml:trace>
  <inkml:trace contextRef="#ctx0" brushRef="#br0" timeOffset="3411.55">4762 550 0,'0'0'0,"0"-21"0,22 21 31,-1-21-31,21 21 0,-21 0 16,22 0-16,-1 0 0,21 0 0,-20 0 16,20 0-16,-20 0 0,20-21 15,1 21-15,-1 0 0,1 0 0,-1 0 16,1 0-16,-1 0 0,1 0 16,-1 0-16,1 0 0,-22 0 15,0 0-15,1 0 0,-1 0 16,-21 0-16,21 0 0,-20 0 0,-1 0 15,-42 0 17,21 21-32,-43-21 0,22 0 15,0 0-15</inkml:trace>
  <inkml:trace contextRef="#ctx0" brushRef="#br0" timeOffset="4367.25">1968 2053 0,'0'0'0,"-127"0"31,106 0-31,0 0 16,0 0-16,0 0 16,21 21 46,21-21-62,21 0 0,-21 0 16,22 0-16,-22 0 0,21 0 15,1 0-15,-1 0 0,21 0 0,-20 0 16,20 0-16,1 0 0,-1 0 16,22 0-16,-22 0 0,22 0 0,0 0 15,-1-21-15,22 21 0,-21 0 16,21 0-16,0 0 0,-1-21 0,22 21 15,22 0-15,-22-21 0,21 21 16,0 0-16,0 0 0,0 0 16,0 0-16,22 0 0,-22 0 15,21 0-15,-21 0 0,1 0 0,-1 0 16,21 0-16,-21 0 0,0 0 16,1 0-16,-22 0 0,21 0 0,-21 0 15,21 0-15,-21-21 0,0 21 16,0 0-16,0 0 0,-21 0 0,0 0 15,-22 0-15,1-21 0,0 21 0,-22 0 16,22 0-16,-43 0 0,22 0 16,-43 0-16,21 0 0,-21 0 0,0 0 15,1 0 1,-44 0 31,1 0-47,0 0 15</inkml:trace>
  <inkml:trace contextRef="#ctx0" brushRef="#br0" timeOffset="4559.77">7768 1947 0,'0'22'47,"-21"-22"-31,0 0-16</inkml:trace>
  <inkml:trace contextRef="#ctx0" brushRef="#br0" timeOffset="30099.83">2921 2709 0,'0'-21'16,"0"0"-16,0 0 16,0 0-16,0 0 15,0-1-15,0 1 16,-21 21 0,0 0-1,21 21 1,0 1-16,0-1 0,0 0 15,0 0-15,-22 21 0,22-20 0,0 20 16,0 0-16,-21 1 0,21-1 16,0-21-16,0 21 0,0 1 0,0-1 15,0 0-15,-21 1 16,21-1-16,0 0 0,0-20 0,0 20 16,0-21-16,0 0 0,0 0 15,0 1-15,0-1 16,21-21-16,0 0 15,-21-21-15,22-1 16,-1 1-16,-21 0 0,21 0 0,0-21 16,-21 20-16,21 1 0,0-21 15,-21 21-15,22 0 0,-1-22 0,-21 22 16,21 0-16,-21 0 0,0 0 16,21-1-16,-21 1 0,21 0 0,0 21 31,1 21-16,-1 0 1,0 1-16,-21-1 0,0 0 16,21 0-16,-21 0 0,21 22 15,-21-22-15,0 0 0,21 0 16,1 0-16,-22 22 0,0-22 0,21 0 16,-21 0-16,21-21 0,0 21 15,0 0-15,0-21 0,1 0 16,-1 0-16,0 0 0,0 0 15,0 0-15,22-21 0,-22 21 16,0-21-16,21-21 0,-21 21 0,1-1 16,-1 1-16,0-21 0,0 0 15,0 20-15,0-20 0,-21 21 16,0-21-16,0-1 0,0 22 16,0-21-16,0 21 0,0-1 0,-21 1 15,0 0-15,0 0 0,21 0 16,-21 21-16,0 0 0,-1 0 0,1 0 15,0 21 1,21 0-16,0 0 0,0 0 16,0 1-16,0-1 0,0 0 15,0 0-15,21 0 0,0 0 16,1-21-16,-1 0 16,0 22-16,21-22 0,-21 0 0,1 0 0,-1 0 15,21 0-15,-21 0 16,0 0-16,22-22 0,-22 22 0,21-21 15,-21 0-15,22 0 0,-1 0 16,0 0-16,-20-1 0,20-20 0,-21 21 16,21-21-16,-20-1 0,-1 22 15,0-21-15,0-1 0,-21 1 16,0 0-16,0-1 0,0 22 0,0-21 16,0 21-16,0 0 0,-21 21 0,0 0 15,0 0-15,-1 0 16,1 0-16,0 21 0,0 0 15,21 21-15,-21 1 0,21-1 16,0 0-16,-21 1 0,21 20 0,-22-21 16,22 1-16,0-1 0,0 22 15,0-22-15,0 0 0,-21-21 0,21 22 16,0-1-16,0 0 0,0-20 16,0 20-16,0 0 0,0-21 0,0 22 15,0-22-15,0 0 0,0 0 16,0 0-16,0 1 0,0-1 15,0-42 17,0-1-32,0 1 0,0 0 15,0 0-15,0 0 0,21-22 0,-21 22 16,0 0-16,0-21 0,22 21 16,-1-1-16,-21 1 0,21 0 0,-21 0 15,21 0-15,0 0 0,0-1 16,1 22-16,-1 0 15,0 22 1,0-1-16,0 0 16,-21 0-16,0 0 0,21 0 15,1 1-15,-22-1 0,0 0 16,21 0-16,-21 0 0,21 0 16,0 1-16,-21-1 0,0 0 0,21-21 15,0 21-15,1 0 0,-1-21 16,0 0-16,0 0 0,0 0 15,22 0-15,-22-21 0,21 0 16,-21 0-16,22 0 0,-1-1 0,-21 1 16,21 0-16,-20 0 0,20-21 15,-21 20-15,0 1 0,-21 0 0,21 0 16,-21 0-16,22 0 0,-22-1 16,0 1-16,0 42 46,0 1-30,0-1-16,0 0 0,0 0 16,0 0-16,0 0 0,0 1 15,0-1-15,0 0 0,0 0 16,21 0-16,-21 0 0,21-21 0,-21 22 16,21-1-16,0-21 0,0 0 15,1 0-15,-1 0 0,0 0 0,0 0 16,0-21-16,22-1 0,-22 1 15,0 21-15,0-21 0,0 0 0,0 0 16,1 0-16,-1-1 0,0 1 16,-21 0-16,21 0 0,-21 0 15,0 0-15,0-1 16,0 1-16,0 0 0,0 0 16,0 42 15,0 0-31,0 0 0,0 1 15,0 20-15,0-21 0,0 0 16,0 22-16,0-1 0,0 0 0,0 1 16,0-1-16,0 0 0,0 1 15,0-1-15,21 21 0,-21-20 0,0-1 16,0 22-16,0-22 0,21 21 16,-21-20-16,0 20 0,0-20 15,0 20-15,0 1 0,0-1 0,0 1 16,0-1-16,0 1 0,0-1 15,0 1-15,0-22 0,-21 21 0,21-20 16,-21-22-16,21 21 0,0-21 16,-21 22-16,21-22 0,0 0 15,-21-21-15,0 0 0,-1 0 16,22-21-16,-21 21 16,0-21-16,21 0 0,-21-22 0,21 22 15,0-21-15,0-1 0,-21 1 16,21 0-16,-21-1 0,21 1 0,-22-21 15,22 20-15,0 1 0,0 0 16,-21-22-16,21 22 0,0 21 16,0-22-16,0 1 0,0 21 0,0-22 15,0 22-15,0-21 0,0 21 16,0 0-16,0-22 0,21 22 0,-21 0 16,22-21-16,-1 20 0,0-20 15,0 21-15,21-21 0,-20 20 0,-1-20 16,21 21-16</inkml:trace>
  <inkml:trace contextRef="#ctx0" brushRef="#br0" timeOffset="31211.55">7070 2688 0,'0'0'0,"0"-21"0,0 0 0,0 0 15,0 0-15,0-22 0,0 22 16,0 0-16,0 0 0,0 0 0,0-1 16,0 1-16,0 0 0,0 42 31,0 0-15,0 1-16,0 20 0,0 21 0,0-20 15,0 20-15,-22-20 0,1 20 16,0 1-16,21-1 0,-21-21 15,0 22-15,0-1 0,-1 1 0,1-22 16,0 22-16,0-22 0,-21 0 16,20 1-16,1-22 0,0 21 0,-21-21 15,21 1-15,-1-1 0,1-21 16,0 0-16,0 0 0,0 0 0,0 0 16,21-21-16,-22-1 15,1 1-15,21-21 0,0 0 0,0 20 16,0-41-16,0 21 0,0-1 0,0 1 15,0 0-15,0-1 0,0 1 16,0 21-16,0-22 0,0 22 0,0 0 16,0 0-16,21 21 15,1 0 1,-1 0-16,0 21 0,0 0 16,-21 0-16,21 1 0,0 20 0,1-21 15,-1 21-15,0 1 0,-21-22 16,21 21-16,0 1 0,-21-22 0,21 21 15,1-21-15,-1 22 0,0-22 0,0 0 16,0-21-16,0 21 0,1-21 16,-1 0-16,0 0 0,0 0 0,0 0 15,22 0-15,-22-21 0,21 0 16,-21 0-16,22-1 0,-22-20 16,21 21-16,-21-21 0,0 20 15,22-20-15,-22 0 0,0 21 0,-21-22 16,0 22-16,21 0 0,-21 0 0,0 0 15,0-1-15,0 44 32,0-1-17,0 0-15,0 0 0,-21 0 0,21 22 16,0-22-16,0 21 0,0-21 16,0 22-16,0-22 0,0 0 0,0 21 15,0-21-15,0 1 0,0-1 16,21-21-16,0 21 0,1-21 0,-1 0 15,0 0-15,0 0 0,0 0 16,0 0-16,22-21 0,-22 0 16,21-1-16,-21 1 0,1 0 0,20 0 15,-21-21-15,0 20 0,-21 1 16,0-21-16,0 0 0,0 20 0,0-20 16,0 21-16,0-21 0,0 20 15,-21-20-15,0 21 0,0 0 0,0 21 16,-1-21-16,1 21 0,0 0 0,-21 0 15,21 0-15,-22 0 0,22 21 16,0-21-16,-21 21 0,20 0 16,1 0-16,0 0 0,21 1 0,-21-22 15,21 21-15,0 0 0,-21 0 16,21 0-16,0 0 16,21-21-16,0 0 0,0 0 15,22 0-15,-22 0 0</inkml:trace>
  <inkml:trace contextRef="#ctx0" brushRef="#br0" timeOffset="31515.37">8318 2815 0,'0'-42'31,"-21"42"-31,0 0 0,0 0 15,0 0-15,21 21 0,-21-21 0,-1 21 16,1 0-16,0 1 0,0 20 16,0-21-16,0 0 0,-1 22 0,1-22 15,21 21-15,-21 0 0,21-20 16,0 20-16,0-21 0,0 21 0,0-20 16,0 20-16,21-21 0,0 0 15,1 0-15,-1 1 0,0-1 16,0-21-16,21 0 0,1 21 0,-22-21 15,21 0-15,1 0 0,-1 0 16,0-21-16,1 21 0,-1-21 0,0 21 16</inkml:trace>
  <inkml:trace contextRef="#ctx0" brushRef="#br0" timeOffset="32003.66">8975 2900 0,'0'0'0,"0"-21"0,-64 0 15,43 21-15,0 0 0,-22 0 16,22 0-16,0 0 0,-21 0 16,21 21-16,-1 0 0,-20 0 15,21 0-15,0 0 0,0 1 0,-1 20 16,1-21-16,0 21 0,21-20 16,0 20-16,-21-21 0,21 21 0,0-20 15,0 20-15,0-21 0,0 0 16,21 0-16,-21 1 0,21-22 15,0 0-15,1 0 0,-1 0 0,0 0 16,0 0-16,0-22 0,22 22 16,-22-21-16,0 0 0,0 0 0,0-21 15,-21 20-15,21-20 0,1 21 16,-22-21-16,21-1 0,-21 22 16,0-21-16,0 21 0,0-22 15,0 22-15,0 0 0,0 0 0,0 42 31,0 0-15,0 0-16,0 0 0,0 1 0,0 20 16,0-21-16,0 0 0,0 22 15,0-22-15,0 21 0,21-21 0,-21 22 16,21-22-16,-21 0 0,21 0 0,0 0 16,-21 0-16,22-21 0,-1 22 15,0-22-15,0 0 0,0 0 0,0 0 16,1 0-16,-1-22 15,0 1-15,0 0 0,21 0 0,-20 0 16,-1-22-16</inkml:trace>
  <inkml:trace contextRef="#ctx0" brushRef="#br0" timeOffset="32303.49">9525 2265 0,'0'0'16,"0"-21"-16,0 0 0,0-1 0,-21 22 31,21 22-15,0 20-16,0-21 15,0 21-15,0 22 0,0-22 0,0 22 16,0-1-16,-21 1 0,21-1 16,0 1-16,-22-1 0,22 1 0,0-22 15,0 22-15,0-22 0,0 0 16,-21 1-16,21-1 0,0 0 0,0-21 15,0 1-15,0 20 0,0-21 16,0 0-16,21-21 16,1 0-16,-1-21 15,0 0-15,0-21 0,21 20 16,-20 1-16</inkml:trace>
  <inkml:trace contextRef="#ctx0" brushRef="#br0" timeOffset="32695.71">10033 2836 0,'-64'64'31,"43"-43"-31,0 0 0,0 22 0,0-22 16,0 0-16,21 21 0,-22-21 0,1 22 16,21-22-16,0 21 0,0-21 15,0 22-15,0-22 0,0 0 0,0 0 16,21 0-16,1-21 15,-1 0-15,0 0 0,21 0 16,-21 0-16,22 0 0,-22 0 0,21-21 16,-21 0-16,22 0 0,-22 0 15,0 0-15,21-1 0,-20-20 0,-1 21 16,-21-21-16,0-1 0,0 1 0,0 21 16,0-22-16,0 22 0,-21-21 15,-1 21-15,1 21 0,0-21 0,0 21 16,0 0-16,-22 0 0,22 0 15,0 0-15,0 21 0,-21 0 0,20 0 16,22 0-16,-21-21 0,21 21 0,-21 1 16,21-1-16,0 0 0,0 0 15,0 0-15,21 0 16,0-21-16,1 0 0,-1 0 16,21 0-16,-21 0 0</inkml:trace>
  <inkml:trace contextRef="#ctx0" brushRef="#br0" timeOffset="33111.51">10456 2963 0,'0'0'0,"0"-21"16,0 0-16,21 21 0,1-21 0,-1 21 16,-21-21-16,21 21 15,0 0-15,0 0 0,0 0 0,1 0 16,-1 0-16,0 0 0,21 0 0,-21 21 15,1 0-15,-1 0 0,-21 0 16,21 1-16,-21-1 0,21 0 0,-21 0 16,0 21-16,0-20 0,0 20 15,0-21-15,0 0 0,0 22 0,-21-22 16,21 0-16,0 0 0,-21 0 0,0-21 16,-1 21-16,1 1 15,0-22 1,0-22-16,21 1 15,0 0-15,0 0 0,0 0 16,0 0-16,0-22 0,21 22 0,0-21 16,0 21-16,1-22 0,-1 1 15,0 21-15,0-22 0,0 22 0,0 0 16,1 0-16,-1 0 0,0 0 16,0 21-16,0-22 0,0 22 0,1 0 15,-1 0 1</inkml:trace>
  <inkml:trace contextRef="#ctx0" brushRef="#br0" timeOffset="33600.87">11578 2921 0,'21'-21'16,"0"0"0,-21 0-16,0-1 0,0 1 31,-21 21-31,0 0 0,0 0 16,0 0-16,0 0 0,-1 21 15,1-21-15,0 22 0,0-1 16,0 0-16,0 0 0,21 0 15,0 0-15,0 1 0,0-1 16,0 0-16,21 0 16,0-21-16,0 21 0,0-21 15,0 0-15,1 21 0,-1-21 16,0 0-16,0 22 0,0-22 0,0 21 16,1-21-16,-1 0 0,0 21 0,-21 0 15,21-21 1,-21 21-16,0 0 15,-21-21-15,0 0 0,0 0 16,-1 22-16,1-22 0,-21 0 16,21 0-16,-22 0 0,22 21 0,-21-21 15,21 0-15,0 0 0,-1 0 16,-20 21-16,21-21 0,0 0 16,0 0-16,-1 0 15,22-21-15,0 0 16</inkml:trace>
  <inkml:trace contextRef="#ctx0" brushRef="#br0" timeOffset="34043.78">8805 2498 0,'0'0'0,"21"0"15,1 0 1,-1-21-16,0 21 0,21 0 15,1 0-15,-1 0 0,21 0 0,1 0 16,-22 0-16,22 0 0,20 0 16,-20 0-16,21 0 0,-1 0 0,1 0 15,21 0-15,-22 0 0,22 0 16,-21 0-16,0 0 0,-1 0 0,-20 0 16,-1 0-16,1 0 0,-22 0 15,0 0-15,-20 0 0,-1 0 16,0 0-16,0 0 0,-42 0 47,0 0-47,0 0 0,-1 0 15,1 0-15,0 0 0,0 0 0</inkml:trace>
  <inkml:trace contextRef="#ctx0" brushRef="#br0" timeOffset="35155.74">3048 4530 0,'0'0'0,"0"-21"0,0-22 31,0 64 0,0 1-31,0-1 0,0 21 0,0-21 16,-21 22-16,21-1 0,-21 0 16,21 22-16,0-22 0,0 0 0,0 1 15,-22-1-15,22 0 0,0 1 16,0-22-16,0 0 0,0 0 0,0-42 47,22 0-47,-22-21 0,21 20 15,-21-20-15,21 21 0,0-21 0,0-1 16,0 22-16,1-21 0,-22-1 16,21 22-16,0 0 0,0 0 15,0 21 1,0 0-16,1 42 15,-1-21-15,-21 1 0,0 20 16,0 0-16,21 1 0,-21-1 0,21 0 16,-21-21-16,21 22 0,-21-1 15,21-21-15,1 22 0,-1-22 0,0 0 16,0-21-16,0 21 0,0-21 16,22 0-16,-22 0 0,21 0 0,1-21 15,-22 21-15,21-21 0,0 0 0,-20-22 16,20 22-16,0-21 0,-21-1 15,1 1-15,-1 0 0,0-1 16,-21 1-16,0-21 0,0 20 16,0-63-16,-21 64 0,0 0 15,-22-1-15,1 1 0,0 21 16,-1 0-16,1 0 0,0-1 0,20 22 16,-20 0-16,0 0 0,21 22 15,-1-22-15,1 21 0,21 0 0,0 21 16,0-21-16,0 1 0,21 20 15,1-21-15,-1 0 0,0 22 0,21-22 16,1-21-16,-1 21 0,0-21 16,1 0-16,-1 0 0,0 0 0</inkml:trace>
  <inkml:trace contextRef="#ctx0" brushRef="#br0" timeOffset="35631.58">4530 4085 0,'0'0'0,"0"-21"0,0 42 16,-22 22-1,22-22-15,0 21 0,0 0 16,0 1-16,0-1 0,0 22 0,-21-22 16,21 0-16,0 22 15,-21-22-15,21 0 0,0 1 0,0 20 16,-21-20-16,21-1 0,0 0 0,0-21 15,0 22-15,0-22 0,0 0 16,0 0-16,0 0 0,0-42 31,0 0-31,0 0 0,0 0 16,0 0-16,0-22 0,21 1 16,0 21-16,0-22 0,1 1 0,-22 21 15,21-21-15,21 20 0,-21 1 16,0 0-16,1 0 0,20 0 0,-21 21 15,0 0-15,22 0 0,-22 0 16,0 21-16,0 0 0,0 0 16,0 0-16,-21 1 0,0-1 0,22 21 15,-22-21-15,21 22 0,-21-22 16,0 21-16,0-21 0,0 22 0,0-22 16,21 0-16,-21 0 0,21 0 15,-21 0-15,0 1 0,21-22 16,0 0-16,1 0 0,-1 0 15,0 0-15,0-22 0,-21 1 16,42 0-16</inkml:trace>
  <inkml:trace contextRef="#ctx0" brushRef="#br0" timeOffset="36363.86">5524 4530 0,'0'0'16,"0"-21"-16,0-1 0,-21 22 0,0-21 15,0 21-15,0 0 0,0 0 16,-1 0-16,1 0 0,0 21 0,21 1 16,-21-1-16,0 0 0,0 21 15,-1-21-15,22 22 0,-21-1 0,21-21 16,-21 22-16,21-1 0,-21 0 16,21 1-16,0-22 0,0 0 15,0 21-15,0-21 0,0 1 16,21-22-1,0 0-15,0 0 0,1-22 16,-1 1-16,0 0 0,0 0 16,0-21-16,0 20 0,1-20 0,-1 21 15,0-21-15,0-1 0,-21 1 16,0 21-16,21-22 0,-21 22 0,21 0 16,-21 0-16,0 0 0,0 0 15,0 42 1,0 0-16,0 0 15,0 0-15,0 22 0,0-22 16,0 0-16,0 21 0,0-21 0,0 22 16,0-22-16,22 21 0,-1-21 15,-21 22-15,21-22 0,0 0 0,0 0 16,0-21-16,1 21 0,20-21 16,-21 0-16,0 0 0,22-21 15,-1 0-15,-21 0 0,21-21 0,1 20 16,-22-20-16,21 21 0,-21-21 15,22-1-15,-22 1 0,0 0 0,0-1 16,0 1-16,-21-22 0,22 22 0,-1-21 16,-21 20-16,0 1 15,0 0-15,21-1 0,-21 22 0,0-21 16,0 21-16,0 42 16,0 0-1,0 0-15,-21 21 0,21 1 16,0-1-16,-21 0 0,-1 1 0,22-1 15,-21 0-15,21 22 0,0-22 0,0 22 16,0-22-16,0 0 0,0 1 16,0-1-16,0 0 0,0 1 0,0-22 15,21 0-15,1 0 0,-22 0 16,21-21-16,0 0 0,-21 22 0,21-22 16,0 0-16,0 0 0,1-22 15,-1 1-15,-21 0 16,0 0-16,21 0 0,-21 0 0,0-1 15,0-20-15</inkml:trace>
  <inkml:trace contextRef="#ctx0" brushRef="#br0" timeOffset="36555.75">5969 4551 0,'0'0'16,"-21"0"-16,42 0 31,0 0-31,0 0 0,0 0 15,22 0-15,-22 0 0,21-21 16,1 21-16,-1-21 0,-21 21 0,21 0 16,1-22-16,-1 22 0,0 0 15,-20-21-15,20 21 0,-21-21 0,0 0 16,22 21-16,-22-21 0</inkml:trace>
  <inkml:trace contextRef="#ctx0" brushRef="#br0" timeOffset="37679.61">7599 4255 0,'0'0'15,"0"-43"-15,0 22 0,0-21 0,0-1 16,-21 1-16,-1 21 0,22-21 0,0 20 15,-21 1-15,0 0 0,21 0 16,-21 21 0,21 21-16,0 0 0,0 22 15,-21-1-15,21 0 0,0 22 0,0-1 16,0 1-16,0-1 0,-21 1 0,21-1 16,-22 1-16,1 20 0,0-20 15,0-1-15,0 1 0,-22-1 0,22 1 16,0-22-16,0 1 15,0-1-15,0-21 0,-1 21 0,1-42 16,21 22-16,-21-22 0,0 0 16,21-22-1,0 1-15,0 0 0,0-21 0,0-1 16,0 1-16,0 0 0,0-22 16,0 22-16,0-22 0,0 22 0,0 0 15,21-22-15,-21 22 0,0 0 0,0-1 16,21 22-16,-21 0 0,21 0 15,1 21-15,-1 0 16,0 21 0,-21 0-16,0 0 0,21 0 15,0 22-15,0-22 0,-21 0 0,22 21 16,-1-20-16,-21-1 0,21 21 16,0-21-16,0 0 0,0 1 0,1 20 15,-1-21-15,0-21 0,0 21 16,21 0-16,-20-21 0,-1 0 0,0 0 15,21 0-15,-21 0 0,22 0 0,-22-21 16,21 0-16,-21 0 0,22 0 16,-22 0-16,0-1 0,21 1 0,-20 0 15,-1 0-15,0-21 0,-21 20 16,21 1-16,0 0 0,0 0 0,-21 0 16,0 0-16,0-1 0,22 22 15,-22 22 1,0-1-1,0 0-15,0 0 16,0 21-16,-22-20 0,22-1 0,-21 21 16,21-21-16,0 22 0,0-22 0,0 0 15,0 21-15,0-21 0,0 1 16,0-1-16,21 0 0,1 0 0,-1-21 16,0 0-16,0 0 0,0 0 15,22 0-15,-22 0 0,21 0 0,-21 0 16,22-21-16,-1 0 0,-21 0 0,21-1 15,1 1-15,-22 0 16,0-21-16,0 21 0,0-22 0,1 22 16,-22-21-16,0-1 0,0 22 0,0-21 15,0 21-15,-22-22 0,1 22 16,0-21-16,0 21 0,-21 0 0,20 21 16,1 0-16,-21 0 0,21 0 15,-22 0-15,22 0 0,0 0 0,-21 21 16,21 0-16,-1 0 0,22 0 15,-21 0-15,21 1 0,-21-1 0,21 0 16,0 0-16,0 0 0,0 0 16,21 1-16,0-1 0,1-21 15,-1 0-15,0 0 0,0 0 16,21 0-16,-20 0 0</inkml:trace>
  <inkml:trace contextRef="#ctx0" brushRef="#br0" timeOffset="38007.44">9250 4360 0,'0'-21'32,"-21"21"-32,-1 0 15,1 21-15,-21 1 0,21-1 16,0 0-16,-22 21 0,22-21 0,0 1 15,-21 20-15,20-21 0,1 21 16,0-20-16,0 20 0,21-21 0,0 21 16,-21-20-16,21 20 0,0 0 15,0-21-15,0 1 0,0 20 0,21-21 16,-21 0-16,21 0 0,21-21 0,-20 22 16,20-1-16,-21-21 0,21 0 15,1 0-15,-1 0 0,0 0 16,1 0-16,-1 0 0,-21 0 0,22-21 15,-1 21-15,0-22 0,1 1 16,-1 0-16,0 0 0</inkml:trace>
  <inkml:trace contextRef="#ctx0" brushRef="#br0" timeOffset="38495.23">9885 4445 0,'0'-21'15,"0"42"-15,0-63 0,0 21 0,-21 21 16,-1 0-16,1 0 0,-21 0 0,21 0 15,0 21-15,-1 0 0,1 0 16,-21 0-16,21 0 0,0 1 16,-1 20-16,1-21 0,0 21 15,0-20-15,0 20 0,0 0 0,-1-21 16,22 22-16,0-1 0,-21-21 0,21 22 16,0-22-16,0 0 0,0 0 15,0 0-15,0 0 0,21-21 16,1 0-16,-1 0 0,0 0 0,0 0 15,0-21-15,22 0 0,-22 0 16,21 0-16,-21 0 0,0-1 0,22-20 16,-22 21-16,0-21 0,0-1 15,0 22-15,1-21 0,-1-1 0,-21 1 16,0 0-16,21 21 0,-21-22 16,0 22-16,21 0 0,-21 42 31,0 21-16,-21-20-15,21-1 0,0 21 16,-21-21-16,21 22 0,0-22 0,0 21 16,0-21-16,0 22 0,0-22 15,0 21-15,0-21 0,0 0 0,21 1 16,0-1-16,0-21 0,0 21 0,1-21 16,20 0-16,-21 0 15,0 0-15,0-21 0,22 21 0,-22-21 16,21-1-16,1-20 0,-22 21 15,21 0-15,-21-22 0</inkml:trace>
  <inkml:trace contextRef="#ctx0" brushRef="#br0" timeOffset="38800.65">10583 4106 0,'0'0'0,"21"-42"0,-21 0 0,0 21 16,0-22-16,0 22 0,0 0 15,-21 21 1,0 21-1,21 0-15,0 0 0,-21 1 0,21 20 16,0 0-16,0 1 0,0-1 16,0 21-16,0-20 0,0-1 15,0 22-15,0-22 0,0 0 0,0 1 16,0-1-16,0 0 0,0 1 0,0-1 16,0-21-16,0 21 0,0 1 15,0-22-15,0 21 0,0-21 0,0 1 16,0-1-16,0 0 0,-21-21 15,21 21-15,21-42 32,0 0-17,0 0-15,0-1 0,1 1 0,-1 0 16</inkml:trace>
  <inkml:trace contextRef="#ctx0" brushRef="#br0" timeOffset="39284.32">11176 4339 0,'0'0'16,"-21"0"-1,0 0-15,-1 0 0,22 21 16,-21 1-16,0-1 0,0 0 0,0 0 16,0 0-16,21 0 0,-22 1 0,1 20 15,0-21-15,21 0 16,0 22-16,-21-22 0,21 21 0,-21-21 0,21 0 15,0 22-15,0-22 0,0 0 16,0 0-16,0 0 0,0 1 16,21-22-16,0 21 0,0-21 0,0 0 15,1 0-15,20 0 0,-21 0 16,21 0-16,-20-21 0,20-1 0,-21 1 16,21 0-16,1 0 0,-22 0 0,0 0 15,21-22-15,-20 1 0,-1 21 16,0-22-16,-21 1 0,0 0 0,0-1 15,0 1-15,0 21 0,0-21 0,0 20 16,-21 1-16,0 0 16,-1 21-16,1 0 0,0 0 0,0 0 15,0 0-15,0 0 0,-1 21 16,1 0-16,-21 1 0,21-1 0,0 0 16,-1 0-16,22 21 0,0-20 0,-21-1 15,21 0-15,0 0 0,0 0 16,0 0-16,0 1 0,0-1 0,21 0 15,1-21-15,-1 0 0,0 0 16,21 0-16,-21 0 0,22 0 16,-22 0-16,21 0 0,-21 0 0,22-21 15</inkml:trace>
  <inkml:trace contextRef="#ctx0" brushRef="#br0" timeOffset="39650.12">11684 4466 0,'0'0'16,"21"-21"-16,-21 0 0,21 21 15,-21-21-15,21 21 16,1 0 0,-1 0-16,0 0 15,0 0-15,0 0 0,0 0 0,1 21 16,-1 0-16,0 0 0,0 0 16,0 1-16,-21-1 0,21 0 0,1 21 15,-22-21-15,21 1 0,-21-1 16,0 21-16,0-21 0,0 0 15,0 1-15,0-1 0,0 0 0,0 0 16,-21 0-16,-1-21 16,1 0-16,21-21 15,0 0 1,0 0-16,0 0 16,0-1-16,21-20 0,1 21 0,-1 0 15,0 0-15,0-22 0,0 22 16,0-21-16,1 21 0,-1-1 0,0 1 15,0 0-15,21 0 0,-20 0 0,-1 0 16,21 21-16,-21-22 0,0 22 16,1 0-16</inkml:trace>
  <inkml:trace contextRef="#ctx0" brushRef="#br0" timeOffset="40099.83">12742 4339 0,'0'0'0,"-21"21"31,0 1-31,0-1 16,0 0-16,-1-21 0,1 21 0,21 0 15,-21 0-15,21 1 0,-21-22 16,21 21-16,0 0 0,21 0 31,0-21-31,0 0 0,1 0 0,-1 0 16,0 0-16,21 0 0,-21 21 0,1-21 16,-1 0-16,21 0 0,-21 21 15,0-21-15,-21 22 0,22-22 0,-22 21 16,21-21-16,-21 21 0,0 0 15,0 0 1,-21-21-16,-1 0 0,1 0 16,0 21-16,-21-21 0,21 0 15,-1 0-15,1 22 0,0-22 0,0 0 16,-21 0-16,20 0 0,1 21 0,0-21 16,0 0-16,0 0 15,0 0-15,21-21 0,0-1 16</inkml:trace>
  <inkml:trace contextRef="#ctx0" brushRef="#br0" timeOffset="40567.69">10372 4001 0,'0'0'0,"-22"0"16,44 0 0,-1 0-16,0 0 0,21 0 15,-21 0-15,22 0 0,-1 0 16,0 0-16,1 0 0,20 0 0,-20 0 16,20 0-16,1 0 0,-22 0 15,21 0-15,1 0 0,-22 0 16,22 0-16,-22 0 0,0 0 0,1 0 15,-22 0-15,0 0 0,0 0 16,0 0-16,1 0 0,-44 0 47,1 0-31,0 0-16</inkml:trace>
  <inkml:trace contextRef="#ctx0" brushRef="#br0" timeOffset="41411.93">5715 6181 0,'0'0'0,"0"-21"0,21 21 0,-21-22 16,21 22-16,-21-21 0,21 0 15,-21 0-15,0 0 0,22 0 16,-22-1-16,0 1 0,0 0 15,0 0-15,0 0 0,0 0 16,-22-22-16,1 22 0,0 0 0,0 0 16,-21 0-16,20-1 0,-20 1 15,0 21-15,21 0 0,-22 0 0,1 0 16,0 21-16,-1 1 0,1-1 16,21 0-16,-22 21 0,22 1 0,-21-1 15,21 0-15,0 22 0,-1-22 16,22 0-16,0 1 0,-21-1 0,21 22 15,0-43-15,0 21 0,0-21 0,0 22 16,21-22-16,1-21 0,-1 0 16,21 0-16,-21 0 0,22 0 15,-22 0-15,21 0 0,0-21 16,1-1-16,-1 1 0,0 0 0,-20 0 16,20-21-16,-21 20 0,21 1 0,-20-21 15,-1 21-15,0-22 0,-21 22 16,0-21-16,0 0 0,0 20 0,0-20 15,0 0-15,0 21 0,0-22 16,0 22-16,0 0 0,0 0 0,0 42 31,0 21-31,21-21 0,0 22 16,-21-22-16,0 21 0,21 1 0,1-22 16,-1 21-16,-21 0 15,21-20-15,-21-1 0,21 21 0,0-21 16,0 0-16,1-21 0,-1 22 15,0-22-15,0 0 0,0 0 0,0 0 16,1 0-16,-1 0 0,0 0 0,0 0 16,0-22-16,0 1 0,1 0 15,-1 0-15</inkml:trace>
  <inkml:trace contextRef="#ctx0" brushRef="#br0" timeOffset="41903.65">6286 5503 0,'0'0'15,"0"-21"-15,0-42 16,0 84 0,-21 21-16,21-21 0,0 22 15,0-1-15,0 0 0,0 22 0,0-1 16,0-20-16,0 20 0,0-20 16,0 20-16,0-21 0,0 1 0,0-1 15,0-21-15,0 22 0,0-22 16,0 21-16,0-21 0,0 0 15,-21-42 32,21 0-47,0 0 0,0 0 16,0 0-16,0-1 0,0-20 16,0 21-16,0 0 0,21 0 0,0-1 15,1 1-15,-1 0 0,0 21 16,21-21-16,-21 21 0,22 0 0,-22 0 15,21 0-15,1 0 0,-22 21 16,21-21-16,-21 21 0,0 0 0,22 1 16,-22-1-16,-21 0 0,21 21 0,-21-21 15,0 1-15,0-1 0,0 0 16,-21 0-16,0 0 0,0 0 0,-22-21 16,1 22-16,0-1 0,20 0 15,-20-21-15,0 21 0,21-21 16,-22 0-16,22 0 0,0 0 0,0 0 15,0 0 1,21-21-16,0 0 16,21 0-16,0-1 0</inkml:trace>
  <inkml:trace contextRef="#ctx0" brushRef="#br0" timeOffset="42411.36">7345 5948 0,'0'0'15,"21"-21"-15,0-43 16,-42 64 0,0 0-16,0 0 15,-1 0-15,1 21 0,0 1 0,-21-1 16,21 0-16,-1 0 0,-20 0 15,21 0-15,0 1 0,0-1 0,-1 0 16,22 0-16,0 0 0,0 0 16,22-21-1,-1 0-15,21 22 0,-21-22 16,0 0-16,1 0 0,20 21 16,-21-21-16,0 0 0,0 21 0,22-21 15,-22 21-15,0-21 0,-21 21 0,21-21 16,-21 21-16,0 1 0,0-1 15,-21 0-15,21 0 16,-42-21-16,21 21 0,-1-21 16,-20 0-16,0 21 0,21-21 0,-22 0 15,1 0-15,21 0 0,-22 0 16,22 0-16,-21 0 0,21-21 16,0 21-16,-1-21 0,1 21 0,0-21 15,21 0-15,-21 21 0,21-21 16,-21-1-16,42 22 31,0-21-31,0 21 16,0 0-16,1 0 0,-1-21 0,0 21 15,0 0-15</inkml:trace>
  <inkml:trace contextRef="#ctx0" brushRef="#br0" timeOffset="43019.52">7874 5673 0,'0'0'0,"0"-21"16,0-22-1,0 64 17,0 1-32,0-1 0,0 21 15,0 0-15,0 1 0,0-1 0,0 0 16,-21 1-16,21-1 0,-21 0 15,21 1-15,0-1 0,0 0 0,-22 1 16,22-1-16,0-21 0,-21 22 0,21-22 16,0 0-16,0 21 0,0-21 15,0 1-15,0-1 16,0-42 31,0-1-32,0 1 17,0 0 77</inkml:trace>
  <inkml:trace contextRef="#ctx0" brushRef="#br0" timeOffset="43539.73">7578 6033 0,'0'0'0,"-22"-22"0,44 22 31,-1 0-15,0 0-16,0 0 0,21 0 0,-20 0 15,-1 0-15,21 0 0,-21 0 16,22 0-16,-22 0 0,0 0 0,0 0 15,21-21-15,-20 21 0,-1 0 16,0 0-16,0 0 16,0 0-16</inkml:trace>
  <inkml:trace contextRef="#ctx0" brushRef="#br0" timeOffset="43939.5">8170 5990 0,'0'0'0,"0"-21"16,21 21-16,1 0 0,-1 0 15,-21-21 1,21 21-16,0 0 16,-21 21-16,21-21 0,0 21 15,1 0-15,-22 1 0,21-1 16,0 21-16,-21-21 0,0 22 0,21-22 15,-21 21-15,0-21 0,0 0 0,0 22 16,0-22-16,0 0 0,0 0 16,0 0-16,0 1 0,0-1 15,0-42 17,0-1-32,0 1 15,0 0-15,0 0 0,0 0 0,0-22 16,0 22-16,0 0 0,0 0 15,21-21-15,0 20 0,-21 1 0,22-21 16,-22 21-16,21 0 0,0-1 16,0 1-16,0 0 0,0 0 0,1 0 15,-1 21-15,0 0 0,0 0 16,0 0-16,0 0 16</inkml:trace>
  <inkml:trace contextRef="#ctx0" brushRef="#br0" timeOffset="44507.84">8996 6138 0,'0'0'0,"21"0"0,0 0 0,0 0 16,0-21-16,1 21 0,-22-21 16,21 21-16,0-21 0,0 0 15,-21 0-15,21-1 0,-21 1 16,21 0-16,-21 0 0,0 0 15,0 0-15,0-1 0,0 1 0,-21 0 16,0 21-16,0-21 0,0 0 0,0 21 16,-22 0-1,22 0-15,0 21 0,0 0 0,0 0 16,-1 0-16,1 1 0,0 20 0,0-21 16,0 21-16,21 1 0,0-22 15,-21 21-15,21 1 0,0-22 0,0 21 16,0-21-16,0 22 0,0-22 15,0 0-15,21 0 0,0 0 0,0-21 16,0 0-16,0 0 0,1 0 0,-1 0 16,21 0-16,-21 0 0,0 0 15,1-21-15,-1 0 0,21 0 0,-21 0 16,-21-1-16,21 1 0,1 0 0,-1 0 16,-21 0-16,0 0 15,21-22-15,-21 22 0,0-21 0,0 21 16,0-1-16,0 1 0,0 0 15,0 0-15,0 42 16,0 0 0,0 22-16,0-22 15,0 0-15,0 0 0,0 0 0,0 0 16,0 1-16,0-1 0,0 0 0,0 0 16,21 0-16,0-21 15,-21 21-15,21-21 0,1 0 16,-1 0-16,0 0 0,0 0 15,0-21-15,0 0 16,1 21-16,20-21 0</inkml:trace>
  <inkml:trace contextRef="#ctx0" brushRef="#br0" timeOffset="45007.55">9906 5884 0,'0'0'0,"0"-21"0,0 0 0,-21 21 16,0 0-16,-1 0 0,1 0 15,0 21-15,0 0 0,0 1 16,0-1-16,21 21 16,0-21-16,-22 0 0,22 1 0,-21-1 15,21 21-15,0-21 0,0 0 16,0 1-16,0-1 0,0 0 0,0 0 16,0 0-16,21-21 0,1 21 15,-1-21-15,0 0 0,0 0 0,21 22 16,1-22-16,-1 0 0,0 0 0,1 0 15,-1-22-15,0 22 0,1-21 16,-1 0-16,-21 0 0,22 0 0,-22 0 16,21-1-16,-21-20 0,0 21 0,1-21 15,-1-1-15,-21 1 16,21 0-16,0-22 0,-21 22 0,21-22 0,0 22 16,1 0-16,-22-1 0,0 22 15,21-21-15,-21 21 0,0 42 31,0 0-31,0 21 16,0 1-16,-21-22 0,-1 42 0,22-20 16,-21-1-16,0 0 0,0 22 15,0-22-15,0 0 0,21 1 0,0-1 16,-22 0-16,22-20 0,0-1 0,0 21 16,0-21-16,0 0 15,0 1-15,22-22 0,-1 0 16,0 0-16,0 0 15,0 0-15,0-22 16,-21 1-16,22 21 0</inkml:trace>
  <inkml:trace contextRef="#ctx0" brushRef="#br0" timeOffset="45200.39">10308 5884 0,'0'0'0,"21"0"31,0 0-31,1 0 16,-1 0-16,0 0 0,0 0 0,0 0 15,22 0-15,-22-21 0,0 21 16,21 0-16,-21-21 0,22 21 0,-22-21 16,21 0-16,-21 21 0</inkml:trace>
  <inkml:trace contextRef="#ctx0" brushRef="#br0" timeOffset="45799.81">11642 5779 0,'-22'0'15,"1"0"1,0 0-16,0 0 0,0 0 16,0 21-16,-1 0 0,1 0 15,0 21-15,0-20 0,0 20 0,21-21 16,-21 21-16,-1 1 0,1-22 16,21 21-16,0-21 0,0 22 0,0-22 15,0 21-15,0-21 0,0 1 16,21-1-16,1 0 0,-1 0 15,0-21-15,0 21 0,21-21 0,-20 0 16,20 0-16,-21 0 0,21 0 0,1-21 16,-1 21-16,-21-21 0,22 0 15,-1 0-15,0-1 0,-21 1 0,22 0 16,-22-21-16,21 21 0,-21-22 0,1 1 16,-1 0-16,0-22 0,0 22 15,-21-22-15,21 1 0,-21-1 0,21 22 16,-21-22-16,0 22 0,0 0 15,0-1-15,0 22 0,0 0 0,0 0 16,-21 21 0,0 0-16,0 0 0,21 21 15,-21 21-15,21-20 0,-21 20 0,-1 0 16,22 1-16,0-1 0,0 21 16,-21-20-16,21-1 0,0 22 0,-21-22 15,21 0-15,0 1 0,0-1 0,0-21 16,0 21-16,0-20 0,21-1 15,0 0-15,1 0 0,-22 0 0,42-21 16,-21 21-16,0-21 0,0 0 16,22 0-16,-22 0 0,21 0 0,-21 0 15,22 0-15,-1-21 0,-21 21 0,22-21 16</inkml:trace>
  <inkml:trace contextRef="#ctx0" brushRef="#br0" timeOffset="46979.45">12869 5884 0,'0'0'16,"21"-21"-16,-21 0 0,0 0 0,0 0 16,-21 21-16,0 0 0,0 0 15,0 0-15,0 0 0,-1 0 0,1 0 16,0 21-16,0 0 0,-21 0 16,20 0-16,1 1 0,0 20 0,21-21 15,-21 0-15,0 22 0,0-22 0,-1 0 16,22 0-16,0 21 0,0-20 15,0-1-15,0 0 16,0 0-16,0 0 0,22-21 16,-1 0-16,0 0 0,0 0 15,21 0-15,-20 0 0,-1-21 16,0 21-16,0-21 0,0 0 0,0 0 16,1-1-16,-1 1 0,-21-21 15,21 21-15,-21-22 0,21 1 0,-21 21 16,0-21-16,0-1 0,0 22 15,0 0-15,0 0 0,21 0 0,-21-1 16,0 44 0,0-1-16,-21 21 15,21-21-15,0 0 0,0 22 16,0-22-16,0 21 0,0-21 0,0 22 16,0-22-16,0 0 0,0 0 15,0 0-15,0 1 0,0-1 0,21 0 16,0 0-16,1-21 15,-1 0-15,21 0 0,-21 0 0,22 0 16,-1 0-16,0 0 0,1-21 0,-1 21 16,0-21-16,1 0 0,-1-1 15,0 1-15,1 0 0,-22 0 16,21 0-16,-21-22 0,0 22 0,1-21 16,-22 0-16,0 20 0,0-20 15,0 21-15,0 0 0,0 0 0,0-1 16,-22 22-1,1 0-15,21 22 0,-21-1 16,21 0-16,0 21 0,0-21 16,0 1-16,0-1 0,0 21 0,0-21 15,21 0-15,0 1 0,-21-1 16,22 0-16,-1 0 0,-21 0 0,21 0 16,-21 1-16,21-22 0,-21 21 0,0 0 31,-21-21 0,0-21-31,21 0 16,-21 21-16,-1 0 0,22-22 0,-21 1 15,0 21-15,0 0 16,0 0-16,21 21 16,-21-21-16,21 22 15,0-1-15,0 0 16,0 0-16,21-21 15,0 21-15,0-21 0,21 0 16,-20 0-16,-1 0 16,21 0-16,-21 0 0,0 0 0,22 0 15,-1 0-15,-21 0 0,22 0 0,-22-21 16,21 0-16,-21 21 0,22-21 16,-22 0-16,21-1 0,-21 1 0,22 0 15,-22 0-15,21-21 0,-21 20 16,0 1-16,1-21 0,-1 0 0,-21 20 15,21 1-15,-21-21 0,0 21 0,0 0 16,-21-1-16,0 1 0,-22 21 16,22 0-16,0 0 0,-21 0 0,20 21 15,1 1-15,0-1 16,0 0-16,21 0 0,0 21 0,0-20 0,0 20 16,0-21-16,0 21 0,21-20 15,0-1-15,0 0 0,1 0 16,-1 0-16,0 0 0,0 1 0,0-1 15,-21 0-15,21 0 16,-21 0 0,-21-21-1,0 0-15,0 0 0,0 0 16,0 0-16,-1 0 0,1 0 16,0 0-16,0 0 0,0 0 0,0 0 15,-1 0 1,1 0-16,0 0 0,0-21 0</inkml:trace>
  <inkml:trace contextRef="#ctx0" brushRef="#br0" timeOffset="61823.86">5397 7070 0,'0'0'0,"-21"0"0,0 0 0,0-21 0,0-1 16,0 22-16,-1-21 0,1 0 16,0 21-1,21-21-15,-21 21 16,42 0 15,21 0-15,-20 0-16,20 0 0,0 0 15,22 0-15,-1 21 0,1-21 0,-1 0 16,22 0-16,0 0 0,-22 0 16,1 0-16,20 0 0,-20 0 0,-22 0 15,22 0-15,-1 21 0,-21-21 16,1 0-16,-1 0 0,0 0 0,-20 0 15,20 0-15,-63 0 32,0 0-17,-1 21-15,1-21 0,0 0 0,0 0 16,0 0-16,0 0 0,-1 0 0,-20 0 16,21 22-16,0-22 0</inkml:trace>
  <inkml:trace contextRef="#ctx0" brushRef="#br0" timeOffset="62151.67">6054 7049 0,'0'0'0,"-22"0"0,1 0 32,21 21-17,-21 0 1,21 0-16,0 0 15,0 0-15,0 22 0,0-1 0,0-21 16,0 22-16,0-1 0,0 0 16,0 1-16,0-1 0,0 0 0,0-21 15,0 22-15,0-22 0,-21 21 16,21-21-16,0 1 0,0-1 0,0 0 16,0 0-16,0 0 0,21-21 46,0-21-30,0 0-16,1 0 16,-1 0-16,0-1 0,0 1 0</inkml:trace>
  <inkml:trace contextRef="#ctx0" brushRef="#br0" timeOffset="62779.82">6413 7324 0,'0'0'0,"22"0"0,-1 0 0,-21 21 31,0 0-31,0 0 16,-21 0-16,21 22 0,-22-22 0,22 0 15,0 21-15,0-20 0,0-1 16,0 21-16,0-21 0,0 0 0,0 1 16,0-1-16,22-21 15,-1 0-15,0 0 0,0 0 16,0 0-16,0 0 0,1 0 0,20 0 15,-21 0-15,0-21 0,22 21 0,-22-22 16,21 1-16,-21 0 0,0 0 16,1 0-16,-1 0 0,0-22 0,0 22 15,-21 0-15,21-21 0,-21 20 16,0 1-16,0 0 0,0 0 0,0 0 16,0 42 15,0 0-16,0 0-15,0 22 0,0-22 16,0 21-16,-21-21 0,21 22 0,0-22 16,-21 21-16,21 0 0,0-20 0,0 20 15,0 0-15,0 1 0,0-1 16,0 0-16,0 1 0,0-1 0,0 0 16,0 22-16,0-22 0,-21 0 0,21 1 15,-21-1-15,21 0 0,-22 1 16,22-1-16,0-21 0,0 22 0,-21-22 15,21 0-15,-21 0 0,21 0 0,0-42 32,0 0-17,-21 0-15,21 0 0,0-22 0,-21 1 16,21 21-16,-21-43 0,21 22 16,0 0-16,0-1 0,0-20 0,0 20 15,0 1-15,0 0 0,0-1 0,0 22 16,0-21-16,0 21 0,0 0 15,0-1-15,21 1 0,0 0 0,0 0 16,0 0-16,0 0 0,1-1 0,-1 1 16,0 0-16,21 0 15</inkml:trace>
  <inkml:trace contextRef="#ctx0" brushRef="#br0" timeOffset="63128.62">7408 7303 0,'0'-22'0,"-21"22"31,21 22-31,-21-1 0,21 0 0,0 0 16,0 21-16,0-20 0,0 20 15,0 0-15,0 1 0,0-1 0,0 21 16,0-20-16,21-1 0,-21 0 15,0 22-15,0-22 0,0 22 16,0-22-16,0 0 0,0 22 0,0-22 16,0 1-16,0-1 0,0 0 0,0 1 15,0-22-15,-21 0 0,21 0 16,0 0-16,0 0 0,0-42 31,0 0-15,0 0-16,0-21 0,0 20 0,0-20 15,0 0-15,0-22 0,0 22 0,0 0 16</inkml:trace>
  <inkml:trace contextRef="#ctx0" brushRef="#br0" timeOffset="63447.44">7324 7366 0,'0'0'0,"0"-42"15,42-85 1,-21 106-1,0-1-15,0 22 0,22-21 0,-22 21 16,0 0-16,21 0 0,-20 0 0,20 0 16,-21 0-16,21 21 0,1 1 15,-22-1-15,0 0 0,21 0 0,-20 0 16,-22 22-16,0-22 16,0 21-16,0 0 0,0-20 0,0 20 0,-22-21 15,1 21-15,-21-20 0,21-1 16,0 0-16,-22 0 0,22 0 15,0 0-15,0-21 0,0 22 0,-1-22 16,1 0-16,21-22 47,0 1-47,0 0 16,21 0-16,1 21 0</inkml:trace>
  <inkml:trace contextRef="#ctx0" brushRef="#br0" timeOffset="63855.22">8128 7408 0,'21'0'16,"0"0"0,0 0-16,1 0 15,-1 0-15,0 0 0,0 0 16,0-21-16,0 21 15,1-21-15,-1 21 0,0-21 0,-21 0 16,21 0-16,0-1 0,0 22 16,-21-21-16,0 0 0,0 0 15,0 0-15,0 0 0,0-1 0,0 1 16,-21 21 0,0 0-16,0 0 0,0 21 15,0-21-15,-1 22 0,1-1 0,0 21 16,0-21-16,0 22 0,21-22 15,-21 21-15,-1 0 0,22-20 0,-21 20 16,21-21-16,0 21 0,0-20 16,0-1-16,0 0 0,0 0 0,0 0 15,0 0-15,21-21 0,1 22 0,-1-22 16,0 0-16,0 0 16,0 0-16,0 0 0,1 0 0,-1 0 15,21 0-15,-21 0 0,0-22 0,22 1 16,-22 0-16,21 0 0</inkml:trace>
  <inkml:trace contextRef="#ctx0" brushRef="#br0" timeOffset="64251.99">9059 7197 0,'0'0'16,"0"-21"-16,-21 21 16,0 0-16,0 0 0,0 0 15,-1 0-15,1 21 0,0 0 0,0 0 16,0 0-16,0 0 15,-1 1-15,1-1 0,21 0 0,-21 0 16,21 0-16,0 0 0,0 1 16,0-1-16,21-21 0,0 21 15,1-21-15,-1 0 0,0 21 0,21-21 16,-21 21-16,22-21 0,-22 0 16,21 0-16,-21 21 0,22-21 0,-22 0 15,0 0-15,0 22 0,0-22 0,-21 21 16,0 0-16,0 0 15,0 0-15,-21-21 16,-21 21-16,21-21 0,-22 22 0,22-1 16,-21-21-16,0 21 15,20-21-15,-20 0 0,21 21 0,0-21 16,0 0-16,-1 0 0,1 0 0,21 21 16,-21-21-1,21-21 16,21 0-31</inkml:trace>
  <inkml:trace contextRef="#ctx0" brushRef="#br0" timeOffset="64411.9">8953 7705 0,'64'21'31,"-43"-21"-31,0 0 0,-21 21 16,21-21 0,-21-21-1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56:0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1143 0,'0'0'0,"42"-85"32,-20 85-32,-22-21 15,0 0-15,0 42 32,0 0-32,0 1 0,-22-1 15,22 21-15,-21-21 0,0 22 0,21-1 16,-21 0-16,21 1 0,0-1 15,-21 0-15,21 1 0,0-1 16,-21 0-16,21 1 0,0-22 0,0 21 16,0-21-16,0 0 15,0 1-15,21-22 16,0 0-16,0 0 16,0-22-16,0-20 0,-21 21 15,22-21-15</inkml:trace>
  <inkml:trace contextRef="#ctx0" brushRef="#br0" timeOffset="400.76">1947 593 0,'0'0'0,"-63"63"31,63-42-31,0 1 16,0-1-16,0 0 0,0 0 16,0 0-16,0 0 0,0 1 15,0-1-15,21-21 0,0 0 0,0 0 16,0 0-16,1 0 16,-1-21-16,0-1 15,-21 1-15,0 0 0,21 0 16,-21 0-16,0 0 0,0-1 15,0 1-15,0 0 0,0 0 0,-21 0 16,0 0-16,0 21 16,-1 0-16,1 0 15,0 0-15,0 0 0,0 21 16,21 0-16,-21 0 0,21 0 16,0 22-16,0-1 0,0-21 15,0 21-15,21 1 0,0-1 0,-21-21 16,21 22-16,0-1 0,22 0 15</inkml:trace>
  <inkml:trace contextRef="#ctx0" brushRef="#br0" timeOffset="1040.4">3048 1291 0,'0'-21'0,"0"0"0,0 0 16,0 0-16,0-1 16,-21 1-16,0 21 0,-1 0 0,-20 0 15,21 0-15,0 0 0,-22 0 16,1 0-16,21 21 0,-21 1 16,-1-1-16,1 0 0,0 0 15,20 21-15,-20-20 0,21 20 16,0-21-16,0 21 0,-1-20 0,22 20 15,0 0-15,0-21 0,0 22 16,0-1-16,0-21 0,22 0 0,-1 1 16,0-1-16,0 0 0,21 0 15,-20-21-15,-1 0 0,21 0 0,0 0 16,-20 0-16,20-21 0,0 0 16,-21 0-16,22-1 0,-1-20 15,0 21-15,1-21 0,-22-1 0,21 1 16,22-22-16,-22 22 15,0-21-15,1-1 0,20 1 0,-20-22 16,-1 21-16,0-20 0,1-1 16,-22 22-16,21-1 0,-21 1 15,-21-1-15,0 1 0,21 20 0,-21 1 16,0 0-16,0 20 0,0-20 16,-21 21-16,0 21 0,0 0 15,0 21-15,0 0 16,-1 22-16,1-1 0,0 0 15,0 22-15,21-1 0,-21 1 0,0 20 16,21 1-16,-22 0 0,22-22 16,0 22-16,0-22 0,0 1 15,0-1-15,0-20 0,22-1 16,20 22-16,-21-43 0,21 21 0,-20-21 16,20 22-16,21-43 0,-20 21 15,-1 0-15,0-21 0,22 0 16,-22 0-16,1 0 0,20-21 0,-21 0 15,1-1-15,-22 1 0,21 0 16</inkml:trace>
  <inkml:trace contextRef="#ctx0" brushRef="#br0" timeOffset="3260.13">1270 3069 0,'0'0'0,"0"-21"0,-21 21 31,21 21-31,0 0 16,0 1-16,0 20 0,0 0 15,0 1-15,0-1 16,0 21-16,21-20 0,-21-1 0,0 0 0,0 1 16,0-1-16,0 0 0,0-20 15,0-1-15,0 0 0,0 0 16,0-42 15,21 0-15,0 0-16,-21-1 0,21-20 15,1 21-15,-22-21 0,21-1 16,-21 1-16,0 0 0,21-1 0,0 22 16,0 0-16,-21 0 0,0 0 15,21 21-15,1 0 16,-1 21-16,0 21 0,-21-21 15,21 22-15,0-1 0,0-21 16,-21 21-16,22 1 0,-1-1 0,0-21 16,0 22-16,0-22 0,0 0 15,22 0-15,-22 0 0,21 0 16,-21-21-16,22 0 0,-1 0 0,0 0 16,1 0-16,-1 0 0,0 0 15,1 0-15,20-21 0,-20 0 0,-1 0 16,0 0-16,22-22 0,-43 22 15,21-21-15,1 21 0,-22-22 0,-21 1 16,0 0-16,0-1 16,0 1-16,0 0 0,-21-1 0,21 1 15,-43 0-15,22 21 0,0-1 16,0 1-16,-22 0 0,22 21 16,0 0-16,-21 0 0,21 0 0,-1 21 15,1 0-15,0 22 0,0-1 16,0 0-16,0 1 0,21 20 15,0-20-15,0 20 0,0-21 0,0 1 16,0-1-16,0-21 0,0 22 16,0-22-16,21 0 0,0 0 0,0-21 15,21 0-15,-20 0 0,-1 0 16,85-21 0,-64 21-16,-21-21 0,21 0 15,-20-1-15,-1-20 0,0 21 0,0 0 16,-21-22-16,0 1 0,0 0 15,0-1-15,0 1 0,0 21 16,0-21-16,0-1 0,0 22 0,0 0 16,0 0-16,-21 21 0,0 0 15,21 21-15,0 0 16,0 21-16,0 1 0,0-22 16,0 21-16,0 1 0,21-1 0,0 0 15,-21 1-15,21-1 0,0-21 16,1 0-16,-1 22 0,0-43 15,21 21-15,-21 0 0,22-21 16,-22 0-16,21 0 0,1 0 0,-22 0 16,21 0-16,-21 0 0,22-21 15,-1 0-15,-21-1 0,0 1 16,0 0-16,22 0 0,-43-21 0,21 20 16,-21-20-16,21 0 0,-21-1 15,0 1-15,0 21 0,0-21 0,0-1 16,0 22-16,0 0 0,-21 21 15,0 0 1,21 42-16,0-21 0,0 1 16,0 20-16,-21 0 0,21 1 15,0-1-15,-22 0 0,22-21 16,0 22-16,0-1 0,0-21 0,0 0 16,0 1-16,0-1 0,0 0 15,0 0-15,0-42 47,22 0-47,-22 0 0,21-1 0,-21-20 16,0 21-16,21-21 0,0-1 15,-21 22-15,21-21 0,-21-1 0,21 1 16,-21 0-16,22 21 0,-22-22 16,21 43-16,0-21 0,0 21 15,0 21 1,0-21-16,-21 43 0,0-22 0,22 21 15,-1-21-15,-21 22 0,0-1 16,21 0-16,-21-21 0,21 22 16,0-22-16,0 21 0,-21-21 0,22 1 15,-1-1-15,0 0 0,0-21 16,0 21-16,0-21 0,1 0 16,20 0-16,-21 0 0,0 0 0,0-21 15,22 0-15,-22 0 0,0-1 16,21 1-16,-20 0 0,-1 0 0,0-21 15,21-1-15,-21 1 16,1 0-16,-1-1 0,0 1 0,-21 21 16,21-22-16,0 1 0,-21 21 15,0 0-15,21 21 0,-21 21 32,0 0-32,0 0 0,0 22 15,0-22-15,0 21 0,0 0 16,0-20-16,0 20 0,0 0 0,0-21 15,0 22-15,0-22 0,0 0 16,22 21-16,-22-20 0,21-1 0,0 0 16,0-21-16,0 21 0,0-21 15,22 0-15,-1 0 0,0 0 16,1 0-16,-1 0 0,0 0 16,1 0-16,20 0 0,-20-21 0,-1 0 15,21 21-15,-20-21 0,-1-1 16,0-20-16,-20 21 0,20-21 0,-21 20 15,0-20-15,-21 0 0,0-1 16,0 1-16,0 0 0,0-1 0,0 22 16,0 0-16,0 0 0,0 0 0,-21 21 15,0 0-15,0 0 16,0 0-16,-1 21 0,-20-21 0,21 42 0,0-21 16,0 22-16,-1-22 15,1 21-15,21 1 0,0-1 0,0 0 16,0 1-16,0-1 0,0-21 15,21 21-15,1-20 0,20-1 0,-21 21 16,21-42-16,1 21 0,-1 0 16,0-21-16,1 0 0,-1 0 0,0 0 15,1 0-15,-1 0 0,0 0 16,1-21-16,-22 0 0,21 21 0,-21-21 16,1 0-16,-1 0 0,0-1 0,-21 1 15,0-21-15,0 21 16,0 0-16</inkml:trace>
  <inkml:trace contextRef="#ctx0" brushRef="#br0" timeOffset="4132.27">2646 4763 0,'0'0'0,"0"-22"0,21 22 15,-21 22-15,0-1 16,0 0-16,0 21 0,0 22 16,0-1-16,0 1 0,0-1 15,-21 1-15,0 20 0,-22-20 0,22 21 16,-21-1-16,-1 1 15,1-22-15,21 1 0,-21-1 0,-1 1 16,22-1-16,-21-20 0,21-22 16,-1 21-16,1-21 0,0 1 0,21-1 15,-21-21-15,0 0 16,0-21-16,-1-22 16,22 22-16,0 0 0,0-21 15,0-1-15,-21-20 0,21-1 16,0 22-16,0-22 0,0 1 0,0-1 15,0 22-15,0-21 0,0 20 16,0 22-16,0-21 0,0 21 0,21 21 16,1 0-1,-1 21-15,0 0 0,0 0 0,0 21 16,0-20-16,1 20 0,-1 0 16,0 1-16,0 20 0,0-21 0,0 1 15,1-1-15,20 0 0,-21 1 16,0-1-16,0-21 0,22 22 0,-22-22 15,21 0-15,-21-21 0,22 21 16,-1-21-16,-21 0 0,22 0 16,-22 0-16,21 0 0,-21 0 0,22 0 15,-22-21-15,0 0 0,0 21 16,0-21-16,0-1 0,1 1 0,-1 0 16,0 0-16,0-21 0,-21 20 15,21 1-15,0-21 0,-21 21 16</inkml:trace>
  <inkml:trace contextRef="#ctx0" brushRef="#br0" timeOffset="4469.09">3281 4995 0,'-21'0'0,"42"0"0,-64 0 15,22 0-15,0-21 0,42 21 32,22 0-17,-1 0-15,0 0 0,22 0 16,-1 0-16,1-21 0,-1 21 0,22-21 16,-22 21-16,1 0 0,-1 0 15,-20-21-15,-1 21 0,0 0 0,1 0 16,-22 0-16,0 0 0,0-21 15,0 21-15,-42 0 32,0 0-17,0 0-15,0 0 0,0 0 16,-22 0-16,22 0 0</inkml:trace>
  <inkml:trace contextRef="#ctx0" brushRef="#br0" timeOffset="4743.95">3810 4953 0,'0'0'16,"-21"0"-16,21 21 0,0 0 16,0 1-16,-21-22 0,21 21 15,-22 0-15,22 0 0,-21 0 16,21 22-16,-21-1 0,0-21 16,21 21-16,0 1 0,-21-1 0,0 0 15,21 22-15,-22-22 0,1 1 16,21 20-16,0-21 0,0 1 0,0-1 15,0 0-15,0 1 0,-21-22 16,21 21-16,0-21 0,0 1 0,0-1 16,0 0-16,0 0 15,0-42 32</inkml:trace>
  <inkml:trace contextRef="#ctx0" brushRef="#br0" timeOffset="5352.44">2201 7049 0,'0'0'0,"0"-22"15,0 44 1,0-1 0,0 21-16,0 0 0,0 1 0,0 20 15,0-20-15,0 20 0,0 1 16,0-1-16,0 1 0,0-1 0,0 1 16,0-22-16,0 21 0,-21-20 15,21 20-15,0-20 0,0-1 0,-21 0 16,21 1-16,0-22 15,0 0-15,-21 0 0,21 0 0,0-42 32,21 0-17,0 0-15,-21-22 0,21 1 16,-21 0-16,0-1 0,0 1 0,0 0 16</inkml:trace>
  <inkml:trace contextRef="#ctx0" brushRef="#br0" timeOffset="5679.64">2095 7324 0,'0'0'16,"-21"-21"-16,-21-85 16,42 85-1,0-1-15,0 1 0,0 0 16,21 0-16,0 0 0,0 0 0,22-1 16,20 22-16,-20-21 0,20 0 15,1 21-15,-1 0 0,22 0 0,-22 0 16,1 0-16,-1 21 0,-20 0 15,-1 1-15,-21 20 0,0 0 0,-21-21 16,0 43-16,0-22 0,-21 1 16,0-1-16,-21 0 0,-1 1 0,-20-1 15,-1-21-15,22 21 0,-22-20 16,1 20-16,21-21 0,-1 0 16,1-21-16,0 21 0,20-21 15,1 0-15,0 0 0,0 0 0,42 0 31,0-21-31,22 0 16,-22 0-16,21 0 0,0 0 16</inkml:trace>
  <inkml:trace contextRef="#ctx0" brushRef="#br0" timeOffset="6184.43">3323 7027 0,'-42'85'32,"42"-64"-32,0 22 0,-21 20 0,-1-21 15,22 22-15,-21-22 0,0 22 16,21-1-16,-21-20 0,0 20 0,0-21 16,-1 22-16,1-22 0,0 22 0,-21-22 15,21 0-15,-1 1 0,1-1 16,-21 0-16,21 1 0,21-22 0,-21 0 15,-1-21-15,22 21 0,-21-21 16,21-21-16,-21-21 16,21 21-1,0-22-15,0 22 0,0-42 0,0 20 16,0 1-16,21-22 0,-21 22 16,21 0-16,1-1 0,-1 1 0,0 0 15,0 21-15,-21-1 0,21 22 16,0 0-16,1 0 0,-1 0 0,0 22 15,0-1-15,21 21 0,-20-21 16,-1 0-16,0 22 0,0-22 0,0 21 16,0-21-16,1 22 0,-22-22 0,21 0 15,0 21-15,0-20 0,0-1 16,0 0-16,1 0 0,-1-21 16,0 0-16,0 0 15,0 0-15,0 0 0,1 0 0,-1-21 16,0 0-16,0 0 0,0-1 15,0 1-15,1 0 0,20 0 0,-21 0 16,0-22-16,0 22 0,22-21 0,-22 0 16</inkml:trace>
  <inkml:trace contextRef="#ctx0" brushRef="#br0" timeOffset="6430.28">3958 7133 0,'-21'0'16,"42"0"0,0 0-16,0 0 0,22 0 15,-22-21-15,21 21 0,1 0 16,-1 0-16,0 0 0,1-21 0,-1 21 16,21 0-16,-20 0 0,-1 0 0,0-21 15,-20 21-15,20 0 0,-21 0 16,0 0-16,-42 0 31,-21 0-31,21 0 0,-1 0 0</inkml:trace>
  <inkml:trace contextRef="#ctx0" brushRef="#br0" timeOffset="6664.15">4233 7091 0,'0'0'0,"0"21"0,-21-21 16,21 21-16,0 0 0,0 1 15,0-1-15,0 21 16,0-21-16,0 22 0,0-1 0,0-21 16,0 21-16,-21 1 0,21-1 15,-21 0-15,21 1 0,-21-1 16,21-21-16,0 22 0,-22-22 0,22 21 16,-21-21-16,21 0 0,-21 1 15,21-1-15,0 0 0,0 0 16,-21-21-16,21 21 15,-21 0-15</inkml:trace>
  <inkml:trace contextRef="#ctx0" brushRef="#br0" timeOffset="7240.22">1947 8932 0,'0'0'0,"21"-21"0,-21 64 31,0-22-31,0 21 16,0 22-16,0-22 0,-21 21 0,0 1 16,0-1-16,21 1 15,0-1-15,-21 1 0,0-1 0,21 1 16,0-22-16,0 1 0,0-1 15,0-21-15,0 21 0,0-20 0,0-1 16,21 0-16,0-21 16,0 0-16,0 0 0,0 0 15,-21-21-15,22 21 0,-1-21 16,-21-1-16,0 1 0,0 0 0,0 0 16,0-21-16,0 20 0</inkml:trace>
  <inkml:trace contextRef="#ctx0" brushRef="#br0" timeOffset="7404.29">1503 9567 0,'0'0'16,"-21"0"-16,-22 0 0,22 0 0,21-21 15,0 0-15,21 21 16,22-21-16,-22 21 0,21-21 0,22 0 16,-22-1-16,21 1 0,-20 21 15,20-21-15,1 0 0,-1 0 0,-20 0 16,20-1-16,1 1 0,-1 0 15,1 21-15</inkml:trace>
  <inkml:trace contextRef="#ctx0" brushRef="#br0" timeOffset="8343.75">2625 9398 0,'0'0'0,"0"21"0,-22 22 15,22-22-15,0 0 0,0 0 16,0 0-16,0 0 0,0 1 0,0-1 15,0 0-15,22-21 16,-1 0-16,0 0 0,0 0 0,0 0 16,0 0-16,22-21 0,-22 0 15,21-1-15,-21 1 0,22 0 16,-22 0-16,0 0 0,0 0 16,0-1-16,1 1 0,-22 0 0,0 0 0,0 0 15,0 0-15,0-1 0,-22 1 16,1 0-16,-21 21 0,21 0 15,0 0-15,-22 0 0,22 0 0,-21 0 16,21 21-16,-22 0 0,22 1 16,-21-1-16,21 21 0,-1-21 15,22 22-15,-21-1 0,21 0 0,-21 1 16,21 20-16,0-21 0,0 1 16,0-22-16,0 21 0,0-21 0,21 22 15,0-22-15,1 0 0,20-21 16,-21 0-16,21 0 0,1 0 0,-1 0 15,0 0-15,-20-21 0,20 0 16,0 0-16,1-1 0,-22 1 16,21-21-16,-21 0 0,0 20 0,1-20 15,-1 0-15,-21-1 0,0 22 16,0-21-16,0 21 0,0-22 0,0 22 16,0 0-16,0 0 0,-21 21 15,-1 0 1,22 21-16,0 0 15,0 0-15,-21 22 0,21-22 0,0 21 16,0 1-16,0-1 16,0-21-16,0 21 0,0 1 0,0-22 15,21 21-15,1-21 0,-1 1 16,0-1-16,0 0 0,21-21 0,1 0 16,-1 21-16,0-21 0,1 0 15,20 0-15,1 0 0,-22-21 0,22 0 16,-1 0-16,-21-1 0,22 1 0,-22 0 15,1-21-15,-22 21 0,0-22 16,0 1-16,-21 21 0,0-22 0,0 1 16,0 0-16,0 21 0,-21-22 15,0 22-15,0 0 0,-1 0 0,1 0 16,0 21-16,-21 0 16,21 0-16,-22 0 0,1 0 0,21 21 15,-22 0-15,22 0 0,-21 21 16,21 1-16,0-1 0,-1 0 0,1 1 15,21 20-15,0-20 0,0-1 16,0 21-16,21-20 0,1-1 0,-1 22 16,0-22-16,21 0 0,-21 1 0,22 20 15,-22-21-15,0 22 0,21-22 16,-20 22-16,-22-1 0,0-20 0,0 20 16,0-21-16,0 22 0,0-22 15,-22 1-15,1-1 0,0-21 0,-21 21 16,-1-20-16,22-1 0,0 0 15,-21 0-15,21-21 0,-1 0 16,22-21-16,0 0 16,0-22-16,0 22 0,22-21 15,-1-22-15,0 1 0,21-1 0,1 1 16,-1-22-16,0 1 0</inkml:trace>
  <inkml:trace contextRef="#ctx0" brushRef="#br0" timeOffset="9995.81">4360 9335 0,'0'0'16,"0"-22"-16,0 1 16,0 42-1,-21 1-15,21-1 16,-21 21-16,21-21 0,-21 22 0,21-22 16,0 21-16,-21 0 0,-1-20 15,22 20-15,0-21 0,0 21 0,-21-20 16,21-1-16,0 0 0,21-42 31,1 0-31,-1-1 16,0 1-16,0-21 0,0 21 15,0-22-15,1 22 0,20-21 0,-21 21 16,0-22-16,0 22 16,1 0-16,-1 21 0,-21-21 0,21 21 15,0 0-15,0 0 0,-21 21 16,0 0-16,21 22 15,-21-22-15,22 0 0,-1 21 0,-21 1 16,0-22-16,21 0 0,0 21 16,0-21-16,0 1 0,1-1 0,-1 0 15,0 0-15,0-21 0,21 0 16,1 21-16,-22-21 0,21 0 0,1 0 16,-1 0-16,0-21 0,-21 0 0,22 0 15,-1 0-15,-21-1 0,22 1 16,-22-21-16,0 0 0,0 20 15,0-20-15,-21 0 0,0 21 16,0-22-16,0 1 0,0 21 0,0-22 16,-21 22-16,0 0 0,0 0 0,21 0 15,-21 21-15,-22 0 0,22 0 16,0 0-16,0 21 0,-22-21 0,22 21 16,0 21-16,0-20 0,0-1 15,0 21-15,-1-21 0,22 22 0,-21-1 16,21-21-16,0 21 0,0-20 15,0 20-15,0-21 0,0 0 0,21 0 16,1-21-16,-22 22 0,21-22 0,0 0 16,0 0-16,0 0 15,0 0-15,1-22 0,-1 22 16,0-21-16,0 0 0,0 0 16,0 0-16,1-22 0,-1 22 0,0 0 15,-21-21-15,21 21 0,0-22 0,0 22 16,-21 0-16,0 0 0,22 0 15,-22-1-15,21 22 0,-21 22 32,0-1-32,0 0 0,0 0 0,0 21 15,0-20-15,0-1 0,0 21 16,0-21-16,21 0 0,0 1 0,0-1 16,0 0-16,1-21 0,-1 21 15,0-21-15,21 0 0,-21 0 16,22 0-16,-22 0 0,21 0 0,1-21 15,-1 21-15,-21-21 0,21 0 16,1-1-16,-22-20 0,0 21 0,0 0 16,22-22-16,-22 22 0,0-21 0,0 21 15,0-22-15,-21 22 0,21 0 16,1 0-16,-22 0 0,21 21 0,-21 21 31,0 0-31,0 0 0,0 22 0,0-22 16,0 0-16,0 21 0,-21 1 15,-1-22-15,1 21 0,21-21 16,-21 22-16,21-22 0,0 0 0,0 0 16,0 0-1,21-42 1,0 21-16,1-21 0,-1 0 16,-21-22-16,21 22 0,0 0 0,0 0 15,0-21-15,1 20 0,-1 1 0,0-21 16,-21 21-16,21 0 0,0-1 15,0 1-15,1 0 0,-1 21 16,0 0-16,0 21 16,-21 0-16,0 1 15,0-1-15,0 0 0,0 21 0,0-21 16,0 1-16,0-1 0,0 21 16,0-21-16,0 0 0,0 1 0,21-22 15,-21 21-15,21-21 0,1 0 16,-1 0-16,0 0 0,0 0 15,0 0-15,22-21 0,-22-1 0,0 1 16,21 0-16,1 0 0,-22 0 16,0 0-16,21-1 0,-21-20 0,22 21 15,-22 0-15,0 0 0,21-1 16,-20 1-16,-1 0 0,0 21 16,0 0-16,0 0 0,-21 21 15,0 0 1,0 1-16,0-1 0,0 0 15,0 0-15,0 0 0,-21 0 0,21 22 16,0-22-16,0 0 0,0 0 16,0 0-16,21 1 0,22-22 0,-22 21 15,21 0-15,-21-21 0,22 0 16,-1 0-16,0 0 0,1 0 0,-22 0 16,21 0-16,0 0 0,-20-21 15,20 0-15,-21-1 0,21 1 16,-20 0-16,-1 0 0,21-21 0,-21 20 15,-21-20-15,21 21 0,1-21 16,-22 20-16,0 1 0,0 0 0,0 0 16,0 0-16,-22 21 15,-20 0-15,21 0 0,0 21 0,-22 0 16,22 0-16,-21 22 0,21-22 0,0 21 16,-1-21-16,1 22 0,21-22 15,0 21-15,0-21 0,0 0 0,0 1 16,0-1-16,21 0 0,1 0 15,-1-21-15,0 21 0,21-21 0,-21 21 16,22-21-16,20 0 0,-20 0 16,20 22-16,1-22 0,-1 0 15,1 0-15,-1 0 0,-21 0 0,1 0 16,-22 0-16,21 0 0,-21-22 0,-21 1 16,0 0-16,0 0 0,0 0 15</inkml:trace>
  <inkml:trace contextRef="#ctx0" brushRef="#br0" timeOffset="11750.5">1841 11176 0,'0'0'0,"0"-21"16,-84-21-1,63 63-15,-1 0 16,-20 0-16,21 21 0,-21 1 16,20 20-16,1 1 0,0-1 0,-21 1 15,21-1-15,-1 1 0,1-1 16,21 1-16,-21-1 0,21 1 15,0-1-15,0 1 0,0-1 0,21-20 16,0-1-16,1-21 0,20 0 16,0 0-16,1 1 0,20-22 0,-21 0 15,22 0-15,-1 0 16,-20-22-16,20 1 0,1 0 0,-1-21 16,-20-1-16,20 1 0,1 0 15,-1-1-15,1 1 0,-1-21 0,1 20 16,-22-20-16,0-1 0,1 1 15,-22-1-15,0 1 0,0-1 0,-21 1 16,0-1-16,0 1 0,0 20 16,0 1-16,-21 0 0,0 21 0,21-1 15,-21 22 1,-1 22-16,1 20 0,0 0 0,0 1 16,21-1-16,-21 21 0,0 1 0,-1-1 15,22 1-15,0-1 0,0 1 16,0-1-16,0 1 0,0-22 15,0 22-15,22-22 0,-1 0 0,21 1 16,-21-22-16,22 0 0,20 0 16,-21 0-16,1-21 0,20 0 0,-20 0 15,20-21-15,-21 21 0,1-21 16,20 0-16,-20-21 0,-1 20 0,0-20 16,1 21-16,-1-21 0,0 20 15,-21-20-15,22 0 0,-22 21 16,-21-22-16,0 1 0,0 21 0,0-22 15,0 22-15,-21-21 0,0 21 0,-1 21 16,1 0-16,-21 0 0,21 0 16,-22 0-16,22 21 0,0 0 15,-21 0-15,21 0 0,-1 22 0,1-22 16,0 21-16,21 1 0,0-22 16,-21 21-16,21 0 0,0 1 0,0-22 15,0 21-15,0-21 0,0 1 16,0-1-16,21-21 0,0 0 0,0 0 15,1 0-15,-1 0 0,0 0 16,21-21-16,-21 21 0,1-43 16,20 22-16,-21 0 0,21 0 0,-20-22 15,-1 22-15,0-21 0,-21 21 16,21-22-16,-21 22 0,0-21 0,21 21 16,-21-22-16,0 22 0,0 0 15,0 42 1,0 0-16,0 1 15,0-1-15,0 0 0,0 21 0,0-21 16,0 22-16,0-22 0,0 21 0,0-21 16,0 1-16,21 20 0,1-21 15,-1 0-15,0 0 0,21 1 0,-21-22 16,22 0-16,-1 0 16,22 0-16,-22 0 0,21 0 0,-20 0 15,20-22-15,-20 1 0,20 0 16,-21-21-16,1 21 0,-1-1 0,0-20 15,1 21-15,-22-21 0,0-1 0,0 1 16,0 21-16,1-22 0,-22 22 16,0-21-16,0 21 0,0 0 15,-22 21-15,1 0 0,0 21 16,0 0-16,0 0 0,21 0 16,0 0-16,0 1 0,0 20 15,0-21-15,0 0 0,0 22 16,0-22-16,0 0 0,21 0 0,0 0 15,0 0-15,-21 1 0,0-1 16,21 0-16,-21 0 0,22-21 0,-22 21 16,-22-21 15,1 0-31,0 0 0,0-21 16,0 0-16,0 21 0,-1-21 15,1 0-15,0-1 0,0 22 16,21 22 15,0-1-31,21 0 16,0-21-16,-21 21 0,21 0 15,1-21-15,-1 21 0,0-21 0,0 0 16,21 0-16,1 0 0,-22 0 16,21 0-16,1-21 0,20 21 0,-21-21 15,22 0-15,-1 0 0,1 0 16,-22-1-16,22-20 0,-1 21 0,-20 0 15,20-22-15,-21 22 0,-20-21 0,20 21 16,-21-22-16,0 22 0,-21-21 16,0 21-16,0 0 0,0-1 15,0 1-15,-21 21 0,0 0 0,-21 0 16,20 0-16,1 21 0,0 1 16,0-1-16,0 0 0,21 21 0,-21-21 15,21 22-15,0-22 0,0 0 16,0 21-16,0-20 0,0-1 0,21 0 15,0 21-15,-21-21 0,0 1 16,0-1-16,0 0 0,0 0 0,0 0 16,0 0-16,0 1 0,-21-1 15,0 0-15,-22-21 0,1 21 0,0 0 16,20-21-16,-20 0 0,21 0 0,0 0 16,21-21-16,0 0 15</inkml:trace>
  <inkml:trace contextRef="#ctx0" brushRef="#br0" timeOffset="12113.28">5673 11134 0,'0'0'0,"0"-21"0,0-1 0,0 1 0,0 0 16,21 21-1,0 0-15,-21 21 0,0 0 0,21 22 16,-21-1-16,21 22 0,-21-1 0,0 1 16,0-1-16,0 1 0,0-1 15,0-21-15,0 22 0,-21-1 0,0-20 16,0 20-16,0-20 0,-1-1 15,22 0-15,-21 1 0,0-22 0,21 0 16,-21 0-16,21 0 0,0-42 31,0 0-31,0 0 16,0-22-16,0 1 0,0 21 16,-21-21-16,0-1 0</inkml:trace>
  <inkml:trace contextRef="#ctx0" brushRef="#br0" timeOffset="12480.07">5440 11303 0,'0'0'0,"0"-63"0,0 20 0,0-20 16,21-1-16,0 22 0,21 21 16,-20 0-16,20 21 0,0 0 15,22 0-15,-22 21 0,22 0 0,-1 21 16,1 1-16,-22 20 0,21-21 16,-20 22-16,-1-1 0,0 22 0,-20-21 15,20-1-15,-21 1 0,0-22 16,-21 21-16,0 1 0,21-22 0,-21 1 15,0-1-15,22 0 0,-22-21 16,0 1-16,0-1 0,0-42 31,0-1-31,0 1 0,0 0 16,0-21-16,0-1 0,0 1 0,21-21 16,0 20-16,0-20 0,0-1 0,0-20 15,22-1-15,-22 21 0,0-20 16,21-1-16,-20 22 0,20-1 0,-21 22 15,21-1-15,-20 22 0,20 0 16,-21 0-16,0 21 0,0 0 16,-21 21-16,22 0 0,-22 0 15,0 22-15,0-1 0,0 0 16,0 1-16,0 20 0,0 1 0,0-22 16,0 22-16</inkml:trace>
  <inkml:trace contextRef="#ctx0" brushRef="#br0" timeOffset="13756.35">6964 11811 0,'0'0'0,"21"0"0,21 0 16,-21 0-16,1 0 0,-1 0 16,0 0-16,0 0 0,0-21 0,0 0 15,1 0-15,-22-22 0,0 22 16,0 0-16,0-21 0,0-1 16,0 22-16,0-21 0,0 21 0,-22-22 15,1 22-15,0 21 0,-21 0 16,21 0-16,-22 0 0,1 0 0,0 21 15,20 22-15,-20-22 0,0 21 16,-1-21-16,22 22 0,-21-1 0,21 0 16,0 1-16,21-1 0,0 0 0,0 1 15,0-22-15,0 21 0,21-21 16,0 22-16,0-22 0,0-21 0,22 21 16,-22-21-16,21 0 0,-21 0 15,22-21-15,-1 0 0,0-1 16,-21 1-16,22 0 0,-22 0 0,21-21 15,-21-1-15,22 22 0,-22-21 16,0-1-16,-21 1 0,21 0 0,-21 21 16,21-22-16,-21 22 0,0 0 0,0 42 31,0 0-31,0 0 16,0 1-16,-21 20 0,21-21 15,0 0-15,0 22 0,0-22 0,0 0 16,0 21-16,0-21 0,21 1 0,-21-1 15,22 0-15,-1 0 0,0-21 16,0 0-16,0 0 0,0 0 16,22 0-16,-22 0 0,21-21 15,-21 0-15,22 0 0,-22-1 0,21 1 16,-21 0-16,1-21 0,-1 21 0,0-22 16,-21 22-16,21-21 0,-21 21 15,21-1-15,-21 1 0,0 0 0,0 42 31,0 0-31,0 1 16,0-1-16,0 0 0,-21 21 0,21-21 16,-21 1-16,21-1 0,0 21 15,0-21-15,-21 0 0,21 1 0,0-1 16,0 0-16,0 0 16,0-42-1,21 0 1,0 0-16,0-1 0,0 1 15,1 0-15,-1 0 0,21-21 0,-21 20 16,0 1-16,22-21 0,-22 21 0,0 0 16,0-1-16,0 1 0,1 21 15,-1 0-15,0 0 0,-21 21 16,0 1 0,0-1-16,0 0 0,0 0 0,0 21 15,0-20-15,0-1 0,0 0 0,0 0 16,0 21-16,21-20 15,-21-1-15,21-21 0,-21 21 0,21 0 16,1-21-16,-1 0 0,0 0 0,0 0 16,0 0-16,22-21 0,-22 21 15,0-21-15,0 0 0,21-1 0,-20 1 16,-1 0-16,0 0 0,0 0 16,0-22-16,0 22 0,1 0 0,-1 0 15,0 0-15,0 0 0,-21-1 0,21 22 16,-21 22-1,0-1-15,0 0 16,0 0-16,0 0 0,-21 22 16,21-22-16,0 0 15,0 0-15,0 0 0,0 0 0,0 1 16,0-1-16,21 0 0,22 0 16,-22 0-16,21 0 0,0-21 0,1 0 15,-1 0-15,22 0 0,-22 0 0,0 0 16,22-21-16,-22 0 0,0 0 15,1 0-15,-1 0 0,-21-1 0,22-20 16,-22 21-16,0 0 0,0-22 16,0 1-16,-21 21 0,0 0 0,0 0 15,0-1-15,0 1 0,0 0 16,-21 21-16,0 0 0,0 0 0,0 21 16,-1 0-16,1 1 0,0 20 15,0 0-15,-21 1 0,20-1 16,1 0-16,21 1 0,0-1 0,0 0 15,0 1-15,0-22 0,21 21 0,-21-21 16,43 0-16,-22 1 0,21-1 16,1-21-16,-1 0 0,0 0 0,1 0 15,-1 0-15,0-21 0,1-1 16,-1 1-16,0-21 0,1 21 0,-22 0 16,21-1-16,-21 1 0,-21 0 0,0 0 15,0 0-15</inkml:trace>
  <inkml:trace contextRef="#ctx0" brushRef="#br0" timeOffset="14280.05">4318 13314 0,'0'0'0,"21"-85"32,-21 64-32,0 0 0,0 0 0,0 0 15,0-1-15,0 1 0,0 0 16,0 0-16,0 0 16,-21 21-16,0 0 15,0 0-15,-1 0 0,1 21 16,0 0-16,-21 21 0,21-20 15,-22 20-15,1-21 0,0 21 0,20 1 16,-20-1-16,0 0 0,21 1 16,-1-1-16,1 0 0,21 1 0,0-1 15,0 0-15,0-20 0,0 20 16,0-21-16,21 0 0,1 0 0,-1 1 16,0-22-16,21 21 0,1-21 15,-1 0-15,0 0 0,1 0 16,20 0-16,-21 0 0,22-21 15,-1-1-15,1 22 0</inkml:trace>
  <inkml:trace contextRef="#ctx0" brushRef="#br0" timeOffset="14635.85">5207 13335 0,'0'0'0,"0"-21"0,0 0 16,0 0-16,0-1 0,0 1 0,-21 21 15,-22 0-15,22 0 16,0 0-16,-21 0 0,21 21 0,-22-21 15,22 22-15,0-1 0,-21 0 16,20 0-16,22 0 0,0 0 16,0 1-16,0 20 0,0-21 0,22 0 15,-1 0-15,21 1 0,-21-22 16,22 21-16,-22 0 0,21 0 0,0 0 16,-20 0-16,20 1 0,-21-1 15,0-21-15,0 21 0,1 0 0,-22 0 16,0 0-16,0 1 15,-22-22-15,-20 21 0,21-21 16,-21 0-16,-1 21 0,1-21 0,0 0 0,-1 0 16,22 0-16,-21 0 0,-1 0 15,1 0-15,21 0 0,0 0 0,0 0 16,21-21 0,0 0-16,21 21 15,0-22-15,21 1 0,-21 21 16,22-21-16</inkml:trace>
  <inkml:trace contextRef="#ctx0" brushRef="#br0" timeOffset="15000.64">5990 13356 0,'0'0'0,"64"-21"0,-22-21 0,-21 21 0,0-1 16,0 22-16,-21-21 0,0 0 0,-21 21 15,0 0-15,-21 0 16,-1 0-16,1 0 0,0 21 15,-22 0-15,22 1 0,-22-1 16,22 0-16,0 0 0,21 0 0,-22 0 16,22 1-16,21-1 0,0 0 0,0 0 15,0 0-15,21 0 0,22 1 16,-1-1-16,0 0 0,22-21 0,-22 21 16,22 0-16,-1-21 0,-21 21 15,22 1-15,-22-1 0,1-21 0,-22 21 16,0 0-16,0-21 0,-21 21 15,0 0-15,0 1 0,-21-22 0,0 21 16,-22-21-16,1 21 0,0-21 16,-22 0-16,22 21 0,-22-21 15,1 0-15,21 0 0,-1 0 0,1 21 16,0-21-16,-1 0 0,22 0 16,0 21-16,0-21 0,21 22 0,-21-22 15,21 21-15,0 0 0</inkml:trace>
  <inkml:trace contextRef="#ctx0" brushRef="#br0" timeOffset="15968.3">3577 14880 0,'0'-21'0,"0"0"16,0 42 0,21 21-16,0-20 15,1 20-15,20 21 0,-21 1 16,0-22-16,22 43 0,-22-22 0,0 1 16,0-22-16,0 22 0,0-1 15,1-20-15,-1-1 0,-21 0 0,0 1 16,21-1-16,0-21 0,-21 0 0,21 0 15,-21 1-15,0-1 0,21-21 32,1-21-17,-22-22-15,0 22 0,0 0 16,21-21-16</inkml:trace>
  <inkml:trace contextRef="#ctx0" brushRef="#br0" timeOffset="16212.16">4233 14944 0,'0'0'16,"0"-21"-16,0-1 0,-21 22 0,0 0 16,0 0-16,-22 22 0,1-1 0,0 0 15,-1 21-15,-20 1 16,-1-1-16,1 21 0,-22 1 0,1-1 16,20 1-16,-21-1 0,22-20 15,-1 20-15,1 1 0,-1-22 0,1 0 16,21 1-16,20-1 0,-20-21 15,42 0-15,0 1 0,0-1 0,21-21 16,22 0 0,-1 0-16,0-21 0,22-1 15,-1 1-15,1 0 0,-1 0 0,1 0 16</inkml:trace>
  <inkml:trace contextRef="#ctx0" brushRef="#br0" timeOffset="16507.99">4403 15240 0,'0'0'0,"42"-21"0,-21 21 0,21 0 16,-20 0-16,-22 21 16,0 0-16,0 22 0,0-22 0,0 21 15,0 0-15,0 1 0,-22 20 16,1-20-16,21 20 0,0 1 0,-21-1 16,0 1-16,21 20 0,-21 1 15,21-22-15,-21 22 0,21 0 0,0-22 16,0 22-16,-22-22 0,22 22 15,0 0-15,0-1 0,0 1 0,-21-21 16,21 20-16,0-20 16,0-1-16,0 1 0,0-1 0,0-20 15,0-22-15,0 0 0,0 0 16,0 0-16,21-21 0,1 0 16,-1-21-16,0-21 0,0 21 0,0-22 15,22-20-15,-22-1 0,21 1 16</inkml:trace>
  <inkml:trace contextRef="#ctx0" brushRef="#br0" timeOffset="16828.25">4784 15706 0,'0'0'0,"-85"-254"32,85 211-32,0 22 15,21-21-15,21 0 0,-20 20 16,20 1-16,0 0 0,1 0 15,-1 0-15,21 21 0,-20 0 0,-1 21 16,0 0-16,1 21 0,-22-20 16,0 20-16,0 0 0,-21 1 0,0-1 15,0 0-15,-21 1 0,-21-22 0,21 21 16,-22 0-16,1-20 0,-22 20 16,1-21-16,21 21 0,-22-20 0,1-1 15,20 0-15,-20 21 16,20-21-16,22-21 0,0 22 0,0-1 0,63-42 31,-21-1-31,22 1 16,20 0-16,1 0 0,-22 0 15,22-22-15,-1 22 0</inkml:trace>
  <inkml:trace contextRef="#ctx0" brushRef="#br0" timeOffset="17976.59">5905 15431 0,'0'0'0,"43"-22"0,-1 1 0,-21-21 0,0 21 0,1 21 16,-22-21-16,0-1 16,-22 22-16,1 0 0,-21 0 0,21 22 15,-22-1-15,1 0 16,-21 21-16,20 1 0,1-1 0,0 0 16,-1 1-16,1-1 0,0 0 0,20 1 15,1-1-15,0 0 0,0 1 16,21-1-16,0 0 0,0-21 0,0 1 15,0-1-15,21 0 0,21-21 16,-20 0-16,20 0 0,-21 0 0,21 0 16,1-21-16,-1 0 0,0-1 15,1 1-15,-1-21 0,0 21 0,1-22 16,-1 22-16,-21-21 16,22 0-16,-22-1 0,0 1 0,0 0 15,-21-1-15,0 22 0,21-21 0,-21-1 16,21 22-16,-21 0 0,0 42 31,0 0-31,0 1 0,0-1 16,0 21-16,-21-21 0,21 22 0,-21-1 15,21-21-15,0 21 0,0-20 16,0-1-16,0 0 0,21 0 0,0 0 16,1 0-16,-1 1 0,0-22 15,0 0-15,21 0 0,-20 0 16,20 0-16,0 0 0,-21 0 0,22 0 15,-1-22-15,0 22 0,-20-21 16,20 0-16,0 0 0,-21-21 0,22 20 16,-1 1-16,-21-21 0,0 0 0,22-1 15,-22-20-15,0 20 0,21-20 16,-20-1-16,-1 22 0,0-21 0,0 20 16,-21 1-16,0 21 0,21 0 15,-21-1-15,0 44 16,-21-1-16,21 0 15,-21 21-15,0-21 0,0 43 0,-1-22 16,1 1-16,0-1 0,0 0 16,0 22-16,21-22 0,0-21 15,0 22-15,0-1 0,0-21 0,0 21 16,0-20-16,0-1 0,21 0 16,21-21-16,-21 21 0,1-21 0,20 0 15,-21 0-15,21 0 0,1 0 16,-1 0-16,0-21 0,1 21 0,-1-21 15,0 0-15,-20-1 0,20 1 16,0-21-16,-21 0 0,1 20 16,-1-41-16,0 21 0,0-22 0,0 22 15,-21-22-15,21 1 0,-21 20 16,0-20-16,0 21 0,0 20 0,22-20 16,-22 21-16,0 42 15,0 21 1,-22 1-16,22-1 0,-21 0 0,0 1 15,0 20-15,21-20 0,-21 20 16,0-21-16,21 1 0,-22-1 0,22 0 16,0-20-16,0 20 0,-21-21 15,21 0-15,0 0 0,0 1 0,0-1 16,0-42 15,21 21-31,1-22 0,-1 1 0,0-21 16,0 21-16,0 0 15,0-22-15,22 1 0,-22 21 0,21-22 16,-21 22-16,1 0 0,20 0 16,-21 0-16,0 21 0,0 21 15,-21 0-15,0 0 0,0 0 16,0 1-16,0 20 0,0-21 16,0 0-16,0 0 0,0 1 0,0-1 15,22 0-15,-1 0 0,-21 0 16,21-21-16,0 21 0,0-21 0,0 0 15,1 0-15,20 0 0,-21 0 16,0 0-16,0 0 0,1 0 0,-1-21 16,0 21-16,0-21 0,0 0 15,0 0-15,-21 0 0,0-1 16,0 1-16,0-21 0,0 21 0,0-22 16</inkml:trace>
  <inkml:trace contextRef="#ctx0" brushRef="#br0" timeOffset="18184.25">6921 15155 0,'0'0'0,"-21"22"0,42-22 16,1 0 0,20 0-16,0 0 0,1 0 15,-1 0-15,21 0 0,-20-22 0,-1 1 16,22 21-16,-22-21 0,0 21 15,1 0-15,-22-21 0,21 21 0,-21 0 16,-21-21-16</inkml:trace>
  <inkml:trace contextRef="#ctx0" brushRef="#br0" timeOffset="23510.05">6244 4953 0,'-21'0'0,"0"-21"16,0 21-1,-1 0-15,1 0 16,0 0-1,21 21 17,0 0-17,21-21 1,0 0-16,1 0 0,-1 0 16,0 0-16,0 21 0,21-21 15,1 0-15,-1 0 0,0 0 0,22 0 16,21 0-16,-22 0 0,22 0 15,21 0-15,-22 0 0,1 0 0,0 0 16,20 0-16,-20 0 0,0 0 16,-22 0-16,22-21 0,0 21 0,-22 0 15,22 0-15,-22-21 0,1 21 0,-1 0 16,-20-21-16,20 21 0,-21 0 16,1-21-16,-22 0 0,0 21 15,21-22-15,-20 1 0,-1 21 0,-21-21 16,21 21-16,-21-21 15,-21 21 17,21 21-32,-21-21 0,-1 21 15,1 0-15,0 1 0,21-1 16,-21 0-16,0 0 0,0 0 0,21 0 16,-22 22-16,1-22 0,0 21 0,0 1 15,0-1-15,0 0 0,-1-21 16,1 22-16,0-1 0,0 0 0,0 1 15,0 20-15,21 1 0,-22-22 16,1 22-16,0-1 0,0 1 0,21-1 16,-21 1-16,21-1 15,-21 1-15,21-22 0,-22 21 0,22 1 16,0-1-16,0 1 0,0-1 0,0 22 16,0-21-16,0-1 0,0 1 15,0-1-15,0 1 0,0-22 0,-21 21 16,21 1-16,-21-22 0,21 22 15,-21-1-15,21-20 0,-21 20 0,0-21 16,21 1-16,-22-1 0,22 0 0,-21 1 16,21-22-16,0 21 0,-21-21 15,21 22-15,-21-22 0,21 0 16,0 0-16,0 0 16,-21-21 15,0 0 0,21-21-31,-22 21 31,1 0-31,0 0 0,0 0 16,0 0-16,-22 0 0,22 0 0,-21 0 16,0 0-16,-22 0 0,1 0 15,-1 0-15,-21 0 0,22 0 16,-22 0-16,22 0 0,-1 21 0,1-21 15,20 0-15,-20 0 0,21 0 16,-1 0-16,1 0 0,0 0 0,-1 0 16,1 0-16,21 0 0,-22 0 0,1 0 15,0 0-15,-1 0 0,1 0 16,0 0-16,-1 0 0,1 0 0,0 0 16,-1 0-16,22 0 0,-21 0 15,21 0-15,0 0 0,-1 0 0,22-21 16,-21 21-1,21-21 48,21 0-47,1 21-1,-22-21-15,21 21 0,-21-21 0,21 21 16</inkml:trace>
  <inkml:trace contextRef="#ctx0" brushRef="#br0" timeOffset="24072.73">5948 7239 0,'0'0'15,"21"-21"-15,0 21 0,-21-21 0,0 0 16,21 21-16,0-22 0,-21 1 0,22 21 16,-22-21-16,0 42 47,0 0-47,-22 1 0,22-1 15,-21 21-15,0 0 0,0-20 16,0 20-16,0 0 0,-1 1 0,-20-1 15,0-21-15,21 21 0,-22 1 16,1-22-16,0 0 0,-1 0 0,1 0 16,21 1-16,-22-22 0,22 0 15,0 0-15,0 21 0,0-21 16,0 0-16,-1 0 0,22-21 16,0-1-16,0 1 15,22 21 1,-1 0-16,0 0 15,21 0-15,-21 21 0,1-21 16,20 22-16,0-1 0,-21 0 16,22 0-16,-1 0 0,0 0 0,1 1 15,-1-22-15,-21 21 0,22 0 16,-1 0-16,-21-21 0,0 21 0,0-21 16,43 43-1,-43-43-15,0 0 0,-21-22 63,0 1-63,-21 21 0,21-21 0,-21 0 15</inkml:trace>
  <inkml:trace contextRef="#ctx0" brushRef="#br0" timeOffset="25244.22">6138 5059 0,'0'0'15,"-21"0"-15,0 0 16,0 0-16,0 0 16,-1 0-1,22-21 17,22 21-32,-1-21 15,0 21-15,0-22 0,0 1 16,0 21-16,1-21 0,20 0 15,-21-21-15,0 20 0,22 1 16,-22 0-16,21 0 0,0 0 0,-20-22 16,20 43-16,0-21 0,-21 0 15,22 0-15,-22 21 0,0 0 0,0-21 16,0 21-16,1 0 0,-22 21 31,-22 0-31,1-21 16,0 21-16,0 0 0,-21 22 15,20-22-15,-20 0 0,0 0 0,-1 22 16,1-22-16,-21 0 0,20 0 16,1 0-16,0 0 0,-1 1 15,1-1-15,0-21 0,-1 21 16,22-21-16,-21 0 0,21 0 16,-1 0-16,44 0 46,-1 0-46,0 0 16,0 0-16,0 0 16,0 21-16,1-21 0,-1 21 0,0 0 15,0-21-15,21 22 0,-20-1 16,-1 0-16,21 21 0,-21-21 16,22 1-16,-22-1 0,21 0 0,-21 0 15,22 21-15,-22-20 0,21-1 16,-21-21-16,22 21 0,-22 0 0,0 0 15,0-21-15,-21 21 0,0 1 16,21-22-16,0 21 16,-42-21 31</inkml:trace>
  <inkml:trace contextRef="#ctx0" brushRef="#br0" timeOffset="26947.74">9165 5779 0,'0'0'16,"21"0"-16,0-22 0,22 1 0,-22 0 16,21 0-16,-21 0 0,22 0 0,-1-1 15,0 1-15,1-21 16,20 21-16,-20 0 0,-1-22 0,21 22 15,-20-21-15,-1 21 0,0-22 16,-20 22-16,-1-21 0,-21 21 0,0-1 16,0-20-16,-21 21 0,-22 0 0,1 0 15,0-1-15,-22 1 0,22 21 16,-22 0-16,1 0 0,-22 0 0,22 21 16,-1 1-16,1-1 0,-22 0 15,21 21-15,22-21 0,0 22 0,-1-22 16,22 21-16,0 1 0,21-1 15,0 0-15,0 1 0,21-1 0,22 0 16,-22 1-16,21-1 16,0 0-16,1 1 0,20-1 0,-20 0 15,-22 1-15,21-22 0,0 21 0,-20 0 16,20-20-16,-21 20 0,-21-21 16,0 21-16,0 1 0,0-22 0,0 21 15,-21-21-15,0 22 0,-22-22 16,1 21-16,-21-21 0,20 1 0,-20-1 15,-1-21-15,1 0 0,-1 0 0,1 0 16,20 0-16,-20-21 0,21 21 16,-1-22-16,1-20 0,0 21 0,-1 0 15,22-22-15,-21 1 0,21 0 16,-1-1-16,22 1 0,0 0 16,0-1-16,0 1 0,0 0 0,0 21 15,0-22-15,0 22 0,22 21 16,-1 0-16,21 0 0,-21 21 0,22 0 15,-22 1-15,21 20 0,-21 0 16,22 1-16,-22-1 0,21 0 0,-21 1 16,0-1-16,1 0 0,-1 1 15,-21-1-15,21-21 0,0 21 0,0-20 16,0 20-16,1-21 0,-1 0 16,21-21-16,-21 21 0,0-21 0,22 0 15,-22 0-15,0 0 0,21 0 0,-20-21 16,20 0-16,-21 0 0,21 0 15,-20 0-15,20-1 0,-21-20 16,21 21-16,-20-21 0,-1 20 0,21-20 16,-21 21-16,0-21 0,-21 20 15,22 1-15,-22-21 0,21 21 0,-21 0 16,0 42 0,-21 0-1,21 0-15,-22 0 0,1 22 0,21-22 16,0 0-16,0 0 0,-21 0 15,21 0-15,0 22 0,0-22 0,0 0 16,0 0-16,21 0 0,0-21 16,1 0-1,-1 0-15,0 0 0,0 0 0,0-21 16,0 0-16,22 21 0,-22-21 0,0 0 16,0 0-16,22-1 0,-22 1 15,0 0-15,0-21 0,-21 21 0,21-1 16,-21-20-16,21 21 0,1 0 15,-22 0-15,0-1 0,21 22 16,-21 22-16,0-1 16,0 0-16,0 21 15,0-21-15,0 1 0,0-1 0,0 21 16,0-21-16,0 0 0,0 1 16,0-1-16,21 21 0,0-21 15,0 0-15,0-21 0,1 0 16,20 0-16,-21 0 0,21 0 15,-20 0-15,20 0 0,-21-21 0,21 0 16,-20 0-16,-1 0 0,21 0 16,-21-1-16,0 1 0,1 0 0,-1 0 15,0-21-15,0 20 0,-21-20 0,0 21 16,0 0-16,0-22 0,0 22 16,0 0-16,0 42 31,0 0-31,-21 1 0,21-1 15,-21 21-15,21 0 0,-21 1 0,-1-1 16,22 0-16,-21 22 0,0-1 16,21 1-16,-21-1 0,21 1 0,-21-1 15,21 1-15,0-1 0,0 1 0,0-22 16,-21 22-16,21-1 0,0-20 16,-22-1-16,22 0 0,0 1 0,0-1 15,0-21-15,0 0 0,0 0 0,0 1 16,0-44-1,0 1-15,22 0 16,-22-21-16,21 21 0,-21-22 16,0 22-16,0-21 0,21-1 15,-21-20-15</inkml:trace>
  <inkml:trace contextRef="#ctx0" brushRef="#br0" timeOffset="27212.59">10456 6287 0,'0'0'0,"0"-64"0,21 22 0,-21-1 16,0 1-16,22 0 0,-1 21 0,0-1 15,0 1-15,0 0 0,0 21 16,1 0-16,20 0 0,-21 0 0,0 0 16,22 0-16,-22 0 0,0 21 15,0 0-15,0 1 0,-21-1 0,0 21 16,0-21-16,0 0 0,0 22 16,0-22-16,-21 0 0,0 0 15,0 22-15,-22-22 0,1 0 0,21 0 16,-21-21-16,20 21 0,-20 0 15,21-21-15,0 0 0,21-21 32,42 21-32,-21-21 15,0 0-15,22 0 0,-22 0 0,21-1 16</inkml:trace>
  <inkml:trace contextRef="#ctx0" brushRef="#br0" timeOffset="27784.26">11176 5906 0,'0'0'0,"0"-22"31,0 44-31,-21-22 16,0 42-16,21-21 0,-22 0 15,22 22-15,-21-1 0,0 0 0,21 1 16,0-1-16,0 21 0,0 1 0,-21-1 16,21 1-16,-21-1 0,21 1 15,-21-1-15,21 1 0,0-1 0,0-20 16,-22 20-16,22-20 0,-21-1 0,21 0 15,0 1-15,0-1 16,0-21-16,0 0 0,-21 22 0,21-22 16,0 0-16,0-42 31,0 0-31,0-1 0,21 1 16,0-21-16,-21 21 0,22 0 0,-1-22 15,-21 1-15,21 0 0,-21-1 16,21 1-16,-21-22 0,0 22 0,0-21 15,0-1-15,0-21 0,0 22 0,0-1 16,0 1-16,0-1 0,0 1 16,21-1-16,-21 22 0,21-21 0,1 20 15,-1 1-15,0 0 0,0 20 16,21 1-16,-20-21 0,20 42 16,0-21-16,-21 21 0,22 0 15,-1 0-15,0 0 0,-20 21 0,-1 0 16,0 0-16,0 22 0,0-22 0,-21 0 15,0 21-15,0-21 0,0 22 16,0-22-16,-21 21 0,0-21 0,-21 1 16,20-1-16,-20 0 0,21 0 15,-21-21-15,-1 21 0,22 0 0,0-21 16,0 0-16,0 0 0,42 0 31,0-21-31,0 21 16,0-21-16,22 0 0,-1 0 15,-21 0-15,21-1 0</inkml:trace>
  <inkml:trace contextRef="#ctx0" brushRef="#br0" timeOffset="28160.06">11896 5821 0,'0'0'0,"-22"0"31,1 0-31,0 0 0,0 42 16,0-21-16,0 1 0,-1 20 0,1-21 15,0 21-15,0-20 16,21 20-16,0-21 0,0 21 0,0-20 0,0 20 16,0-21-16,0 0 0,0 0 15,0 1-15,0-1 0,21-21 16,0 0-16,0 21 0,1-21 0,-1 0 16,0 0-16,21 0 0,-21-21 15,1 0-15,20 21 0,-21-22 0,0 1 16,22 0-16,-22 0 0,0 0 0,-21 0 15,0-22-15,21 22 0,-21-21 16,0 21-16,0-22 0,0 1 0,0 21 16,-21-22-16,0 22 0,21 0 15,-21 21-15,-1-21 0,1 21 16,0 0-16,0 0 0,0 0 0,0 21 16,21 0-16,-22-21 0,1 21 0,21 1 15,0-1-15,0 0 0,0 0 16,0 0-16,0 0 15,21-21-15,1 0 0,-1 22 0</inkml:trace>
  <inkml:trace contextRef="#ctx0" brushRef="#br0" timeOffset="28535.85">12213 5927 0,'0'-21'0,"0"42"0,0-64 15,0 22 1,21 0-16,-21 0 0,21 21 0,-21-21 15,22 21-15,-1 0 0,0-21 16,21 21-16,-21 0 0,1 0 0,-1 21 16,21-21-16,-21 21 0,0 21 0,1-21 15,-1 1-15,-21 20 16,21 0-16,-21-21 0,0 22 0,0-22 0,0 21 16,0-21-16,0 22 0,0-22 15,0 0-15,0 0 0,0 0 16,-21-42 15,21 0-31,0 0 16,0 0-16,0 0 0,0-1 0,0 1 15,0 0-15,0-21 0,21 21 16,0-22-16,-21 22 0,21 0 0,0-21 16,-21 20-16,22 1 0,-1-21 15,0 21-15,0 0 0,0 21 0,0-22 16,-21 1-16,22 0 0,-1 21 0,0-21 15,0 0-15,0 21 0</inkml:trace>
  <inkml:trace contextRef="#ctx0" brushRef="#br0" timeOffset="29108.52">13166 5292 0,'0'0'0,"0"-21"15,0-1 1,-22 22-1,1 22-15,21-1 0,-21 0 16,0 0-16,0 21 0,0 1 0,-1-1 16,1 0-16,0 1 0,0 20 0,0 1 15,0-22-15,-1 22 0,1-22 16,21 21-16,0-20 0,-21-1 0,21-21 16,0 22-16,0-22 0,0 21 15,0-21-15,21 0 0,0 1 16,1-22-16,-1 0 0,0 0 15,0 0-15,21 0 0,-20 0 16,20-22-16,0 22 0,-21-21 0,22 21 16,-1-21-16,0 0 0,1 0 0,-1-22 15,0 22-15,1 0 0,-1-21 16,0 21-16,-20-22 0,20 22 0,-21-21 16,-21 21-16,0-1 0,0 1 15,-21 21 1,0 0-16,0 21 0,-1 1 15,-20-1-15,21 0 0,0 0 0,-22 0 16,22 0-16,21 22 0,0-22 0,-21 0 16,21 0-16,0 0 15,0 1-15,21-1 0,0 0 16,1 0-16,-1-21 0,0 21 16,0-21-16,0 0 0,-21 21 15,21-21-15,-21 22 16,-21-22 15,0 0-31,0 0 0,0 0 16,0 0-16,-1 0 15,1 0-15,0-22 0,0 22 16,0-21-16,0 0 0,-1 0 0,-20 0 16</inkml:trace>
  <inkml:trace contextRef="#ctx0" brushRef="#br0" timeOffset="29356.38">12615 5609 0,'0'0'0,"0"-21"15,21 21 1,1-21-16,20 21 0,-21 0 0,21 0 16,1-21-16,20 21 0,-20-21 15,20 21-15,1 0 0,-1 0 0,1-22 16,-1 22-16,1-21 0,-1 21 15,1 0-15,-1 0 0,-21-21 16,1 21-16,-1 0 0,-21 0 16,0 0-16,1-21 0</inkml:trace>
  <inkml:trace contextRef="#ctx0" brushRef="#br0" timeOffset="31684.45">15388 5736 0,'21'0'15,"0"-21"-15,22 0 0,-22 0 16,0 0-16,21-1 0,-20 1 16,20-21-16,-21 21 0,21-22 0,-20 22 15,-1-21-15,0 0 0,0-1 16,0 22-16,-21-21 0,0-1 0,0 22 16,0-21-16,0 21 0,0 0 15,-21 21-15,0 0 0,0 21 16,0 0-16,-22 0 0,22 21 15,0 1-15,-21 20 0,20-20 16,-20 20-16,21 22 0,-21-22 0,20 1 16,-20 20-16,21-20 0,-21-1 15,20 1-15,-20-22 0,21 22 0,0-22 16,0 0-16,-1-20 0,1 20 16,0-21-16,0 21 0,0-20 0,0-22 15,21 21-15,-22 0 0,1-21 0,0 0 16,0 0-1,0-21-15,21 0 0,0-1 0,-21 1 16,21 0-16,-22 0 0,22 0 16,0 0-16,0-22 0,0 1 15,0 21-15,0-22 0,0 1 0,0 0 16,0-22-16,0 22 0,0 21 16,0-22-16,0 22 0,0 0 0,22 21 15,-1 0-15,0 0 16,-21 42-16,21-20 0,0 20 0,-21-21 15,21 21-15,1 1 0,-22-1 16,21 0-16,0-20 0,-21 20 0,21-21 16,0 21-16,0-20 0,1-1 0,-1 0 15,0 0-15,0 0 16,0 0-16,0-21 0,22 0 0,-22 0 16,21 0-16,-21 0 0,22 0 0,-22 0 15,21 0-15,1 0 0,-1-21 16,-21 0-16,21 0 0,1 0 0,-22 0 15,21-22-15,-21 22 0,22-21 16,-22 21-16,0-22 0,0 1 0,0 0 16,1-1-16,-22 22 0,0-21 15,0 21-15,0-1 0,0 1 0,0 42 16,0 1 0,0-1-16,0 0 0,0 21 15,-22-21-15,22 22 0,-21-1 16,21-21-16,0 22 0,0-22 15,0 0-15,0 0 0,0 21 0,21-42 16,1 22-16,-1-1 0,0-21 0,0 0 16,0 21-16,22-21 0,-22 0 15,21 0-15,-21 0 0,22 0 0,-1-21 16,0 21-16,1-21 0,-22-1 16,21 1-16,0 0 0,-20 0 0,20 0 15,-21 0-15,0-22 0,0 22 0,1-21 16,-1-1-16,-21 22 0,0-21 15,0 21-15,0 0 0,0-1 0,0 44 32,-21-1-32,-1 0 15,22 0-15,-21 21 0,0-20 16,-21 20-16,21-21 0,-1 21 0,1-20 16,0-1-16,21 0 0,-21 0 0,21 0 15,-21 0-15,21 1 16,21-44 15,0 22-31,0-21 16,0 0-16,1 0 0,-1 0 0,21-22 15,-21 22-15,0-21 0,22 0 16,-22-1-16,0 22 0,21-21 16,-20 21-16,-1-1 0,0 1 15,0 21-15,0 0 0,-21 21 16,21 1-16,-21 20 0,0-21 15,0 21-15,0-20 0,0 20 0,0-21 16,0 21-16,0-20 0,22-1 0,-1 0 16,0 0-16,0 0 0,0 0 15,0-21-15,22 0 0,-22 0 0,0 0 16,0 0-16,22 0 0,-22 0 16,0 0-16,0 0 0,0-21 0,22 0 15,-22 0-15,0 0 0,0 0 0,0-1 16,0-20-16,1 0 15,-1-1-15,0 1 0,-21 0 0,21-22 16,0 1-16,0-1 0,1 22 16,-1-22-16,0 1 0,0 21 0,0-22 15,-21 22-15,21-1 0,1 22 16,-22 0-16,0 0 0,0 42 16,0 0-16,0 0 15,0 22-15,0-22 0,-22 21 0,1 22 16,0-22-16,0 0 0,21 22 15,-21-22-15,0 22 0,21-22 0,-22 0 16,22 1-16,0-1 0,-21 0 16,21 1-16,-21-22 0,21 0 15,0 0-15,0 0 0,0 1 0,-21-22 16,21 21-16,-21-21 16,21-21-1,0-1-15,0 1 16,0 0-16,0-21 0,21 21 15,0-22-15,0 22 0,0-21 0,1-1 16,20 1-16,-21 0 0,21-1 16,-20 1-16,20 21 0,-21 0 0,0 0 15,0-1-15,1 22 0,-22 22 32,0-1-32,0 0 0,0 0 15,0 0-15,0 0 0,-22 1 0,1-1 16,0 21-16,0-21 0,0 0 15,0-21-15,-1 22 0,1-1 0,0-21 16,0 0-16,0 21 0,0-21 0,-1 0 16,1 0-16,0 0 15,0 0-15,21 21 63,0 0-63,0 0 15,0 1-15,0-1 0,21 0 0,0 0 16,0 0-16,-21 0 0,22-21 16,-1 22-16,21-1 0,-21 0 0,0-21 15,22 21-15,-22-21 0,21 0 16,-21 0-16,22 0 0,-1 0 0,0 0 16,-20 0-16,20 0 0,0 0 0,1-21 15,-1 21-15,-21-21 0,21 0 16,1-1-16,-22 1 0,21-21 0,1 21 15,-22-22-15,0 1 0,21 21 16,-42-21-16,21-1 0,-21 1 0,22 0 16,-22 20-16,0 1 15,0 0-15,0 0 0,-22 21 0,1 0 16,0 0-16,0 0 0,-21 21 0,20 0 16,1 0-16,0 1 0,0-1 15,21 0-15,0 21 0,0-21 0,0 22 16,0-22-16,0 21 0,0-21 15,0 1-15,21-1 0,0 0 0,0 0 16,1 0-16,-1 0 0,0 1 16,-21-1-16,0 0 0,21 0 0,-21 0 15,0 0-15,0 1 16,-21-22 0,0 0-16,0 21 0,-1-21 15,1 0-15,0 0 0,0 0 16,0 0-16,0 0 0,-1-21 15,1 21-15,0-22 0,0 22 0,0-21 16,0 0-16,-1 21 0,1-21 0,0 0 16</inkml:trace>
  <inkml:trace contextRef="#ctx0" brushRef="#br0" timeOffset="32108.29">16616 4953 0,'-21'0'0,"21"21"16,-22 0-16,1 1 16,21-1-1,0 0 1,21-21 0,1 0-16,-22-21 15,21 0-15,0-1 16,-21 1-16,0 0 15,0 0-15,0 42 47,-21 0-47,21 0 16,0 1-16,-21-1 0,21 0 0,0 0 16</inkml:trace>
  <inkml:trace contextRef="#ctx0" brushRef="#br0" timeOffset="38471.58">8149 13356 0,'0'0'0,"-21"0"0,0 0 0,0 0 16,-22 0-16,22 0 0,0 0 0,-21 0 16,20 0-16,1 0 0,-21 0 15,21 0-15,0 0 0,-1 0 0,1 0 16,0 0-16,0 0 31,42 21 0,0-21-15,0 0-16,1 22 0,20-22 0,-21 0 16,21 0-16,1 21 0,20-21 15,-20 0-15,20 0 0,1 0 0,-1 0 16,22 0-16,-1 0 0,22 0 16,0 0-16,21 0 0,0 0 0,-21 0 15,21 0-15,0 0 0,0 0 0,0 0 16,0 0-16,0 0 15,0 0-15,0 0 0,-21-21 0,0 21 16,-22 0-16,1 0 0,0 0 0,-22 0 16,1 0-16,-1 0 0,-21 0 15,1 0-15,-1 0 0,0 0 0,1 0 16,-22 21-16,0-21 0,0 0 16,0 0-16,1 0 0,-44 0 62,1 0-62,0 0 0,0 0 16,0 0-1,0 0-15,-1-21 16,1-1-16</inkml:trace>
  <inkml:trace contextRef="#ctx0" brushRef="#br0" timeOffset="39016.28">10689 12996 0,'0'0'0,"0"-21"31,0 42 0,0 1-31,0-1 16,21 0-16,0 0 0,1 0 16,20 0-16,-21 1 0,21-1 0,1 0 15,-1 0-15,0-21 0,1 21 0,20 0 16,-20 1-16,20-22 0,-21 0 16,22 21-16,-22-21 0,1 0 0,-1 0 15,0 0-15,1 0 0,-22 0 16,21 0-16,-21 0 0,0 0 0,1-21 15,-1 21-15,0-22 0,-21 1 32,-21 21-17,0 0-15,-1 0 0,-20 0 0,21 0 16,0 0-16,-22 21 0,1 1 16,21-22-16,-21 21 0,-1 0 0,1 0 15,0 0-15,-1 22 0,1-22 0,0 0 16,-1 21-16,22 1 0,-21-22 15,21 21-15,-22-21 0,22 22 16,0-22-16,0 0 0,0 21 0,21-21 16,0 1-16,-22-1 0,1 0 15,21 0-15,-21-21 16,21 21 0,-21-21-16,0 0 15,0 0-15,-1 0 16,1 0-16</inkml:trace>
  <inkml:trace contextRef="#ctx0" brushRef="#br0" timeOffset="43007.35">13314 12510 0,'21'0'0,"0"0"16,0-22-16,0 22 15,1 0-15,-1-21 0,0 21 0,0-21 16,0 0-16,0 21 0,22-21 16,-22 0-16,21-1 0,-21 1 0,22 0 15,-1 0-15,-21 0 0,0 0 16,1-1-16,-1 1 0,0-21 16,-21 21-16,0 0 0,0-1 15,0 1-15,-21 21 0,0 0 16,-1-21-16,1 21 0,-21 0 0,0 0 15,-1 0-15,1 0 0,-22 21 16,22-21-16,0 21 0,-1 1 0,1-22 16,0 21-16,-1 0 0,22-21 15,-21 21-15,21 0 0,0-21 0,21 21 16,-22 1-16,1-22 16,21 21-16,0 0 218,21-21-171,1 0-47</inkml:trace>
  <inkml:trace contextRef="#ctx0" brushRef="#br0" timeOffset="44543.72">13631 12319 0,'0'0'0,"0"-21"0,21-43 31,-21 43-31,0 0 16,0 0-16,0 0 0,-21 21 16,0-21-16,0 21 0,0 0 15,0-22-15,-1 22 0,1 0 0,0 0 16,-21 0-16,21 22 0,-22-22 0,22 21 16,-21 0-16,-1 21 0,1-21 15,0 22-15,21-1 0,-22-21 0,22 22 16,0-1-16,0-21 0,0 21 15,21 1-15,0-22 0,0 21 16,0-21-16,0 1 0,0-1 16,0 0-16,21 0 0,0-21 0,21 0 15,-21 0-15,22 0 0,-22 0 16,21 0-16,1-21 0,-1 21 16,0-21-16,22-22 0,-22 22 0,0 0 15,22-21-15,-22 21 0,1-22 16,20 1-16,-21 0 0,22-22 15,-22 1-15,1 20 0,-1-20 16,0-22-16,1 22 0,-22 20 0,21-20 16,-21-1-16,0 22 0,1-22 0,-22 22 15,0-21-15,0 20 0,0 1 16,0 21-16,0-22 0,0 22 0,0 0 16,-22 21-1,1 21-15,0 0 0,0 1 0,-21 20 16,20 0-16,1 1 0,-21 20 15,21-21-15,-22 43 0,22-21 0,-21-1 16,21 22-16,0-22 0,-1 22 16,1-22-16,0 1 0,21-1 0,0-20 15,0-1-15,0 0 0,0 1 16,0-1-16,21-21 0,0 0 0,1 1 16,-1-22-16,0 0 0,21 0 15,-21 0-15,22 0 0,-1 0 16,0 0-16,1-22 0,-1 1 0,0 0 15,1 0-15,-1 0 0,0-22 0,-20 22 16,20-21-16,-21 21 0,21-22 16,-20 1-16,-1 21 0,0-21 0,-21-1 15,0 22-15,21 0 0,-21 0 16,0 0-16,0 42 31,0 0-31,0 0 0,0 21 0,0-20 16,0 20-16,0-21 0,-21 21 15,21-20-15,0 20 0,0-21 16,0 0-16,0 0 0,0 1 0,0-1 16,0 0-16,0 0 0,21 0 15,0-21-15,0 0 16,1 0-16,-1 0 0,0 0 0,0 0 16,0-21-16,0 0 0,1 0 15,-1 0-15,0-1 0,0 1 0,0 0 16,0-21-16,1-1 0,-1 1 15,0 0-15,-21-1 0,21 1 16,-21 0-16,0 21 0,0-22 0,0 1 16,0 21-16,-21 0 0,0-1 0,0 1 15,-1 21-15,1 0 0,0 0 16,0 0-16,-21 21 0,20 1 16,-20-1-16,21 21 0,-21-21 0,20 22 15,1-1-15,0 0 0,0 1 16,21-22-16,0 21 0,0 0 0,0 1 15,0-22-15,0 21 0,21-21 0,0 1 16,0-1-16,1 0 0,-1 0 16,0-21-16,21 21 0,-21-21 0,22 0 15,-1 0-15,0 0 0,1 0 16,-1 0-16,0-21 0,22 0 16,-22 0-16,1 0 0,20-1 0,1 1 15,-22-21-15,21 21 0,-20-22 16,-1 1-16,0 0 0,1-1 0,-22 1 15,0 0-15,0 21 0,-21-22 16,0 22-16,0 0 0,0 0 0,-21 21 16,0 0-16,0 0 0,0 0 15,-22 21-15,22 21 0,-21-21 16,21 22-16,-1-22 0,1 21 0,0-21 16,21 22-16,-21-1 0,21-21 15,0 0-15,0 22 0,0-22 16,21 0-16,0 0 0,0-21 0,1 21 15,20-21-15,-21 0 0,21 0 16,1 0-16,-1 0 0,0 0 0,1 0 16,-1 0-16,0-21 0,1 0 15,-1 0-15,0 0 0,22 0 0,-22-1 16,1 1-16,-1-21 0,0 21 0,-21-22 16,1 22-16,-1-21 0,-21 21 15,0 0-15,0-1 0,0 1 0,-21 0 16,-1 21-16,1 0 0,0 0 15,0 0-15,-21 21 0,20 0 0,1 1 16,21-1-16,-21 0 0,21 21 16,0-21-16,0 1 0,0-1 15,0 0-15,0 21 0,0-21 0,0 1 16,21-1-16,-21 0 16,21 0-16,-21 0 0,0 0 31,0-42-16,0 0-15,0 0 16</inkml:trace>
  <inkml:trace contextRef="#ctx0" brushRef="#br0" timeOffset="45352.63">16658 11917 0,'0'0'0,"21"0"16,64-21-1,-85 42-15,0 0 16,0 21-16,0-20 0,0 20 16,0-21-16,-21 21 0,0 1 0,-1-22 15,22 21-15,-21 1 0,0-22 16,0 21-16,0-21 0,0 0 0,-1 1 16,22-1-16,-21 0 0,21 0 15,-21-21-15,21 21 16,0-42 15,21 0-31,0 0 0,1 0 0,-1-1 16,0 1-16,0-21 0,0 0 0,0-1 15,1 22-15,-1-21 0,0-1 16,0 1-16,0 0 0,0 21 0,1-1 16,-1 1-16,0 21 0,0 0 15,0 0-15,-21 21 0,0 1 0,0-1 16,0 0-16,0 21 0,0-21 15,0 22-15,0-1 0,0-21 16,0 22-16,0-22 0,0 0 0,0 0 0,0 0 16,0 0-16,0 1 15,0-1-15,0 0 0,21-21 16,1 0-16,-1 0 0,0 0 16,0 0-16,21 0 0,-20 0 0,20-21 15,0 21-15,1-21 0,-1-1 0,0 1 16,1-21-16,-22 21 0,21-22 15,0 22-15,-20-21 0,-1 0 0,0 20 16,0-20-16,0 21 0,-21 0 16,0 0-16,0 42 15,-21 0 1,0 0-16,0 0 0,21 22 16,-21-22-16,-1 21 0,22-21 15,-21 22-15,21-22 0,0 0 16,0 21-16,0-21 0,0 1 0,0-1 15,0 0-15,21 0 0,1-21 16,-1 0-16,0 0 0,0 0 16,21 0-16,-20 0 0,20 0 0,-21-21 15,21 21-15,-20-21 0,-1 0 16,21-22-16,-21 22 0,0-21 0,-21 21 16,0-22-16,22 1 0,-22 0 0,0-1 15,0 1-15,0 0 0,-22 20 16,1-20-16,0 21 0,0 0 0,-21 21 15,20 0-15,-20 0 0,0 0 16,21 0-16,-22 0 0,22 0 16,-21 21-16,21-21 0,-1 21 0,1-21 15,21 21-15,21-21 16,1 0-16,20 0 16</inkml:trace>
  <inkml:trace contextRef="#ctx0" brushRef="#br0" timeOffset="45644.46">18415 11303 0,'-106'64'31,"85"-43"-31,0 21 0,0 0 0,-1 1 16,1-1-16,0 0 0,0 1 0,0-1 15,-22 22-15,22-22 0,0 21 16,0-20-16,0 20 0,0-20 0,-1-1 16,1 21-16,0-41 0,21 20 0,0 0 15,0-21-15,0 1 0,0-1 16,0 0-16,21-21 16,0 0-16,1 0 0,-1 0 15,21 0-15,-21-21 0,0 0 16,1-1-16,-1-20 0,0 21 0</inkml:trace>
  <inkml:trace contextRef="#ctx0" brushRef="#br0" timeOffset="45807.65">18034 11769 0,'0'0'16,"-42"0"-16,20 0 0,1 0 16,0 0-16,42 0 31,0 0-31,1 0 15,20 0-15,-21 0 0,21 0 0,1 0 16,20 0-16,1-21 0,-22 21 0,43-22 16</inkml:trace>
  <inkml:trace contextRef="#ctx0" brushRef="#br0" timeOffset="47079.92">20087 11282 0,'64'-85'16,"-43"64"-1,-21 0-15,0 0 0,21 0 0,-21-1 16,0 1-16,-21 0 16,0 21-16,-22 0 15,1 0-15,0 0 0,-1 21 0,-20 0 16,-1 1-16,1-1 0,-1 21 15,1 0-15,-1-20 0,22 20 0,0 0 16,-1 1-16,22-1 0,0-21 16,21 21-16,0-20 0,21 20 0,0-21 15,0 0-15,22 0 0,20 1 0,-20-1 16,20 0-16,-21 0 0,22 0 16,-1 22-16,-20-22 0,-1 0 15,0 0-15,1 21 0,-1-20 16,-21 20-16,0-21 0,-21 21 0,0-20 15,0 20-15,0-21 0,0 0 0,-21 0 16,0 1-16,0-22 0,-21 21 16,20-21-16,-20 21 0,0-21 0,-1 0 15,1 0-15,0 0 0,-1 0 0,1-21 16,0 0-16,21-1 0,-1 22 16,-20-21-16,42 0 0,-21 0 0,21-21 15,-21 20-15,21 1 0,0 0 16,0 0-16,21 21 15,-21 21 1,21 0-16,-21 0 16,21 1-16,0-1 0,-21 0 0,22 0 15,-1 0-15,0 0 0,0 1 16,0-1-16,22 0 0,-22 0 0,21 0 16,0 0-16,-20-21 0,20 0 0,0 22 15,1-22-15,-1 0 0,0 0 16,1 0-16,-1-22 0,0 1 0,-21 0 15,22 21-15,-22-21 0,21-21 16,-21 20-16,1 1 0,20-21 16,-21 21-16,0-22 0,0 1 0,1 21 0,-22-21 15,21 20-15,-21 1 16,21 0-16,-21 0 0,0 42 31,0 0-31,-21 0 0,0 22 16,21-22-16,-22 21 0,22-21 0,-21 22 15,21-22-15,0 0 0,0 21 16,0-20-16,0-1 0,0 0 16,21 0-16,1-21 0,-1 0 15,0 0-15,0 0 0,0 0 16,0 0-16,1-21 0,-1 0 16,21 21-16,-21-21 0,0-1 0,1 1 15,-1-21-15,0 21 0,0 0 16,0-22-16,0 1 0,-21 21 0,22 0 15,-1-22-15,-21 22 0,21 21 16,-21-21-16,0 42 16,-21 0-1,0 0-15,21 1 0,-22 20 0,22-21 16,0 0-16,0 22 0,0-22 0,0 21 16,0-21-16,0 0 0,0 22 15,22-22-15,-1-21 0,21 21 16,-21 0-16,22-21 0,-22 0 0,21 0 15,-21 0-15,22 0 0,-22 0 16,0-21-16,21 21 0,-21-21 0,1 0 16,-1-22-16,0 22 0,0-21 15,0 21-15,-21-22 0,0 1 0,21 0 16,-21-1-16,22 1 0,-22 21 0,0 0 16,0 0-16,0-1 0,0 44 31,-22-1-31,1 21 0,0 0 15,0 1-15,0-1 0,0 22 0,-1-22 16,1 21-16,21-20 0,-21 20 16,0-20-16,21 20 0,-21-21 15,21 1-15,0 20 0,0-20 0,0-1 16,0-21-16,0 21 0,0 1 0,0-1 16,0-21-16,0 0 0,0 22 15,0-22-15,0 0 0,0 0 0,0 0 16,0-42 15,0 0-31,0 0 0,0 0 0,0-22 16,21 22-16,-21-21 0,21 0 15,-21-1-15,21 1 0</inkml:trace>
  <inkml:trace contextRef="#ctx0" brushRef="#br0" timeOffset="47338.77">21294 11917 0,'0'0'0,"0"-64"0,0 22 16,0 21-16,21-21 0,0 20 0,-21 1 15,21 0-15,0 0 0,0 21 16,1 0-16,20 0 0,-21 0 16,0 0-16,22 0 0,-22 21 0,0-21 15,0 21-15,0 0 0,-21 22 16,0-22-16,0 0 0,0 21 0,0 1 16,-21-22-16,0 21 0,0-21 15,-22 22-15,22-22 0,-21 0 16,0 0-16,20 0 0,1 1 0,-21-22 15,21 21-15,0-21 16,42 0 0,0 0-1,0 0-15,21-21 0,-20-1 16</inkml:trace>
  <inkml:trace contextRef="#ctx0" brushRef="#br0" timeOffset="47615.61">22034 11684 0,'0'0'0,"0"21"32,0 0-32,-21 1 0,0-1 0,21 0 15,-21 21-15,0 22 0,0-22 16,21 22-16,-22-1 0,1 1 0,0-1 16,21-21-16,-21 22 0,0-1 0,0 1 15,21-22-15,-22 1 0,1 20 16,21-21-16,0 1 0,-21-22 0,21 21 15,-21-21-15,21 1 0,0-1 0,0 0 16,0 0-16,21-42 31,-21 0-15,21 0-16,0-22 0,1 22 16,-1-21-16,-21-1 0,0 1 0,21 0 15</inkml:trace>
  <inkml:trace contextRef="#ctx0" brushRef="#br0" timeOffset="47884.46">21886 11959 0,'0'0'0,"21"-63"0,-21 20 16,0 1-16,22 0 0,-1 21 16,0-22-16,0 22 0,-21 0 0,21 0 15,0 21-15,22 0 0,-22-21 16,0 21-16,21 0 0,-20 0 0,-1 21 16,21 0-16,-21 0 0,0 0 0,-21 0 15,0 1-15,0 20 0,0-21 16,0 21-16,0 1 0,0-1 15,-21-21-15,0 22 0,-21-22 16,21 0-16,-1 0 0,-20 0 0,21 0 16,0 1-16,0-1 0,-22-21 0,22 0 15,0 21-15,42-42 32,0 0-17,0-1-15,22 1 0,-22 0 0,21 0 16</inkml:trace>
  <inkml:trace contextRef="#ctx0" brushRef="#br0" timeOffset="48256.49">22521 11726 0,'-42'43'32,"21"-22"-32,0 0 0,-1 0 0,22 22 15,-21-22-15,21 21 0,-21-21 16,21 22-16,-21-22 0,21 21 0,0-21 15,0 0-15,0 22 0,0-22 0,21 0 16,0 0-16,0 0 0,1-21 16,-1 22-16,0-22 0,0 0 0,0 0 15,22 0-15,-22 0 0,0-22 16,0 1-16,0 21 0,0-21 16,1-21-16,-1 21 0,-21-22 0,21 1 15,-21 0-15,21-1 0,-21 1 16,0 0-16,0 20 0,0-20 0,0 21 15,-21 0-15,0 21 0,0 0 0,-1 0 16,-20 0-16,21 0 0,-21 0 16,20 0-16,1 0 0,-21 21 0,21 0 15,0-21-15,21 21 0,0 0 16,0 1-16,0-1 0,0 0 0,0 0 16,21 0-16,0-21 0,0 21 0,21-21 15,-20 0-15,-1 0 0</inkml:trace>
  <inkml:trace contextRef="#ctx0" brushRef="#br0" timeOffset="48596.63">23029 11726 0,'0'0'0,"21"-21"0,1 21 0,-1 0 16,0-21-16,0 21 15,-21 21-15,21 0 16,-21 1-16,0-1 0,0 21 15,0-21-15,0 0 0,0 22 0,0-1 16,0-21-16,0 22 16,0-1-16,0-21 0,0 0 0,0 22 15,0-22-15,0 0 0,0 0 16,0 0-16,0-42 31,0 0-31,0 0 16,0 0-16,0-1 0,21-20 0,1 21 15,-22-21-15,0-1 0,21 22 16,0-21-16,0 21 0,-21-22 0,21 22 16,0 0-16,-21 0 0,22 0 15,-1-1-15,0 1 0,0 0 16,-21 0-16,21 21 0</inkml:trace>
  <inkml:trace contextRef="#ctx0" brushRef="#br0" timeOffset="49147.97">23855 11134 0,'0'0'0,"0"-21"0,-21 42 32,-1 0-32,22 21 0,-21-21 0,0 22 15,0-1-15,0 22 0,0-22 16,-1 0-16,1 1 0,21-1 15,-21 0-15,0 1 0,0-1 0,21 0 16,0 1-16,0-22 0,0 21 16,0-21-16,0 22 0,0-22 0,0 0 15,0 0-15,21 0 0,0 0 0,0 1 16,0-22-16,1 0 0,-1 0 16,0 0-16,0 0 0,21 0 0,-20 0 15,-1-22-15,21 1 0,-21 0 16,22 0-16,-22 0 0,0-22 0,21 22 15,-21-21-15,1 21 0,-1 0 16,0-22-16,-21 22 0,0 0 0,0 0 16,-21 21-1,-22 0 1,43 21-16,-21-21 0,0 21 0,21 0 16,-21 0-16,21 1 0,0-1 15,0 0-15,0 0 0,0 0 0,0 0 16,21 1-16,0-1 0,-21 0 0,21 0 15,1 0-15,-22 0 0,0 1 16,0-1-16,0 0 0,0 0 16,-22 0-16,1-21 15,0 0-15,0 21 0,0-21 16,-22 0-16,22 0 0,0 0 0,0 0 16,0 0-16,0 0 0,-1 0 15,22-21-15,0 0 16,0 0-16,-21 0 0,21 0 0,0-1 15</inkml:trace>
  <inkml:trace contextRef="#ctx0" brushRef="#br0" timeOffset="49375.84">23622 11388 0,'0'0'0,"-21"0"0,42 0 46,0 0-46,0 0 0,22 0 0,-22 0 16,21 0-16,-21 0 0,22 0 16,-22 0-16,21 0 0,-21 0 0,22 0 15,-22 0-15,0 0 0,0 0 0,21 0 16,-20 0-16,-1 0 16,-21-21-1</inkml:trace>
  <inkml:trace contextRef="#ctx0" brushRef="#br0" timeOffset="49532.75">26352 11578 0,'85'21'0,"-170"-42"0,255 64 0,-107-22 15,-20 0-15,20-21 0</inkml:trace>
  <inkml:trace contextRef="#ctx0" brushRef="#br0" timeOffset="49907.61">25400 11324 0,'0'0'0,"-21"0"0,0 0 0,42 0 46,0 0-46,21 0 0,-21 0 0,22 0 16,20 0-16,-20 0 0,20 0 16,1 0-16,-1 0 0,22 0 0,-22 0 15,1 0-15,-1 0 0,1 0 16,-1 0-16,1 0 0,-22 0 0,0 0 16,-20 0-16,-1 0 0,0 0 0,-42-21 31,0 0-31,-22 21 15,22 0-15</inkml:trace>
  <inkml:trace contextRef="#ctx0" brushRef="#br0" timeOffset="50165.26">26014 11261 0,'0'0'0,"-21"0"0,21 21 15,0 0-15,-22-21 16,22 21-16,-21 22 0,0-22 0,0 21 15,21 0-15,-21 1 0,0-1 16,-1 0-16,1 22 0,0-22 0,0 22 16,0-22-16,0 22 0,-1-22 0,22 0 15,-21 1-15,21-1 0,-21 0 16,21 1-16,0-22 0,0 0 0,0 0 16,0 0-16,21-21 31,0 0-31,1 0 0,-1-21 15,21 0-15,-21 0 0,22 0 16</inkml:trace>
  <inkml:trace contextRef="#ctx0" brushRef="#br0" timeOffset="50531.58">26310 11790 0,'0'21'16,"21"-21"-1,0 0-15,1 0 16,-1 0-16,21 0 0,-21 0 16,0 0-16,1 0 0,20 0 15,-21-21-15,0 21 0,22-21 0,-22 21 16,0-21-16,0-1 0,0 1 0,0 0 16,-21 0-16,0 0 15,0 0-15,-21 21 0,-21 0 16,21 0-16,0 0 0,-22 0 15,22 21-15,-21 0 0,21 0 0,-22 0 16,22 22-16,0-22 0,-21 21 0,20-21 16,1 22-16,21-22 15,0 21-15,0-21 0,0 22 0,0-22 16,0 0-16,0 0 0,21 0 0,1 0 16,-1-21-16,0 22 0,0-22 15,21 0-15,-20 0 0,20 0 0,-21 0 16,21-22-16,1 1 0,-1 0 15,0 0-15,1 0 0</inkml:trace>
  <inkml:trace contextRef="#ctx0" brushRef="#br0" timeOffset="50772.63">27114 11642 0,'0'0'0,"22"0"16,-22 21-1,0 0-15,0 0 16,0 22-16,0-22 0,0 0 15,0 21-15,0 1 0,0-1 0,0 0 16,0 1-16,0-1 0,21-21 0,0 21 16,0 1-16,21-22 0,-20 21 15,-1-21-15,0 1 0,21-22 0,-21 21 16,1-21-16,-1 0 0,0 0 16,0 0-16,0 0 0,-21-21 15,0-1-15,0 1 0,21 0 0,-21 0 16,22-21-16,-22-1 15</inkml:trace>
  <inkml:trace contextRef="#ctx0" brushRef="#br0" timeOffset="50989.71">27601 11790 0,'0'0'0,"-21"0"31,0 0-31,0 21 16,0 0-16,-22 0 0,22 1 0,-21 20 15,21-21-15,-22 21 0,1-20 0,21 20 16,-22-21-16,1 21 0,21-20 15,-21-1-15,20 0 0,-20 0 0,21 0 16,0 0-16,0-21 16,-1 22-16,22-1 15,43-21 1,-22 0-16,0-21 0,21 21 16,1-22-16,-1 1 0,0 0 0</inkml:trace>
  <inkml:trace contextRef="#ctx0" brushRef="#br0" timeOffset="51260.56">27940 11599 0,'0'0'0,"21"0"0,-42 22 47,21-1-47,-21 0 0,0 21 15,-1-21-15,1 22 0,0-1 0,0 0 16,0 1-16,0-1 0,-1 0 15,1 22-15,0-22 0,21 1 0,0-1 16,0 0-16,0-21 0,0 22 16,0-22-16,0 0 0,0 21 0,21-42 15,0 22-15,1-1 0,20-21 0,-21 0 16,0 0-16,22 0 0,-22 0 16,0 0-16,21 0 0,-21 0 0,22-21 15,-22-1-15,0 1 0,0-21 16</inkml:trace>
  <inkml:trace contextRef="#ctx0" brushRef="#br0" timeOffset="51480.26">27855 11938 0,'0'0'16,"-21"0"-16,-21-21 0,21 21 0,42 0 31,0 0-15,0 0-16,21 0 0,1 0 15,-1 0-15,0 0 0,1 0 16,-1 0-16,0 0 0,22-21 0,-22 21 16,1 0-16,-22 0 0,21 0 0,-21 0 15,0 0-15,1 0 16,-1 0-16</inkml:trace>
  <inkml:trace contextRef="#ctx0" brushRef="#br0" timeOffset="53232.81">13187 13631 0,'0'0'0,"0"-21"15,0 0-15,21 0 16,0 0-16,0-22 0,0 22 0,22 0 15,-22 0-15,0-21 0,21 20 16,-20-20-16,-1 21 0,0-21 0,0 20 16,-21 1-16,0-21 0,0 21 0,0 0 15,-21-1-15,-21 1 0,20 0 16,-20 21-16,0 0 0,-1 0 0,-20 0 16,21 0-16,-1 0 0,-20 21 15,20-21-15,1 43 0,0-22 16,-1 0-16,1 21 0,21-21 15,0 22-15,21-22 0,0 21 0,0 1 16,0-1-16,0 0 0,21 1 0,21 20 16,-21-21-16,22 1 0,-22-1 15,64 22-15,-43-22 0,0 0 16,-21 1-16,1-22 0,-1 0 16,-21 21-16,0-21 0,0 1 0,0-1 15,-21 0-15,-1 0 0,1-21 16,-21 21-16,0-21 0,-1 0 0,-20 0 15,20 0-15,1 0 0,0 0 0,-1 0 16,1-21-16,0 21 16,-1-21-16,1-21 0,21 20 0,0 1 15,-22-21-15,22 21 0,21-22 16,-21 1-16,21 0 0,-21-22 0,21 22 16,0 0-16,0 20 0,0-20 0,0 21 15,0 0-15,21 21 0,0 0 16,0 0-16,1 0 0,-1 21 15,0 0-15,0 21 0,0-20 16,0 20-16,1 0 0,-1 1 0,21 20 16,-21-21-16,0-20 0,1 20 15,-1 0-15,0 1 0,21-22 0,-21 0 16,1 0-16,-1 0 0,21 0 16,-21-21-16,0 0 0,22 22 15,-22-22-15,21 0 0,-21 0 0,22 0 16,-22-22-16,21 22 0,1-21 15,-22 0-15,21 21 0,-21-21 0,22 0 16,-22-22-16,21 22 0,-21 0 0,0-21 16,1 21-16,-1-22 0,-21 22 15,0 0-15,0 0 0,0 0 0,0 42 32,0 0-32,0 0 0,0 0 15,-21 0-15,21 1 0,-22-1 16,22 0-16,0 0 0,0 0 15,0 0-15,0 1 0,0-1 0,22 0 16,-1-21-16,0 0 16,0 0-16,0 0 0,0 0 15,22 0-15,-22 0 0,0 0 16,0 0-16,0-21 0,1 0 0,-1 21 16,0-22-16,0 1 0,0 0 0,0 0 15,1 0-15,-22 0 0,0-1 16,0 1-16,21 0 0,-21 0 0,0 0 15,0 42 17,0 21-32,0-21 0,-21 22 15,21-22-15,0 21 0,0 1 16,0-1-16,0 21 0,0 1 0,-22-22 16,22 22-16,0 20 0,0-20 15,0-1-15,0 1 0,0-1 0,0 1 16,0-1-16,0 1 0,0-1 0,0 1 15,0-1-15,0 1 0,0-22 16,-21 22-16,0-22 0,0 22 0,0-22 16,0 0-16,-1 1 0,-20-22 15,21 21-15,0-21 0,-22 0 0,22 1 16,0-22-16,-21 0 0,21 0 16,-22 0-16,1 0 0,0 0 0,-1-22 15,1-20-15,0 21 0,-1-21 16,1 20-16,0-20 0,-1 0 0,22-1 15,0 1-15,0 0 0,0-1 0,21 1 16,-22 0-16,22-1 0,0 1 16,0 21-16,0-21 0,22 20 0,-1-20 15,0 0-15,0-1 0,21 1 0,-20 0 16,20-1-16,0 1 0,1 0 16,-1-22-16</inkml:trace>
  <inkml:trace contextRef="#ctx0" brushRef="#br0" timeOffset="53931.84">14097 13885 0,'0'0'15,"0"22"1,0-1-16,0 0 0,0 0 16,0 21-16,0-20 0,0-1 0,0 21 15,0-21-15,-21 22 0,21-22 16,0 21-16,-21-21 0,21 0 0,0 1 15,0-1-15,0 0 0,-22 0 16,22-42 15,0 0-31,0 0 16,0-1-16,22 1 0,-22 0 0,21 0 16,0-21-16,0 20 0,0 1 15,-21-21-15,21 21 0,1 0 0,-1-1 16,0 1-16,0 21 0,0 0 0,0 0 15,1 0-15,-22 21 16,21 1-16,-21-1 16,21 0-16,-21 0 0,21 0 15,-21 0-15,0 1 0,21-1 0,0 0 16,-21 0-16,22 0 0,-1 0 0,0 1 16,0-22-16,0 0 15,0 21-15,1-21 0,-1 0 0,0 0 16,0 0-16,0 0 0,0-21 15,22-1-15,-22 1 0,0 0 0,0 0 16,0 0-16,1 0 0,-1-22 0,-21 22 16,21-21-16,-21-1 0,21 1 15,-21 0-15,21-22 0,-21 22 0,0-22 16,0 1-16,0 21 0,0-22 16,0 22-16,0-1 0,0 22 0,0 0 15,0 0-15,0 63 31,0-21-31,0 22 0,-21-1 0,21 22 16,-21-22-16,21 21 0,0 1 16,0-22-16,0 22 0,-21-22 0,21 0 15,0 1-15,0-1 0,0-21 0,0 22 16,0-22-16,0 0 0,21 0 16,-21 0-16,21-21 0,0 21 15,0-21-15,1 0 0,-1 0 16,-21-21-16,21 0 0,0 21 15,-21-21-15,0 0 0,21 0 0,-21-1 16,0-20-16,0 21 0,0 0 16</inkml:trace>
  <inkml:trace contextRef="#ctx0" brushRef="#br0" timeOffset="54103.74">14647 13864 0,'0'0'0,"-21"0"0,-21 0 0,63 0 31,0 0-15,0 0-16,0 0 0,22 0 16,-22-21-16,0 21 0,21-21 0,1 21 15,-22 0-15,21-21 0,1 21 0,-22-21 16,21 21-16,-21 0 16,22 0-16</inkml:trace>
  <inkml:trace contextRef="#ctx0" brushRef="#br0" timeOffset="55100.53">15515 13991 0,'0'0'0,"85"0"32,-64 0-32,0 0 0,0 0 0,0 0 15,1-21-15,-1 21 0,-21-21 16,21 0-16,-21 0 15,0-1-15,0 1 0,0 0 0,0 0 16,0 0-16,0-22 0,0 22 16,-21 0-16,0 0 0,-1 21 15,1 0-15,0 0 0,0 21 16,0 0-16,-22 0 0,1 22 0,0-22 16,-1 21-16,22 1 0,-21-1 0,0 0 15,20-21-15,1 22 0,0-1 16,21-21-16,0 0 0,0 1 0,0-1 15,0 0-15,21 0 0,0 0 16,1-21-16,20 0 0,-21 0 16,0 0-16,0 0 0,1-21 15,20 21-15,-21-21 0,0 0 16,0 0-16,1-1 0,-1 1 0,0-21 16,0 21-16,0-22 0,0 22 0,1-21 15,-1 0-15,0 20 0,-21-20 16,0 21-16,21 0 0,-21 42 31,0 0-31,-21 0 0,21 22 16,-21-22-16,21 0 0,0 21 15,-21-21-15,21 1 0,0 20 0,0-21 16,0 0-16,0 0 0,0 1 0,0-1 16,21-21-16,-21 21 15,21-21-15,0 0 0,0 0 16,0 0-16,1 0 0,-1 0 0,0 0 15,-21-21-15,21 0 16,0-1-16,0 1 0,-21 0 0,22-21 16,20 21-16,-21-22 0,0 1 0,0 0 15,22-1-15,-22 22 0,21-21 16,-21 21-16,22-1 0,-22 22 0,0 0 16,0 0-16,0 0 0,1 0 15,-22 22-15,0-1 0,0 21 0,0-21 16,0 0-16,0 22 0,0-22 0,0 0 15,0 21-15,-22-20 16,1-1-16,0 0 0,0 0 0,21 0 16,-21 0-16,21 1 0,-21-22 0,21 21 15,-22-21 1,22-21 15,22 21-31,-1-22 0,0 1 0,0 0 16,0 0-16,0 0 0,1 0 0,-1-22 15,0 22-15,21-21 0,-21-1 16,1 22-16,-1-21 0,0 21 0,0 0 16,-21-1-16,0 1 0,0 42 31,-21 1-31,0-1 16,0 21-16,-1-21 0,1 0 15,0 22-15,21-22 0,0 0 0,-21 0 16,21 22-16,0-22 0,0 0 0,0 0 15,0 0-15,21 0 0,0 1 16,22-1-16,-22-21 0,21 21 0,0-21 16,1 0-16,-22 0 0,21 0 15,1 0-15,-22 0 0,21 0 0,-21 0 16,0 0-16,1-21 0,-1 21 0</inkml:trace>
  <inkml:trace contextRef="#ctx0" brushRef="#br0" timeOffset="55556.27">13631 14372 0,'0'0'0,"-84"21"0,-1 1 0,0-1 16,1 0-16,20-21 0,1 21 0,-1-21 16,22 21-16,21-21 0,-22 21 15,64-21 1,22 0-16,-1 0 0,22 0 0,20 0 16,1 0-16,0 0 0,20 0 15,22 0-15,0 0 0,22 0 0,20 0 16,0 0-16,1 0 0,-1-21 15,21 21-15,1 0 0,-1 0 0,-20 0 16,-1 0-16,0 0 0,-20 0 0,-1 0 16,0 0-16,-42 0 15,0 0-15,-22 0 0,1 0 0,-22 0 16,1 0-16,-22 0 0,1 0 0,-22 0 16,21 0-16,-21 0 15,0-21-15,-21 0 31,0 0-31,0 0 16,22-1-16</inkml:trace>
  <inkml:trace contextRef="#ctx0" brushRef="#br0" timeOffset="55806.22">17632 14034 0,'0'21'63,"0"0"-48,0 0 1,-21 0 0</inkml:trace>
  <inkml:trace contextRef="#ctx0" brushRef="#br0" timeOffset="56016.14">17505 14457 0,'0'0'15,"0"21"-15,21-21 16,0 0 0,-21-21 46,0 0-46,21 21-16</inkml:trace>
  <inkml:trace contextRef="#ctx0" brushRef="#br0" timeOffset="56808.56">19410 13314 0,'0'0'0,"21"-21"0,-21 0 0,0-1 15,0 1-15,0 0 16,0 0-16,0 42 31,-21 0-31,0 0 0,21 1 16,-43-1-16,22 21 0,0 0 16,0 22-16,0-1 0,-22-20 15,22 20-15,-21 1 0,21-1 0,-1 1 16,-20-1-16,21 1 0,-21-22 15,20 22-15,-20-22 0,21 0 0,0 1 16,-22-1-16,22-21 0,0 21 0,0-20 16,0-1-16,21 0 0,0 0 15,0 0-15,0-42 47,0 0-47,0 0 16,21 0-16,0 21 15,0-22-15,-21 1 0,21-21 0,1 21 16,-1 0-16,0-1 0,0-20 16,0 21-16</inkml:trace>
  <inkml:trace contextRef="#ctx0" brushRef="#br0" timeOffset="57196.34">19833 13250 0,'0'-21'15,"-21"21"17,0 21-32,21 1 0,-21-1 15,-1 0-15,22 21 0,-21 1 16,0-1-16,0 0 0,0 22 0,-22-1 15,22-20-15,0 20 0,-21-21 16,21 22-16,-22-1 0,22-20 0,-21-1 16,21 0-16,-22 22 0,22-43 0,0 21 15,-21 1-15,20-1 0,1-21 16,21 22-16,-21-22 0,0 0 0,21 0 16,0 0-16,0-42 46,21 21-30,0-21-16,0 0 0,1 0 0,-1-1 16,0 1-16,0 0 0,21-21 0,-20 21 15</inkml:trace>
  <inkml:trace contextRef="#ctx0" brushRef="#br0" timeOffset="57516.15">20256 13293 0,'0'0'0,"0"21"15,0 0 1,0 0-16,-21 0 0,0 22 0,0-22 16,0 42-16,21-20 0,-21-1 0,-1 22 15,1-22-15,21 21 0,-21-20 16,0-1-16,21 0 0,0 1 0,-21-1 15,0 0-15,21-20 0,-22 20 16,22-21-16,0 0 0,0 0 16,0 1-16,0-1 0,0 0 15,22-21 1,-1 0-16,0 0 0,0-21 16,0 0-16,0 21 0,1-22 15,-22 1-15,21 0 0,0 0 0,-21 0 16,21-22-16,-21 22 0</inkml:trace>
  <inkml:trace contextRef="#ctx0" brushRef="#br0" timeOffset="57696.95">19939 13780 0,'0'0'0,"-21"0"0,0 0 0,-1 0 16,1 0-16,42 0 31,1 0-31,-1-22 0,21 22 15,-21-21-15,22 21 0,-22-21 0,21 21 16,0-21-16,22 21 0,-22-21 16,1 21-16,-1 0 0,0 0 0,-21 0 15</inkml:trace>
  <inkml:trace contextRef="#ctx0" brushRef="#br0" timeOffset="58656.4">20680 14097 0,'0'0'0,"21"0"0,0 0 0,0 0 0,22 0 16,-22 0-16,0 0 0,0 0 16,0-21-16,0 0 0,22 0 0,-22-1 15,0 1-15,0 0 0,0 0 0,1-21 16,-22 20-16,0-20 0,0 0 15,0-1-15,0 22 0,0-21 0,0 21 16,-22 0-16,-20-1 0,21 1 16,0 21-16,0 0 0,-22 0 15,1 0-15,21 0 0,-22 21 0,1 1 16,0 20-16,-1-21 0,22 21 16,-21 1-16,21-22 0,0 21 0,-1 1 15,1-1-15,21-21 0,-21 21 16,21-20-16,0-1 0,0 0 0,0 0 15,0 0-15,21 0 0,0-21 0,1 0 16,-1 22-16,21-22 0,-21 0 16,0 0-16,22 0 0,-1-22 0,-21 22 15,22-21-15,-22 0 0,21 21 0,-21-21 16,0 0-16,22-22 16,-22 22-16,0 0 0,-21-21 0,21 21 15,0-1-15,-21-20 0,22 21 16,-22 0-16,0 0 0,0 42 31,0 0-15,0 21-16,-22-21 0,22 1 0,-21-1 15,21 21-15,-21-21 0,21 0 16,0 22-16,0-22 0,0 0 0,0 0 16,0 0-16,0 1 0,0-1 0,21-21 15,0 21-15,1 0 0,20-21 16,-21 0-16,43 0 0,-22 0 15,0 0-15,22 0 0,-1 0 16,1 0-16,-1-21 0,1 0 0,-1 21 16,1-21-16,-22-22 0,0 22 0,1 0 15,-22-21-15,0 20 0,0-20 16,-21 21-16,0-21 0,0-1 0,0 22 16,0-21-16,-21 21 0,0-1 15,-21 1-15,20 0 0,-20 21 0,0 0 16,-1 0-16,1 0 0,0 0 0,-1 21 15,22 0-15,-21 1 16,21-1-16,0 21 0,-1-21 0,22 22 0,-21-22 16,21 0-16,0 21 0,0-21 15,0 22-15,21-22 0,1 0 16,-1 21-16,0 1 0,0-22 0,0 21 16,0 1-16,1-1 0,-1 0 15,0 22-15,0-22 0,0 0 0,0 22 16,-21-22-16,0 1 0,0-1 0,0 0 15,0 1-15,-21-1 0,0 0 16,0 1-16,-21-1 0,-1 0 0,22-21 16,-21 22-16,-1-22 0,1 0 15,21 0-15,-21-21 0,20 21 0,1-21 16,0 0-16,0 0 0,0-21 16,21 0-16,0 0 15,0-21-15,0 20 0,21-20 16,21 21-16,-21-21 0,1-22 0,20 22 15,0-22-15,22 1 0</inkml:trace>
  <inkml:trace contextRef="#ctx0" brushRef="#br0" timeOffset="60316.96">22288 13780 0,'0'21'16,"0"0"-16,0 0 0,-21 0 0,0 0 15,21 1-15,-21-1 16,21 21-16,0-21 0,0 0 0,0 1 16,-21-1-16,21 0 0,0 0 0,-21 0 15,21 0-15,0 1 0,0-1 16,0-42 15,0-1-31,21 1 16,-21 0-16,21 0 0,0-21 15,0 20-15,0-20 0,1 21 0,-1-21 16,0 20-16,0 1 0,0-21 0,0 21 16,1 21-16,-1-21 15,0 21-15,-21 21 16,0 0-16,0 0 0,0 0 0,0 0 16,0 1-16,0-1 0,21 0 15,-21 0-15,0 0 0,0 0 0,21 1 16,0-1-16,1 0 0,-1-21 15,0 21-15,0 0 0,0-21 0,22 0 16,-1 0-16,0 0 0,1 0 0,-1 0 16,0 0-16,22 0 0,-22 0 15,0-21-15,1 0 0,-1 21 16,-21-21-16,22 0 0,-22-22 16,21 22-16,-21-21 0,0 21 0,-21-22 15,0 1-15,0 0 0,0-1 0,0 1 16,0 0-16,-21 20 0,21-20 15,-21 21-15,0 21 0,-21 0 0,20 0 16,-20 0-16,21 0 0,-21 21 16,-1 0-16,1 22 0,21-22 0,-22 21 15,1 0-15,21 1 0,0-22 16,21 21-16,0 1 0,0-22 0,0 21 16,0-21-16,0 0 0,0 1 0,21-1 15,0 0-15,0 0 0,0-21 16,22 0-16,-22 0 0,0 0 15,0 0-15,0 0 0,1 0 16,-1 0-16,0-21 0,21 0 0,-21 0 16,1-1-16,-1 1 0,-21-21 0,21 21 15,0-22-15,-21 22 0,0-21 16,0 21-16,21 0 0,-21-1 0,0 1 16,0 42-1,0 1 1,0-1-16,-21 21 0,21-21 15,0 0-15,0 1 0,0-1 0,0 21 16,0-21-16,0 0 0,0 1 16,0-1-16,21 0 0,0-21 15,1 21-15,-1-21 0,0 0 0,21 0 16,-21 0-16,1 0 0,20 0 0,-21 0 16,0 0-16,0 0 0,1-21 15,-1 0-15,0 0 0,0-1 0,0 1 16,-21 0-16,21-21 0,-21 21 15,22-22-15,-22 22 0,0-21 0,21 21 16,-21-1-16,0 44 31,0-1-31,-21 21 0,-1-21 0,22 0 16,-21 22-16,0-22 0,21 21 16,0-21-16,-21 1 0,21-1 15,-21 0-15,21 0 0,0 0 0,-21 0 16,21 1-1,0-44 1,0 1 0,0 0-16,21 0 0,0 0 15,-21 0-15,21-22 0,0 22 0,-21-21 16,21 21-16,1-22 0,-1 1 16,0 21-16,21-22 0,-21 22 0,1 0 15,-1 21-15,0 0 0,0 0 16,0 0-16,0 0 0,-21 21 15,0 0-15,0 1 0,0-1 16,22 0-16,-22 0 0,0 0 16,0 0-16,21 22 0,-21-22 0,0 0 15,0 0-15,21 0 16,0 1-16,0-22 0,-21 21 16,21-21-16,1 0 0,-1 0 0,0 0 15,0 0-15,0-21 16,0 21-16,1-22 0,-1 1 0,-21 0 15,21 0-15,0 0 0,0 0 16,0-22-16,-21 22 0,22-21 16,-1 21-16,0-1 0,-21 1 0,21 0 0,0 21 15,-21 21 17,0 0-32,0 1 0,0-1 0,0 0 15,0 0-15,0 0 0,-21 22 16,21-22-16,0 0 0,0 0 0,0 0 15,0 0-15,21 1 16,0-22-16,1 21 0,-1-21 16,0 0-16,0 0 0,0 0 0,0 0 15,1 0-15,-1-21 0,0 21 16,0-22-16,21 1 0,-20 0 16,-1 0-16,0 0 0,0 0 0,0-22 15,0 1-15,-21 21 0,22-22 16,-22 1-16,21 0 0,-21 21 0,0-1 15,0 1-15,0 0 0,-21 21 16,-1 0-16,1 21 16,0 0-16,0 1 0,0 20 15,0 0-15,21-21 0,-22 22 0,22-1 16,0-21-16,0 22 0,0-22 0,0 21 16,0-21-16,0 0 0,22 1 15,-1-22-15,0 21 0,0 0 16,0-21-16,0 0 15,1 0-15,-1 0 0,0 0 0,0 0 16,0-21-16,0 0 0,1-1 0,-1 1 16,0 0-16,0 0 0</inkml:trace>
  <inkml:trace contextRef="#ctx0" brushRef="#br0" timeOffset="61128.18">25209 12891 0,'0'0'0,"22"0"15,-1 0 1,0 0-16,21 0 0,-21 0 0,1 0 16,20 0-16,-21 0 0,21 0 15,-20 0-15,20 0 0,0 0 0,1 0 16,-22 0-16,0 0 0,0 0 15,0 0-15,-42 21 32,0-21-32,0 0 0,-22 0 15,22 0-15,-21 0 0,0 0 0,20 0 16,-20 0-16,21 0 0,0 0 16,0 0-16,-1 0 0,1 0 0,0 0 15,0 0-15,0 0 16,0 21-1,-1 0-15,22 0 0,0 0 16,-21 1-16,0 20 0,0-21 0,21 21 16,-21-20-16,21 20 0,-21 0 0,-1 22 15,1-22-15,0 22 16,0-1-16,0 1 0,0-1 0,21 1 16,-22-1-16,22 1 0,-21-1 15,21 1-15,0-1 0,0-21 0,0 22 16,0-22-16,0 22 0,0-22 0,0 0 15,21 1-15,1-1 0,-1 0 16,0 1-16,0-22 0,0 21 0,0-21 16,22 1-16,-22-22 0,0 21 15,21-21-15,-20 0 0,20 0 0,-21 0 16,21 0-16,1-21 0,-22 21 16,21-22-16,1 1 0,-1-21 0,0 21 15,-21-22-15,22 22 0</inkml:trace>
  <inkml:trace contextRef="#ctx0" brushRef="#br0" timeOffset="63315.57">19431 13335 0,'0'0'0,"42"0"0,-21 0 0,1 0 16,-1 0-16,0 0 0,0 0 0,0-21 15,0 21-15,-21-21 94,0 0-78,-21 21 15,0 0-31,0 0 0,-21 0 15,20 0-15,-20 0 16,0 21-16,-1-21 0,-20 21 0,21 0 16,-1 0-16,-20-21 0,20 21 15,22 1-15,-21-1 0,21-21 0,0 21 16,-1-21-16,22 21 0,22-21 31,20 0-31,0 0 0,1 0 0,-1-21 16,0 21-16,22-21 0,-1 21 15,-20-21-15,20 21 0,1 0 0,-22-22 16,0 22-16,-21 0 0,1 0 16,-1 0-16,-42 0 15,-1 22-15,-20-1 0,0 0 16,-22 0-16,22 0 0,0 0 16,-22 1-16,22-1 0,-1 0 0,1 0 15,0 0-15,21-21 0,-1 21 16,22 1-16,0-1 15,43-21-15,-22 0 0,0 0 16,21 0-16,1 0 0,-22 0 16,21 0-16,1 0 0,-1 0 0,0 0 15,1 0-15,-22-21 0,21 21 16,-84 21 0,21 0-1,-22-21-15,-20 21 0,20 0 16,-20 0-16,-1 1 0,1-1 0,21 0 15,-1 0-15,1 0 0,0 0 16,20 1-16,-20-22 0,42 21 0,21-21 31,0 0-31,22 0 16,-22 0-16,21 0 0,1 0 16,-1 0-16,-21 0 0,21 0 0,1 0 15,-1-21-15,-21 21 0,22 0 0,-22 0 16,-42 0-1,-1 21-15,-20-21 16,0 21-16,-22 0 0,22 0 16,-22 0-16,22 1 0,-21-1 15,20 0-15,1 0 0,21 0 0,-22 0 16,22-21-16,0 22 0,21-1 16,0 0-16,21-21 0,0 0 15,22 0-15,-22 0 0,21 0 0,1 0 16,-1 0-16,21 0 0,1 0 15,-22 0-15,22 0 0,-1 0 0,-20 0 16,-1 0-16,0 0 0,-21 0 16,1 0-16,-44 0 15,-20 0-15,0 21 0,-1 0 0,-20-21 16,-1 21-16,1 1 16,21-1-16,-22-21 0,1 21 0,20 0 15,1 0-15,0 0 0,20 1 0,1-1 16,0-21-16,21 21 0,0 0 15,21-21-15,0 0 16,1 0-16,-1 0 0,0 0 16,21 0-16,1-21 0,-22 0 0,21 21 15,0-21-15,1-1 0,-22 1 0,0 0 16,0 0-16,-21 0 0,0 0 16,-42 21-16,21 0 15,-22 0-15,22 0 0,-21 0 16,0 0-16,-1 21 0,1 0 15,0-21-15,-1 21 0,22 0 0,-21-21 16,21 21-16,-1 1 0,1-22 16,21 21-16,-21-21 0</inkml:trace>
  <inkml:trace contextRef="#ctx0" brushRef="#br0" timeOffset="64180.07">25760 13610 0,'0'0'0,"0"-21"16,0-42 0,0 41-16,0 1 0,0 0 15,-21 63 17,-1-20-32,1 20 0,0 0 15,21 1-15,-21 20 0,0-21 16,0 1-16,21 20 0,-22-20 0,1-1 15,0 0-15,21-21 0,-21 22 16,0-22-16,21 21 0,0-21 16,0 1-16,0-44 31,0 1-31,0 0 16,0 0-16,21 0 0,0 0 0,-21-22 15,21 22-15,0-21 0,1-1 16,20 1-16,-21 0 0,0-22 0,22 22 15,-22 0-15,0-1 0,21 1 16,-21 21-16,22 0 0,-22-1 0,0 22 16,0 0-16,0 0 0,-21 22 15,0-1-15,22 21 0,-22 0 0,0 1 16,21-1-16,-21 0 0,0 1 0,0-1 16,0 0-16,0 1 0,0-1 15,0-21-15,0 22 0,0-22 16,0 0-16,-21 21 0,21-21 15,-22 1-15,1-22 0,0 21 0,0-21 16,0 0-16,-22 0 0,22 0 16</inkml:trace>
  <inkml:trace contextRef="#ctx0" brushRef="#br0" timeOffset="64380.96">25463 14012 0,'106'-42'15,"-85"21"1,1 21-16,-1 0 0,0 0 16,0-21-16,21 21 0,64-21 15,-63-1-15,20 1 0,-21 21 16,1-21-16,20 0 0,-20 0 16,20 0-16,-21-1 0,1 1 0,-1-21 15,0 21-15,1-22 0</inkml:trace>
  <inkml:trace contextRef="#ctx0" brushRef="#br0" timeOffset="64912.65">26564 13483 0,'0'0'0,"0"21"16,-21 1-16,21-1 15,-21 21-15,0 0 0,21 1 16,0-22-16,-22 21 0,1 1 0,21-1 16,-21-21-16,0 21 0,21-20 15,0 20-15,0-21 0,-21 0 0,21 0 16,-21 1-16,21-1 0,0-42 47,0-1-32,0 1-15,0 0 0,0 0 0,0-21 16,21-1-16,0 1 0,0 0 16,0-22-16,0 22 0,22-1 15,-22 1-15,0 0 0,21 21 0,-20-1 16,-1 1-16,0 21 0,0 0 15,0 21-15,0-21 0,1 43 0,-1-1 16,0 0-16,0 1 0,-21-1 0,0 0 16,0 1-16,21-1 0,-21 0 15,21 1-15,-21-22 0,22 21 0,-22-21 16,21 1-16,0-1 0,-21 0 16,21-21-16,0 0 0,0 0 15,1 0-15,-1 0 0,0-21 16,-21 0-16,0-1 15,21 1-15,0 0 0,-21-21 0,21-1 16,-21 22-16,22-42 0,-22 20 16,21 1-16,0-21 0,-21 20 0,0-20 15,21 20-15,0 1 0,-21 21 0,0-21 16,0 20-16,21 1 16,1 21-16,-1 0 15,0 0 1,0 21-16,0-21 0,-21 22 0,21-22 15,1 0-15,-1 0 0,0 21 0</inkml:trace>
  <inkml:trace contextRef="#ctx0" brushRef="#br0" timeOffset="65128.54">27728 13631 0,'0'0'0,"0"22"0,0-1 15,21-21 17,1 0-32,-1 0 0,0 0 15,0 0-15,0 0 16,0 21-16,1-21 0,-1 0 0,0 0 16,-21 21-1</inkml:trace>
  <inkml:trace contextRef="#ctx0" brushRef="#br0" timeOffset="65283.86">27665 13928 0,'0'0'0,"0"21"0,0 0 15,21-21 17,0 0-32,0 0 15,0-21-15,1 21 16,-1-21-16,0 21 0,21-21 0,-21 21 15,22-22-15,-1 1 0,22 0 0</inkml:trace>
  <inkml:trace contextRef="#ctx0" brushRef="#br0" timeOffset="65628.67">28808 13208 0,'0'0'0,"-21"0"0,-1 0 0,1 21 16,0-21-16,21 21 0,-21 1 16,0-1-16,21 0 15,0 0-15,21-21 16,0 0 0,0 0-16,0 0 15,1-21-15,-22 0 0,21 21 16,-21-21-16,0-1 0,0 1 15,0 0-15,-21 21 16,-1 0-16,1 0 16,0 0-16,0 0 0,0 21 0,0 0 15,-1 1-15,22-1 0,-21 0 0,21 21 16,-21-21-16,21 22 16,0-22-16,0 21 0,0-21 0,0 22 15,0-22-15,21 0 0,22 21 0</inkml:trace>
  <inkml:trace contextRef="#ctx0" brushRef="#br0" timeOffset="66136.37">29358 13462 0,'0'0'0,"0"-21"31,-21 21-31,0 21 0,0 0 15,-1 0-15,1 1 0,0 20 0,0 0 16,0 1-16,0-1 0,-1 0 0,1 1 16,0-1-16,21 0 0,-21-21 15,0 22-15,21-22 0,-21 21 0,21-21 16,0 1-16,-22-1 0,22 0 16,0 0-16,0-42 31,0 0-16,0 0-15,0-1 0,0 1 0,22-21 16,-1 0-16,0-1 16,0 1-16,0 0 0,0-22 0,1 1 15,-1 20-15,0-20 0,0 20 0,0 22 16,0-21-16,1 21 0,-1 21 16,0 0-16,0 0 0,-21 21 15,0 0-15,0 0 0,0 22 16,0-1-16,0 0 0,0 1 0,0-1 15,0 0-15,0 1 0,0-22 16,0 21-16,0-21 0,0 22 0,0-22 16,0 0-16,0 0 0,0 0 0,0 0 15,0-42 32,-21 0-47,0 21 0,21-21 0,-21 0 16,-1 0-16</inkml:trace>
  <inkml:trace contextRef="#ctx0" brushRef="#br0" timeOffset="66285.28">29041 13822 0,'0'0'0,"-22"0"0,1 0 16,0 0-16,0 0 15,42 0 17,0 0-32,22 0 0,-1 0 0,-21 0 15,21 0-15,22 0 0,-22 0 0,1-21 16,-1 21-16,0-21 0,1-1 15,-1 22-15,0-21 0</inkml:trace>
  <inkml:trace contextRef="#ctx0" brushRef="#br0" timeOffset="66520.16">29781 13420 0,'0'0'0,"0"-21"0,0-1 16,0 44-1,0-1 1,0 21-16,0-21 0,0 22 0,0-1 15,0 0-15,0 1 0,0-1 16,22 0-16,-22-21 0,21 22 0,0-1 16,0-21-16,-21 0 0,21 22 15,0-22-15,1 0 0,-1-21 16,0 21-16,0-21 0,0 0 0,0 0 16,1 0-16,-1 0 15,0-21 1,0 0-16,-21 0 0,21 0 0</inkml:trace>
  <inkml:trace contextRef="#ctx0" brushRef="#br0" timeOffset="66740.5">30374 13356 0,'0'0'0,"0"-21"0,-21 42 16,21 0-1,-21 1-15,0 20 0,-1 0 0,1 1 16,0-1-16,0 0 0,0 1 15,0-1-15,-1 0 0,1 1 0,0-22 16,0 21-16,21-21 0,0 0 16,-21 1-16,21-1 0,-21 0 0,21 0 15,21-42 17,0 0-32</inkml:trace>
  <inkml:trace contextRef="#ctx0" brushRef="#br0" timeOffset="67292.35">30988 13441 0,'0'0'15,"-21"21"-15,0-21 0,21 21 0,0 0 16,0 1-16,-22-22 0,22 21 15,-21-21 1,21-21 15,0-1-31,0 1 0,0 0 16,21 0-16,-21 0 16,22 21-16,-22-21 0,21 21 15,-21-22-15,21 22 0,-21 22 31,0-1-31,0 0 16,0 0-16,0 0 0,-21 0 0,21 1 16,-21-22-16,21 21 0,-22 0 15,1-21-15,21 21 0,0-42 63,0 0-63,21 21 0,1-21 0,-22-1 15,21 1-15,0 0 0,-21 0 16,21 21-16,0-21 0,-21 0 0,21 21 16,1 0-1,-22 21-15,0 0 16,0 0-16,0 21 0,0-20 16,0 20-16,-22 0 0,22 1 0,-21-22 15,0 21-15,0 0 0,-21-20 16,20-1-16,1 0 0,0 0 0,0 0 15,0-21-15,0 0 0</inkml:trace>
  <inkml:trace contextRef="#ctx0" brushRef="#br0" timeOffset="67876.45">31051 12933 0,'0'0'0,"-21"-42"16,42 42 15,1 0-31,-1 0 16,21 0-16,-21 0 0,22 0 0,-1 21 15,21-21-15,-20 0 0,20 0 16,-20 0-16,-1 0 0,21 0 15,-20 0-15,-1 0 0,0 0 0,1-21 16,-22 21-16,0 0 0,0 0 16,0 0-16,1 0 0,-22 21 31,0 0-31,0 21 0,0-21 0,0 22 16,0-1-16,0 0 15,-22 1-15,1 20 0,0-20 0,0 20 16,21 1-16,-21-22 0,0 21 15,21 22-15,-22-21 0,22-1 0,-21-21 16,21 22-16,0-1 0,0-20 16,-21-1-16,21 22 0,-21-22 0,21 0 15,0-21-15,0 22 0,0-1 16,-21-21-16,21 22 0,0-22 0,-21 21 16,21-21-16,-22 0 0,22 1 15,-21-1-15,0-21 0,0 21 0,0-21 16,-22 0-16,1 0 15,0 21-15,-1-21 0,1 0 0,-21 0 16,-1 0-16,22 0 0,-22 0 0,22 0 16,-22 0-16,22 0 0,0 0 15,21 0-15,-22 0 0,22 0 0,0 0 16,-21-21-16,20 21 0,1 0 16,-21-21-16,21 21 0,0-21 0,-22 21 15,1-22-15,-22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57:1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741 0,'0'0'0,"-21"0"31,42 0-16,21 0-15,-20 21 0,20 0 16,-21 22-16,21-1 0,22 0 16,-22 22-16,1-22 0,20 22 0,-21-22 15,22 21-15,-22-20 16,22 20-16,-22-20 0,22-1 0,-22 0 16,0 1-16,1-1 0,-1 0 15,0-21-15,-21 22 0,1-22 0,-1 0 16,0 0-16,0 0 0,-21 1 15,0-1-15,-21-21 16,0 0 0,0 0-16,-22-21 0,22-1 0,-21 1 15</inkml:trace>
  <inkml:trace contextRef="#ctx0" brushRef="#br0" timeOffset="290.83">2709 783 0,'21'-42'0,"-42"84"0,64-105 0,-43 42 16,0-1-16,-22 22 15,1 22-15,-21 20 16,0 0-16,-1 1 0,-20-1 16,-1 21-16,-20 22 0,20-21 15,-21 20-15,22 1 0,-22-22 0,22 43 16,-22-21-16,22 0 0,-1-1 15,1 1-15,-1 0 0,22-22 16,-22 1-16,43-22 0,-21 21 16,21-20-16,21-22 0,0 0 0,0 0 15,0 0-15,21-21 16,0 0-16,0-21 16,0 21-16,0-21 0,22 0 0,-22 0 15</inkml:trace>
  <inkml:trace contextRef="#ctx0" brushRef="#br0" timeOffset="707.35">3111 1461 0,'0'0'0,"0"-22"16,-21 22 0,0 22-1,21-1-15,0 21 0,0 0 16,0 1-16,0 20 0,0 1 16,0 20-16,0-20 0,0 21 15,0-22-15,21 22 0,-21-1 0,21 22 16,-21-21-16,0 0 0,0 20 0,0 1 15,0-21-15,0 21 0,0-22 16,0 22-16,0 0 0,0-21 0,0 21 16,-21-22-16,21 1 0,-21-22 15,21 22-15,-21-21 0,21-1 0,0-21 16,0 22-16,0-22 0,0-21 16,0 1-16,0-1 0,0 0 0,0-42 15,0 0-15,0-1 16,0 1-16,0-21 15,0 0-15,0-1 0,0-20 0</inkml:trace>
  <inkml:trace contextRef="#ctx0" brushRef="#br0" timeOffset="1062.98">2921 2011 0,'0'0'0,"-21"-296"31,21 253-31,0 1 0,21 0 16,0 20-16,0 1 0,22-21 15,-22 21-15,21 0 0,-21-1 16,22 1-16,20 0 0,-21 21 16,1 0-16,20 0 0,-20 0 0,20 0 15,-21 0-15,22 0 0,-22 21 16,-21 22-16,22-22 0,-22 21 0,-21 0 15,0 1-15,0-1 0,0 0 16,-21 1-16,-22-1 0,22-21 0,-21 22 16,0-1-16,-1-21 0,22 0 15,-21 0-15,21 1 0,-22-1 0,22 0 16,0-21-16,42-21 31,0 0-15,22-1-16</inkml:trace>
  <inkml:trace contextRef="#ctx0" brushRef="#br0" timeOffset="1738.67">4635 1736 0,'0'-21'0,"0"-1"0,0 1 16,0 0-16,0 0 0,0-21 16,0 20-16,0 1 0,0-21 15,0 21-15,0-22 0,0 22 0,0-21 16,0 0-16,-21 20 0,0-20 15,21 0-15,-21 21 0,-21-1 0,20 1 16,-20 0-16,0 21 0,21 0 16,-43 0-16,22 0 0,-1 21 15,1 0-15,-21 1 0,20 20 16,-20-21-16,20 21 0,-20 1 0,21 20 16,-1-20-16,1 20 0,21 1 15,0-22-15,-1 21 0,22 1 0,0-22 16,0 1-16,0-1 0,22-21 15,-1 21-15,0-20 0,0-1 0,21-21 16,1 21-16,-22-21 0,21 0 16,1 0-16,-1 0 0,0-21 0,1 0 15,-1-1-15,0 1 0,-21 0 16,22 0-16,-1-21 0,0-1 16,1 1-16,-22 0 0,21-1 15,-21 1-15,1 0 0,-1-1 0,0 1 16,-21 0-16,0-1 0,0 22 15,0-21-15,0 21 0,0-1 0,-21 22 32,0 22-32,21 20 0,0 0 15,-22 1-15,22-1 0,-21 21 16,0-20-16,21 20 0,0-20 0,0 20 16,0-21-16,0 1 0,0-22 15,0 21-15,0-21 0,0 1 16,0-1-16,0 0 0,21-21 0,0 0 15,1 0-15,-1 0 0,0 0 16,0 0-16,21 0 0,-20-21 0,-1 0 16,21-1-16,-21 1 0</inkml:trace>
  <inkml:trace contextRef="#ctx0" brushRef="#br0" timeOffset="2079.46">5143 804 0,'0'0'0,"-21"0"0,0 0 15,0 0-15,0 0 16,21 22-16,0-1 0,-21 21 16,21 0-16,0 1 0,0-1 15,0 0-15,0 22 0,0-22 0,0 22 16,0-1-16,0-20 0,0 20 15,0 1-15,0-1 0,0 1 0,0-1 16,0 1-16,0-1 0,0 1 16,0-22-16,0 0 0,0 1 0,0-22 15,0 21-15,0-21 0,0 0 16,0 1-16,21-22 16,0 0-16,0 0 15,0-22-15,-21 1 16,21-21-16,-21 21 0,22-22 0,-1 1 15,-21 0-15</inkml:trace>
  <inkml:trace contextRef="#ctx0" brushRef="#br0" timeOffset="2663.14">5546 783 0,'42'106'32,"-42"-64"-32,0 1 15,0 20-15,21-20 0,-21-1 0,0 21 16,0 1-16,0-22 0,0 1 16,21 20-16,-21-21 0,0 22 0,0-22 15,0 22-15,0-22 0,0 0 0,0 1 16,0-1-16,0 0 0,0-20 15,0 20-15,0-21 0,0 0 0,0 0 16,0 1-16,0-1 31,21-21-31,-21-21 16,0-1-16,0 1 16,0 0-16,22 0 0,-22 0 15,0 0-15,21-22 0,-21 1 0,21 21 16,0-22-16,0 1 0,-21 0 15,43 21-15,-22-22 0,0 22 0,21-21 16,1 21-16,-22-1 0,21 1 16,0 21-16,1-21 0,-1 21 0,-21 0 15,22 0-15,-22 0 0,0 21 16,21-21-16,-21 21 0,1 1 0,-22-1 16,21 21-16,-21 0 0,21-20 15,-21 20-15,0 0 0,0 1 16,0-22-16,0 21 0,0 0 0,0-20 15,0-1-15,-21 21 0,21-21 16,-21 0-16,21 1 0,0-1 16,0 0-16,-22-42 47,22 0-47</inkml:trace>
  <inkml:trace contextRef="#ctx0" brushRef="#br0" timeOffset="2994.97">5334 1291 0,'42'-21'16,"-21"0"-16,22 21 15,-22 0-15,0-21 0,21 21 16,-20 0-16,20 0 0,-21 0 16,0-21-16,22 21 0,-22 0 0,0 0 15,0 0-15,0 0 0,0-22 16,1 22-16,-1 0 0,0 0 15,-42 0 17,0 0-32,-22 0 0,22 0 15</inkml:trace>
  <inkml:trace contextRef="#ctx0" brushRef="#br0" timeOffset="3726.56">1630 2413 0,'0'0'0,"-43"0"0,22 0 0,0 0 16,0 0-16,0 0 16,0 0-16,42 0 31,0 0-31,21 0 16,1 0-16,-1 0 0,21 0 0,1 0 15,-1-21-15,1 21 0,21 0 16,-1 0-16,22 0 0,0 0 15,21 0-15,-21 0 0,21 0 0,0 0 16,0 0-16,0 0 0,21-21 16,0 21-16,-21 0 0,21 0 0,22 0 15,-22 0-15,21 0 0,0 0 0,22-21 16,-1 21-16,1 0 16,-1 0-16,1 0 0,-1 0 0,-20 0 15,-1 0-15,0 0 0,-20 0 16,-1-22-16,0 22 0,-21 0 0,0 0 15,-21 0-15,0 0 0,-1 0 16,-20 0-16,-21 0 0,-1 0 0,-21 0 16,1 0-16,-22 0 0,21 0 0,-21 0 15,1 0 1,-1 0 0,-42 0 30,-1 0-30,1 0-16,0 0 0,0 0 16</inkml:trace>
  <inkml:trace contextRef="#ctx0" brushRef="#br0" timeOffset="5114.35">4614 1439 0,'21'0'0,"1"0"16,-1 0-16,21 0 0,0 0 0,1 0 16,20-21-16,-20 21 0,20 0 15,-21 0-15,1-21 0,-1 21 0,0 0 16,1 0-16,-1-21 16,-21 21-16,22 0 0,-22 0 0,0 0 15,0 0-15,21 0 0,-20 0 16,-1 0-16,0 0 0,0 0 15</inkml:trace>
  <inkml:trace contextRef="#ctx0" brushRef="#br0" timeOffset="7495.38">6985 1588 0,'-21'0'0,"0"21"16,-1-21-16,1 0 0,0 0 16,21 21-1,21-21 17,0-21-32,22 0 0,-22 21 15,21-22-15,22 1 0,-22 0 16,22 0-16,-1 0 0,22 0 0,-1-1 15,22 1-15,0-21 0,0 21 16,21-22-16,-21 22 0,21-21 16,-21 0-16,21 20 0,-22-20 15,22 0-15,0-1 0,-21 22 0,0-21 16,0 0-16,0 20 0,-22-20 16,1 0-16,-21 21 0,-1-1 0,1 1 15,-1 0-15,1 0 0,-22 21 16,-21-21-16,21 21 0,-20 0 0,-1 0 15,-21-21 1,-21 21 0,-1 0-16,1 0 15</inkml:trace>
  <inkml:trace contextRef="#ctx0" brushRef="#br0" timeOffset="7963.56">9313 445 0,'0'21'0,"0"-42"0,0 63 0,0-21 15,0 0-15,0 0 16,0 1-16,21-22 0,1 21 15,-1-21-15,21 21 0,-21-21 0,0 0 16,22 0-16,-1 0 0,0 0 16,1 0-16,-1 0 0,22 0 0,-22 0 15,0-21-15,22 21 0,-22-21 16,0 21-16,1-22 0,-1 22 16,-21-21-16,22 0 0,-43 0 15,-22 21 1,-20 0-16,21 0 15,-21 0-15,20 21 0,-20 0 16,0 0-16,-1 1 0,1 20 16,0 0-16,-1 1 0,1-1 0,0 21 15,-1-20-15,1-1 0,0 22 16,-1-22-16,1 0 0,0 1 0,21-1 16,-22-21-16,22 0 0,0 0 15,0 1-15,0-1 0,21 0 0,0 0 16,-22-21-1,1 0-15,0 0 16</inkml:trace>
  <inkml:trace contextRef="#ctx0" brushRef="#br0" timeOffset="8687.16">7239 1736 0,'0'0'0,"-85"0"15,64 0 1,21 21 0,0 0-16,21-21 15,0 21-15,1 0 0,-1-21 0,21 22 16,22-1-16,-1 0 0,22 21 16,-1-21-16,1 1 0,21-1 0,0 0 15,21 0-15,-21 21 0,-1-20 0,1-1 16,21 0-16,-21 0 0,0 0 15,21 0-15,-21 1 0,0-1 0,-1 0 16,-20 0-16,0 0 0,-1 0 16,-20-21-16,-1 22 0,-20-1 15,20-21-15,-42 21 0,22-21 0,-22 0 16,0 0 0,-21-21 15,0 0-31,0-1 15,-21 1-15,21 0 16,-21 21-16,0-21 0,-1 0 0,1 21 16,0-21-16,0 21 0,0 0 0,0 0 15,21-22-15,-22 22 16,22-21-16,22 21 31,-1 0-15,0 0-16,0 0 0,0 21 0,0 1 15,1-1-15,-1 0 0,0 0 16,-21 0-16,0 0 0,0 22 0,0-22 16,0 21-16,-21-21 0,-22 22 15,22-1-15,-21-21 0,0 22 0,-1-22 16,1 0-16,-22 21 0,22-21 0,0-21 16,21 22-16,-22-22 0,22 0 15,21-22-15,0 1 16,42 0-16</inkml:trace>
  <inkml:trace contextRef="#ctx0" brushRef="#br0" timeOffset="9268.87">10710 508 0,'-21'21'16,"21"0"-1,-21 1-15,21-1 0,0 21 0,-21 0 16,0 1-16,21 20 0,-22-20 15,1 20-15,0 1 0,21-22 0,-21 0 16,0 22-16,0-43 0,-1 21 16,22-21-16,0 22 0,-21-22 0,21 0 15,-21-21-15,21-21 32,0 0-17,0 0-15,0-1 0,0-20 0,21 21 16,0-21-16,-21-1 0,22-20 15,-1 20-15,-21-20 0,21 21 0,0-1 16,0-20-16,-21 20 0,21 1 16,-21 21-16,22-21 0,-22 20 0,21 22 15,0 0-15,0 0 16,-21 22-16,21-1 0,-21 21 0,21 0 16,-21 22-16,22-22 0,-22 22 15,0-1-15,0 1 0,0-22 0,0 22 16,0-22-16,0 0 0,0 1 15,0-1-15,0-21 0,0 0 16,0 0-16,21 1 0,-21-1 16,0 0-16,-21-21 31,-1 0-31</inkml:trace>
  <inkml:trace contextRef="#ctx0" brushRef="#br0" timeOffset="9866.91">10266 1080 0,'-21'-22'0,"42"44"0,-42-65 16,21 22-16,21 0 16,0 21-16,0-21 0,21 0 0,1-1 15,-1 22-15,0-21 0,22 0 16,-1 0-16,1 0 0,-1 0 16,22-1-16,0 1 0,-22 0 0,22-21 15,0 21-15,-22-22 0,1 22 16,-22-21-16,0 21 0,1-22 0,-22 1 15,0 0-15,-21 20 0,0-20 16,0 21-16,0 0 0,0 0 0,-21 21 16,0 0-16,-1 0 0,1 0 15,0 21-15,-21 0 0,21 0 0,-1 21 16,1 1-16,0-1 16,0 0-16,0 1 0,0 20 0,-1-20 15,22 20-15,-21 1 0,0-1 16,21 1-16,-21-1 0,21-21 0,0 1 15,-21 20-15,21-20 0,0-1 0,0-21 16,0 21-16,0-20 0,0-1 16,0 0-16,0 0 0,0-42 31,21 0-15,-21 0-16,0-1 0,21-20 15,0 21-15,-21-21 0,21 20 16,22-20-16,-22 21 0,0-21 15,21 20-15,1 1 0,-1 0 0,0 0 16,-20 21-16,20 0 0,-21 0 16,21 0-16,-20 21 0,-1 0 0,-21 0 15,0 1-15,0 20 0,0-21 16,0 0-16,0 22 0,0-22 0,-43 0 16,22 0-16,-21 0 0,0 0 15,-1 1-15,1-1 0,0-21 0,-1 21 16,1 0-16,21-21 0,-22 0 15,22 0-15,21-21 16,0 0-16,21 0 16,1-1-16,-1 1 15</inkml:trace>
  <inkml:trace contextRef="#ctx0" brushRef="#br0" timeOffset="10234.7">11980 847 0,'0'0'0,"43"-21"0,-22 21 0,0 0 16,-63 0 0,20 0-16,1 21 0,-21 0 15,0 0-15,-1 0 0,22 0 16,-21 1-16,21-1 0,-1 0 16,1 0-16,21 0 0,0 0 0,0 1 15,0-1-15,21-21 0,1 21 16,-1 0-16,21-21 0,-21 21 0,22 0 15,-1-21-15,-21 22 0,21-1 16,-20 0-16,20-21 0,-21 21 0,-21 0 16,0 0-16,0 1 15,0-1-15,-21-21 0,-21 21 0,20 0 16,-20-21-16,0 0 0,-22 21 16,22-21-16,0 0 0,-1 0 0,1 0 15,21 0-15,-22 0 0,22 0 16,0 0-16,0-21 0,21 0 15,0 0-15,0 0 0,21-1 16,0 1-16,0 0 0,22-21 16,-1-1-16,0 1 0</inkml:trace>
  <inkml:trace contextRef="#ctx0" brushRef="#br0" timeOffset="10499.55">12425 381 0,'-21'64'16,"-1"-22"-16,22-21 16,-21 21-16,21-20 0,-21 20 0,0 0 15,0 22-15,0-22 0,-1 22 16,22-1-16,-21-21 0,0 22 0,21-22 16,0 1-16,0-1 0,0 0 15,0-21-15,0 22 0,0-22 0,0 0 16,0 0-16,21-21 15,0 0-15,1 0 0,20 0 16,-21 0-16,0-21 0,22 21 16,-1-21-16,-21-21 0,21 20 0,1 1 15,-22-21-15</inkml:trace>
  <inkml:trace contextRef="#ctx0" brushRef="#br0" timeOffset="11778.82">12700 910 0,'0'0'0,"0"21"16,0 1-16,0-1 15,-21 0-15,0 0 0,21 0 0,0 0 16,-22 22-16,22-22 0,-21 0 16,21 0-16,0 0 0,0 1 0,0-1 15,0 0-15,21-21 0,1 21 16,-1-21-16,0 21 0,0-21 0,21 0 16,-20 0-16,20 0 0,0 0 15,-21 0-15,22-21 0,-22 0 0,21 0 16,-21 21-16,1-21 0,-1-1 15,-21 1-15,0-21 0,0 21 16,0-22-16,0 1 0,0 0 0,-21-1 16,-1 22-16,1-21 0,0 21 15,-21 0-15,21 21 0,-1 0 0,-20 0 16,21 0-16,0 21 0,0 0 16,-1 0-16,1 21 0,0-20 0,0 20 15,21-21-15,0 21 0,0-20 16,0 20-16,0-21 0,0 0 0,0 0 15,0 1-15,0-1 0,21-21 16,0 21-16,22-21 0,-22 0 0,0 0 16,21 0-16,-21 0 15,22 0-15,-22-21 0,21 21 0,1-21 16,-22-1-16,0 1 0,21 0 16,-21 0-16,22 0 0,-22 0 0,0-22 15,0 22-15,0 0 0,1 21 16,-22-21-16,21 21 0,0 0 15,-21 21-15,0 0 16,0 21-16,0-20 0,0-1 16,0 0-16,0 0 0,0 0 15,0 0-15,0 1 0,21-22 0,0 21 16,0 0-16,1-21 0,-1 0 16,0 0-16,0 0 15,0 0-15,22 0 0,-22 0 0,0 0 16,0-21-16,0 21 0,0-21 15,1-1-15,-1 1 0,0 0 0,0 0 16,0-21-16,0 20 0,-21-20 16,0 21-16,22-21 0,-22 20 0,21 1 15,-21 0-15,0 0 0,0 42 16,0 0 0,0 22-16,0-22 0,0 0 15,0 21-15,0-21 0,0 22 0,0-22 16,0 0-16,0 0 15,0 22-15,0-22 0,21 0 16,0-21-16,0 0 0,22 0 0,-22 0 16,0 0-16,0 0 0,21 0 15,-20 0-15,20 0 0,-21-21 0,0 0 16,0-1-16,22 1 0,-22-21 16,0 21-16,0-22 0,0 1 0,1 0 15,-1-22-15,0 22 0,-21-22 16,21 1-16,-21 21 0,21-22 0,-21 1 15,0-1-15,21 22 16,-21-22-16,22 22 0,-22-22 0,0 22 0,0 21 16,0 0-16,0 0 15,0 42 1,0 0-16,-22 21 16,1-21-16,21 22 0,0-1 0,-21 0 15,0 1-15,21-1 0,-21 0 16,21 1-16,0 20 0,0-20 0,0-1 15,0 0-15,0 22 0,0-22 16,0 0-16,0 1 0,0-1 0,0-21 16,0 22-16,0-22 0,21 0 15,0 0-15,0 0 0,0 0 0,22 1 16,-22-22-16,0 0 0,0 0 16,22 0-16,-22 0 0,0 0 0,21 0 15,-21-22-15,1 22 0,-1-21 16,0 0-16,0-21 0,0 21 15,-21-1-15,0-20 0,21 0 16,-21 21-16,0-22 0,0 1 0,0 21 16,0 0-16,0-1 0,0 1 15,0 42 1,-21 1-16,21 20 0,0-21 16,-21 21-16,21 1 0,-21-22 0,21 21 15,0-21-15,0 22 0,0-22 16,0 21-16,0-21 0,0 1 15,21-22-15,-21 21 0,21 0 0,0-21 16,1 0-16,-1 0 0,0 0 16,0 0-16,0 0 0,0 0 15,1-21-15,-1 21 0,0-21 16,0-1-16,0-20 0,0 21 0,1-21 16,-1 20-16</inkml:trace>
  <inkml:trace contextRef="#ctx0" brushRef="#br0" timeOffset="12006.69">14309 635 0,'0'0'0,"-43"0"0,-41 21 32,105-21-32,0 0 15,0 0-15,21 0 0,1 0 16,-1 0-16,22 0 0,-22 0 0,21 0 15,-20 0-15,-1 0 0,22 0 16,-22-21-16,-21 21 0,21 0 0,-20 0 16,20-21-16,-21 21 0,-21-21 15</inkml:trace>
  <inkml:trace contextRef="#ctx0" brushRef="#br0" timeOffset="12748.06">10520 2201 0,'0'0'0,"0"-21"0,0 0 16,0 0-16,-21 21 0,21-21 0,-22 21 15,22 21 1,0 0-16,0 0 0,0 43 16,0-22-16,0 22 0,0-1 15,0 22-15,-21-22 0,21 1 0,0-1 16,0 1-16,-21-1 0,0-20 0,21 20 16,-21-21-16,0 1 0,-1-1 15,1-21-15,21 22 0,-21-22 16,21 0-16,-21 0 0,21 0 0,0-42 31,0 0-31,0 0 16,0 0-16,0-22 0,0 22 15,0 0-15</inkml:trace>
  <inkml:trace contextRef="#ctx0" brushRef="#br0" timeOffset="13195.8">10181 2413 0,'0'0'0,"0"-42"0,0-1 0,0 22 15,21-21-15,0 0 0,1 20 0,-1-20 16,21 21-16,-21 0 16,22 0-16,-1-1 0,0 1 0,1 21 0,20 0 15,-21 0-15,22 0 16,-1 0-16,-20 21 0,20-21 0,1 22 16,-22 20-16,0-21 0,1 0 0,-1 0 15,-21 22-15,0-22 0,-21 21 16,0-21-16,-21 22 0,-21-1 0,0 0 15,-1-20-15,1 20 0,-22 0 16,1-21-16,-1 22 0,22-22 0,-21 0 16,20-21-16,1 21 0,0-21 15,-1 0-15,22 0 0,0 0 16,0 0-16,0-21 0,21 0 16,21 21-1,0 0-15,0 21 16,21 21-16,-20-20 0,-1 20 15,21-21-15,-21 21 0,22 1 0,-22-1 16,0 0-16,0 1 0,0-1 16,0-21-16,1 22 0,-1-1 0,0-21 15,0 21-15,0-20 0,0-1 0,1 0 16,-1-21-16,0 0 0,0 0 16,0 0-16,22 0 0,-22 0 0,0 0 15,0-21-15,0 0 0,0-1 16,1 1-16,-22 0 0,21-21 15</inkml:trace>
  <inkml:trace contextRef="#ctx0" brushRef="#br0" timeOffset="13579.44">11261 2900 0,'0'0'0,"21"0"0,0 0 32,0 0-32,0 0 15,0 0-15,1 0 16,-1 0-16,0 0 0,0-21 15,0 0-15,0 21 0,22-22 0,-22 1 16,0 0-16,0 0 16,0 0-16,-21 0 0,0-1 15,0 1-15,0 0 0,-21 0 16,0 0-16,0 21 0,0 0 16,-22 0-16,22 0 0,-21 21 15,21 0-15,-22 21 0,22-20 0,-21 20 16,21 0-16,0-21 0,-1 22 0,1-1 15,0 0-15,0 1 0,21-22 16,0 21-16,0-21 0,0 22 0,0-22 16,0 0-16,0 0 0,21 0 15,0 1-15,22-22 0,-22 0 0,21 0 16,0 0-16,1-22 0,-1 1 16,0 0-16,1 0 0,-1 0 15,22 0-15,-22-22 0,0 22 0,1-21 16,20 21-16,-21-22 0,1 1 15,-22-22-15,21 22 0</inkml:trace>
  <inkml:trace contextRef="#ctx0" brushRef="#br0" timeOffset="13851.7">12107 2201 0,'0'-42'0,"0"84"0,0-126 0,0 63 16,0-1-16,0 1 0,0 42 16,0 1-16,-21-1 15,0 21-15,0 0 0,0 22 16,-1-1-16,1 1 0,0-1 15,0 22-15,0-21 0,0-1 0,21 1 16,-22-1-16,22-21 0,-21 1 16,21-1-16,0 0 0,0 1 0,0-22 15,0 21-15,0-21 0,0 1 16,0-1-16,0 0 0,21-21 16,1 0-16,-1 0 15,0 0-15,0 0 0,0-21 16,22 21-16,-22-21 0,21-1 0,-21 22 15,22-21-15,-1 0 0,0 0 16,-21 0-16,22 0 0,-1-1 16</inkml:trace>
  <inkml:trace contextRef="#ctx0" brushRef="#br0" timeOffset="15218.92">12509 2836 0,'0'0'0,"43"-21"0,-22 0 16,0-21 0,-21 21-16,-21 21 15,0 0 1,0 0-16,-1 21 0,-20-21 0,21 21 15,-21 0-15,20 0 0,-20 0 16,21 22-16,0-22 0,0 0 0,-1 21 16,1-20-16,0-1 0,21 0 15,0 0-15,0 0 0,0 0 0,0 1 16,0-1-16,21-21 16,0 0-16,1 0 0,20 0 15,-21 0-15,0 0 0,22-21 0,-22-1 16,21 1-16,-21 0 0,0 0 15,22 0-15,-22 0 0,0-22 0,0 22 16,0-21-16,1 21 0,-1-22 0,-21 1 16,0 21-16,21-22 0,-21 22 15,21 0-15,-21 42 16,0 0 0,0 1-16,0-1 0,0 0 0,0 21 15,0-21-15,0 22 0,0-1 16,0-21-16,0 0 0,0 22 15,0-22-15,0 0 0,0 0 0,21 0 16,0-21-16,1 22 0,-1-22 16,21 0-16,-21 0 0,22 0 0,-1 0 15,0 0-15,1 0 0,-1-22 0,0 1 16,1 0-16,20 0 0,-21 0 16,1 0-16,-1-22 0,0 22 0,1-21 15,20-64-15,-42 64 16,1-22-16,-1 1 0,0-1 0,-21 1 15,0-1-15,0 1 0,0-1 0,0 22 16,0-1-16,0 1 0,0 21 16,0 0-16,-21 0 0,0 21 15,-1 0-15,1 21 16,0 0-16,21 21 0,-21-21 0,0 22 16,0-1-16,21 22 0,-22-22 15,22 21-15,-21 1 0,21-1 0,0-20 16,0 20-16,0 1 0,0-22 0,0 0 15,0 1-15,0-1 0,0 0 16,0-20-16,21 20 0,-21-21 0,22 21 16,-1-20-16,0-22 0,0 21 15,0 0-15,22-21 0,-22 0 0,0 0 16,0 0-16,0 0 0,22-21 0,-22 0 16,0-1-16,0 1 15,21 0-15,-20 0 0,-1-21 0,0 20 16,0-20-16,0 21 0,0-21 15,1 20-15,-1-20 0,-21 21 0,21 21 16,0 0-16,-21 21 16,0 0-16,21 0 15,-21 1-15,0 20 0,21-21 0,-21 0 16,0 0-16,0 1 0,0-1 0,0 0 16,0 0-16,0 0 15,22 0-15,-1 1 0,0-22 16,0 0-16,0 0 15,0 0-15,1 0 16,-1 0-16,0-22 0,0 22 0,0-21 16,0 0-16,22 0 0,-22-21 15,0 20-15,0 1 0,0-21 0,1 21 16,-1-22-16,0 22 0,0 0 16,0 0-16,0 21 0,1 0 15,-1 0-15,-21 21 16,21-21-16,-21 21 0,0 0 15,0 1-15,0 20 0,0-21 0,0 0 16,0 0-16,0 1 0,0-1 16,0 0-16,21 0 0,-21 0 15,0 0-15,21 1 0,0-22 16,1 21-16,-1-21 16,0 0-16,0 0 0,0 0 15,22 0-15,-22 0 0,0-21 0,0 21 16,21-22-16,-20 1 0,20 0 15,-21 21-15,0-21 0,22 0 0,-22 0 16,21-1-16,-21 1 0,0 0 16,22 0-16,-22 0 0,0 0 0,21-1 15,-20 1-15,-1 0 0,-21 0 0,0 0 16,21 0-16,-21-1 16,0 1-16,0 0 0,0 0 0,0 0 15,-21 21 1,0 21-16,-1 0 0,1 0 15,0 0-15,0 1 0,21 20 0,-21-21 16,0 21-16,-1-20 0,1 20 16,0-21-16,21 21 0,0-20 0,0-1 15,0 0-15,0 0 0,0 0 16,21 0-16,0-21 16,1 0-16,-1 0 0,0 0 0,0 0 15,21 0-15,-20 0 16,-1 0-16,21 0 0,-21 0 0,0-21 15,22 0-15,-22 0 0,21 0 0,-21 0 16,1-1-16</inkml:trace>
  <inkml:trace contextRef="#ctx0" brushRef="#br0" timeOffset="15446.79">15092 2223 0,'0'0'16,"-21"0"-16,-22-22 0,22 22 0,0 0 16,0 0 62,0 0-63</inkml:trace>
  <inkml:trace contextRef="#ctx0" brushRef="#br0" timeOffset="15698.64">13335 2477 0,'0'0'0,"-42"21"0,-43-21 15,106 0 17,0 0-32,22 0 0,-22 0 15,21 0-15,-21 0 0,22 0 0,-22-21 16,21 21-16,0 0 0,-20-22 16,20 22-16,-21 0 0,0-21 0,0 21 15,-21-21 1,0 0-16,0 0 15</inkml:trace>
  <inkml:trace contextRef="#ctx0" brushRef="#br0" timeOffset="17879.97">17420 0 0,'0'0'0,"21"0"0,0 0 16,1 0-16,-1 0 0,0 0 16,-42 0 15,0 0-31,-1 0 15,-20 0-15,0 0 0,-22 0 16,1 0-16,-1 0 0,1 64 0,-1 20 16,1-20-16,-1-1 0,1 22 15,-22-22-15,22 22 0,-1 0 0,1-1 16,-1-20-16,22 21 0,-1-22 16,1 22-16,21-22 0,0 1 0,21-22 15,0 22-15,21-22 0,0 0 16,21-21-16,1 22 0,-1-22 0,22 0 15,-1 0-15,1 0 0,-1-21 16,1 0-16,20 22 0,-20-22 0,20 0 16,-20 0-16,21 0 0,-22-22 15,1 1-15,-1 21 0</inkml:trace>
  <inkml:trace contextRef="#ctx0" brushRef="#br0" timeOffset="18234.98">18013 529 0,'0'0'0,"21"-21"15,-21 42 1,0 0-16,-21 1 0,0 20 16,-1 0-16,-20 1 0,0-1 15,-1 21-15,1 1 0,0-1 0,-1 1 16,-20-1-16,-1-20 0,22 20 16,-21-20-16,20-1 0,1 0 15,0-21-15,20 22 0,-20-22 0,21 0 16,0 0-16,42-21 31,0 0-31,21-21 0,1 0 16,-1 0-16,22 0 0</inkml:trace>
  <inkml:trace contextRef="#ctx0" brushRef="#br0" timeOffset="18551.02">18732 106 0,'0'0'0,"0"-21"0,22 0 0,-1 21 16,0 0-16,0 0 0,21 0 0,-20 0 16,20 0-16,0 21 0,1 0 15,-1 21-15,0-21 0,22 22 0,-22 20 16,22-20-16,-22 20 0,0 1 15,1-1-15,-1 22 0,-21-22 0,0 43 16,-21-21-16,0-1 0,-42 1 16,21 21-16,-43-21 0,1-1 0,-1 1 15,-20 0-15,-22-1 0,0-20 16,-21 20-16,21-20 0,-21-1 0,0 1 16,0-22-16,21 1 0,22-1 15,-1 0-15,0 1 0</inkml:trace>
  <inkml:trace contextRef="#ctx0" brushRef="#br0" timeOffset="25674.83">16954 2265 0,'0'0'0,"0"-21"0,22 21 16,-1 0-16,0 0 0,-21-21 15,21 21-15,0-22 0,0 22 0,1 0 16,-1-21-16,0 21 0,0-21 15,0 21-15,0-21 0,1 21 16,-1-21-16,0 21 0,0 0 0,0-21 16,0-1-16,-21 1 15,-21 21 1,0 0-16,0 0 16,-21 21-16,20 1 0,-41-1 15,21 0-15,-1 21 0,-20 1 16,-1 20-16,1 1 0,-1 20 0,-20 22 15,20-21-15,-21 21 0,1-22 16,-1 22-16,0 0 0,22 0 0,-1-22 16,22 1-16,21-21 0,21-1 15,0 1-15,21-22 0,21 0 0,22 1 16,-1-22-16,22 0 0,0 0 16,-1-21-16,22 0 0,0 0 0,0 0 15,21-21-15,-21 0 0</inkml:trace>
  <inkml:trace contextRef="#ctx0" brushRef="#br0" timeOffset="27263.82">17970 2921 0,'0'0'0,"0"-21"0,22 21 15,-1-21-15,0 0 0,0 21 16,0-22-16,0 1 0,22 0 0,-22 0 16,0 0-16,0 0 0,0 21 15,1-22-15,-1 1 0,0 0 16,0 21-16,-21-21 0,21 21 15,-63 42 17,21-21-32,-22 1 0,1 20 15,0 0-15,-1 22 0,-20-22 0,21 0 16,-22 22-16,1-1 0,-1 1 16,1-1-16,-1-20 0,1 20 0,20-20 15,-20 20-15,20-21 16,1-20-16,0 20 0,-1-21 0,22 0 0,0 0 15,0 1-15,42-22 32,0 0-32,0-22 15,22 1-15,-1 0 0,0 0 0,22-21 16,-1 20-16</inkml:trace>
  <inkml:trace contextRef="#ctx0" brushRef="#br0" timeOffset="27562.65">18944 2731 0,'0'0'0,"-42"21"0,21 21 0,-64 22 15,21-22-15,22 21 0,-21-20 16,-22 20-16,21-20 0,-20 20 0,20 1 15,-20-1-15,20-21 0,1 22 16,-1-22-16,22 22 0,-22-22 0,22-21 16,0 22-16,20-22 0,-20 0 15,21 0-15,21 0 0,21-21 47,0-21-47,22 0 0,-22 0 0,21 0 16,0-22-16</inkml:trace>
  <inkml:trace contextRef="#ctx0" brushRef="#br0" timeOffset="27919.08">19410 2180 0,'0'0'15,"63"0"-15,1 21 0,20 1 0,-20-1 16,21 21-16,-22 0 0,1 1 0,-1 20 16,1 1-16,-22-1 0,21 1 15,-41 20-15,20-20 0,-21-1 0,0 1 16,-21 21-16,0-22 0,-21 22 15,-21-1-15,-1 1 0,-20-21 0,-1 20 16,-20-20-16,-22 20 0,0-20 16,0-1-16,0-20 0,1 20 0,20 1 15,-21-22-15,21 0 16,1 1-16,20-1 0,1 0 0,-1-20 16,1-1-16,20 0 0,1 0 15,0-21-15</inkml:trace>
  <inkml:trace contextRef="#ctx0" brushRef="#br0" timeOffset="36187.14">10245 3831 0,'-22'0'15,"44"0"-15,-65 0 0,22 0 0,0 0 0,0 0 16,0 0 0,-1 0-1,44 0 63,20 21-78,-21-21 16,21 0-16,1 0 0,20 22 0,1-22 16,-1 0-16,22 0 0,21 0 15,0 0-15,-1 21 0,22-21 0,22 0 16,-22 0-16,21 0 0,21 0 15,0 0-15,1 21 0,-1-21 0,22 0 16,-1 0-16,1 0 0,-1 0 16,1 0-16,-1 0 0,1 0 0,-1 0 15,1 0-15,-1 0 0,1 0 16,-22 0-16,0 0 0,-21 0 0,22 0 16,-22 0-16,0 0 15,-21 0-15,0 0 0,-21 0 0,0 0 16,-22 0-16,1 0 0,-21 0 0,-22 0 15,0 0-15,1 0 0,-22 0 16,0 0-16,-21 21 31,-21-21-31,0 0 0,-1 0 16,-20 0-16,21 0 0,-21 0 16,-1 21-16,-20-21 0,-1 0 0,1 0 15,-22 0-15,-21 0 16,22 0-16,-22 0 0</inkml:trace>
  <inkml:trace contextRef="#ctx0" brushRef="#br0" timeOffset="37489.04">9483 4191 0,'0'21'15,"21"-21"1,0 0-16,0 0 16,0 0-1,0 0-15,1 0 0,-1 0 0,0 0 16,0 0-16,0 0 0,0 0 15,1 0-15,20 0 0,-21 0 0,21 0 16,22 0-16,-22 0 0,22 0 16,-1 0-16,22 0 0,0 0 0,-22 0 15,22 0-15,21 0 0,-22 0 0,22 0 16,21 0-16,-21 0 0,21 0 16,0 0-16,-21 0 0,21 0 0,21 0 15,0 0-15,0 0 16,0 0-16,1 0 0,20 0 0,-21 0 15,21 0-15,1 0 0,20 21 16,-20-21-16,-1 0 0,0 0 0,22 0 16,-22 0-16,0 0 0,1 0 15,-22 22-15,0-22 0,0 0 0,-21 0 16,21 0-16,-21 0 0,-21 0 16,0 0-16,0 0 0,-21 0 0,-1 0 15,-20 0-15,-1 0 0,-20 0 16,20 0-16,-42 21 0,22-21 0,-22 0 15,21 0-15,-21 0 16,0 0-16,1 0 16,-1 0 124,-42 0 313,-1 0-453,1 0 16,0 0-16,0 0 16,0 0-16</inkml:trace>
  <inkml:trace contextRef="#ctx0" brushRef="#br0" timeOffset="39098.82">20066 889 0,'-42'21'32,"42"0"-17,21-21-15,0 0 16,21 0-16,1 0 0,-1 0 16,21 0-16,-20 0 0,20 0 0,1 0 15,-1 0-15,1 0 16,-1 0-16,1 0 0,-1 0 0,1 0 0,-22 0 15,0-21-15,1 21 16,-22 0-16,0 0 0,0 0 0,0 0 16,-21-21-1,0 0 1,-21 21-16,0 0 0,21-21 16,-21 21-16,0 0 0,0-21 15,-1 21-15,1-22 0,0 22 0,0-21 16,0 21-16,0 0 15,-1-21-15,1 21 16,42 0 31,1 0-31,-1 0-16,0 0 15,0 0-15,21 0 0,-20 21 16,-1-21-16,0 21 0,0-21 15,-21 22-15,21-22 0,-21 21 16,0 0-16,0 0 0,0 0 0,0 0 16,0 1-16,-21-1 0,0 0 15,0 21-15,-22-21 0,22 1 0,-21-1 16,0 21-16,-1-21 16,22 0-16,-21-21 0,-1 22 0,22-1 15,0-21-15,0 21 0,0-21 16,21 21-16,21-21 31,0 0-31,0-21 0</inkml:trace>
  <inkml:trace contextRef="#ctx0" brushRef="#br0" timeOffset="40663.03">21971 318 0,'0'0'0,"42"-64"31,-21 43-31,1 0 0,-22 0 0,0-22 0,21 22 16,-21 0-16,21 0 15,-21 42 1,0 0-16,-21 0 0,0 22 15,-22-1-15,22 21 0,0 1 0,-21-1 16,20 1-16,-20-1 0,21 1 16,-21-1-16,20 1 0,1-22 0,0 22 15,-21-1-15,42-20 16,-21-1-16,-1 0 0,1-21 0,21 22 16,-21-22-16,21 0 0,0 0 15,-21-21 1,0-21-16,21 0 15,0-21-15,0 20 16,0 1-16,0-21 0,0 0 0,0-1 16,0 1-16,0 0 0,0 20 15,0-20-15,0 21 0,0-21 0,0 20 16,0 1-16,21 21 16,0 0-16,-21 21 15,0 1-15,0-1 16,21 0-16,-21 21 0,21-21 0,1 22 15,-22-22-15,0 0 0,21 21 16,0-20-16,0-1 0,0 0 0,0 0 16,1-21-16,-1 21 0,21-21 15,-21 0-15,22 0 0,-22 0 0,21 0 16,0 0-16,-20-21 0,20 0 16,0 0-16,-21 0 0,22-1 15,-1-20-15,-21 21 0,22-21 0,-22-1 16,0 22-16,-21-21 0,0 21 15,0-1-15,0 1 0,0 0 0,-21 21 16,0 0 0,-22 0-16,22 0 0,0 21 0,0 0 15,0 1-15,-1 20 16,1-21-16,0 21 0,21-20 0,0 20 16,0-21-16,0 0 0,0 22 15,0-22-15,0 0 0,21 0 0,0 0 16,1-21-16,-1 21 0,21-21 15,-21 0-15,22 0 0,-1 0 0,0 0 16,1-21-16,-1 0 0,0 21 16,22-21-16,-22 0 0,0-22 0,1 22 15,-1 0-15,-21 0 0,0-21 16,1 20-16,-22 1 16,-22 42-1,22 1-15,-21-1 16,0 0-16,0 0 0,0 21 15,0-20-15,-1-1 0,22 0 16,-21 0-16,21 0 0,-21 0 0,21 1 16,0-1-1,21-21 1,0-21 0,1-1-16,-1 1 0,0 0 0,0 0 15,0 0-15,0 0 16,1-1-16,-1 1 0,0 0 0,0 0 15,0 0-15,-21 0 0,21 21 16,-21 21 0,0 0-16,0 0 0,0 0 15,0 0-15,0 22 0,0-22 16,22 0-16,-22 0 0,21 0 0,-21 1 16,21-22-16,0 21 0,0 0 15,0-21-15,22 0 0,-22 21 0,21-21 16,-21 0-16,22 0 0,-22 0 15,21-21-15,-21 21 0,22-21 0,-1 0 16,-21-1-16,22 1 0,-22 0 16,0-21-16,0 21 0,0-22 15,0 22-15,-21-21 0,0 21 16,0-22-16,0 22 0,0 0 0,-21 0 16,0 0-16,0-1 0,0 22 15,-22 0-15,22 0 0,-21 0 0,21 0 16,-22 22-16,22-1 0,0 0 15,0 21-15,0-21 0,0 22 0,21-1 16,0-21-16,0 22 0,0-1 16,0-21-16,0 21 0,0-20 15,21 20-15,-21-21 0,0 21 0,21-20 16,0 20-16,-21 0 0,21-21 16,-21 22-16,0-1 0,0-21 15,0 22-15,0-1 0,0 0 0,0-21 16,0 22-16,-21-22 0,0 21 15,0-21-15,0 1 0,-1-1 0,1-21 16,0 21-16,0-21 16,21-21-1,0 0-15,0-1 16,0 1-16,21-21 0,0 21 16,0-22-16,1 1 0,-1 0 15</inkml:trace>
  <inkml:trace contextRef="#ctx0" brushRef="#br0" timeOffset="40899.37">23834 381 0,'0'0'0,"0"-21"0,0 0 0,0 42 32,-22 0-32,22 0 0,-21 0 0,0 22 15,0-1-15,21 0 0,-21 1 16,0-1-16,-1 0 0,22 1 0,0-1 15,-21 0-15,21 1 0,0-1 16,0 0-16,-21-20 0,21-1 16,0 0-16,0 0 0,21-21 15,0 0-15,1 0 16,-1 0-16,21-21 0,-21 0 16</inkml:trace>
  <inkml:trace contextRef="#ctx0" brushRef="#br0" timeOffset="41311.1">24193 318 0,'0'0'0,"0"105"31,-21-62-31,0-1 0,21-21 0,0 22 16,0-1-16,-21 0 0,21-21 15,0 22-15,-21-22 0,21 21 16,0-21-16,0 22 0,0-22 0,0 0 15,0 0-15,0-42 32,0 0-17,0 0-15,21 0 0,0-1 16,0 1-16,-21-21 0,21 21 0,-21 0 16,22 21-16,-22-22 0,0 44 31,0-1-31,0 0 0,0 0 15,0 21-15,0-20 0,0-1 16,0 21-16,21-21 0,-21 0 16,21 1-16,-21-1 0,0 0 0,21 0 15,0-21-15,0 0 0,1 0 16,-1 0-16,0 0 0,0 0 16,-21-21-16,21 0 15,-21 0-15,0-1 0,0-20 0,0 21 16,0-21-16</inkml:trace>
  <inkml:trace contextRef="#ctx0" brushRef="#br0" timeOffset="41475.01">23770 466 0,'0'0'0,"-21"21"0,-21-21 16,20 0-16,22 21 15,43-21 1,-22 0-1,21 0-15,1 0 0,-1 0 0,21 0 16,1 0-16,-22 0 0</inkml:trace>
  <inkml:trace contextRef="#ctx0" brushRef="#br0" timeOffset="42034.68">25125 487 0,'42'0'16,"-21"0"-16,0 0 15,1 0-15,-1 0 16,0 0-16,0 0 0,0-21 0,0 21 16,1-21-16,-1 21 0,-21-22 15,21 22-15,-21-21 0,0 0 16,0 0-16,-21 21 15,0 0-15,-1-21 0,1 21 0,0 0 16,0 0-16,-21 0 0,20 21 16,1 0-16,-21 0 0,21 0 0,0 1 15,-1-1-15,1 0 0,0 0 16,21 0-16,0 0 0,0 1 16,0-1-16,21 0 0,0-21 15,1 21-15,-1-21 0,0 0 0,0 0 16,0 0-16,0 0 0,1 0 15,-1 0-15,0 0 16,-42 0 0,0 0-1,-1 0-15,1 0 0,-21 0 16,21 21-16,-22-21 0,1 21 0,0 1 16,21-1-16,-22 0 0,22 0 15,0 21-15,0-20 0,21-1 16,0 21-16,0-21 0,0 0 0,0 1 15,21-1-15,0 0 0,21-21 16,-20 21-16,20-21 0,0 0 0,-21 0 16,22 0-16,-1 0 0,0 0 15,-20-21-15,20 0 0,-21 0 0,0-1 16,0 1-16,1 0 16,-1 0-16,0-21 0,0 20 0</inkml:trace>
  <inkml:trace contextRef="#ctx0" brushRef="#br0" timeOffset="42214.58">25421 720 0,'0'0'0,"21"-21"16,-21-1-16,0 1 0,21 21 0,-21 21 31,0 1-31,0-1 0,22-21 16,-22 21-16,0 21 0,21-21 15,-21 1-15,0-1 0,0 0 0,21 0 16,0 0-16,0 0 0,0 1 16,1-1-16,-1-21 0,0 21 0,0-21 15,0 0-15,0 0 0,1 0 16,-1 0-1,-21-21-15,0 0 0,21-1 16,-21 1-16</inkml:trace>
  <inkml:trace contextRef="#ctx0" brushRef="#br0" timeOffset="42411.48">25844 656 0,'-105'64'31,"62"-43"-31,22 0 0,0 0 0,0 0 15,0 22-15,-22-22 0,22 0 0,0 0 16,0 0-16,0 1 16,-1-1-16,1 0 0,21 0 0,0 0 15,0 0-15,21-21 32,1 0-32,-1-21 0</inkml:trace>
  <inkml:trace contextRef="#ctx0" brushRef="#br0" timeOffset="42722.29">26162 635 0,'-42'42'16,"20"-20"-1,1-1-15,0 21 0,21 0 16,-21 1-16,0-1 0,0 0 0,-1 22 15,1-22-15,21 1 0,-21 20 16,21-21-16,-21 22 0,21-22 0,0 1 16,-21-1-16,21 0 0,-21 1 15,21-1-15,0-21 0,0 21 0,0 1 16,0-22-16,0 0 0,0 0 16,0 0-16,0 1 0,0-1 0,21-21 31,0-21-16,0-1-15,0-20 0,-21 21 16,21-21-16,1-1 0,-1 22 0</inkml:trace>
  <inkml:trace contextRef="#ctx0" brushRef="#br0" timeOffset="42982.47">26098 741 0,'0'0'0,"0"-42"0,0 20 0,22 1 0,-22 0 16,21 0-16,0 0 0,0 21 15,21 0-15,-20 0 0,-1 0 16,21 0-16,-21 0 0,0 0 0,22 0 16,-22 0-16,0 0 0,0 21 15,-21 0-15,0 0 16,0 0-16,0 1 0,0-1 16,0 0-16,-21 0 0,0 0 0,0 0 15,0 1-15,-1-1 0,-20-21 16,21 21-16,0 0 0,0-21 0,-1 0 15,-20 21-15,21-21 0,0 0 16,0 0-16,-1 0 0,-20 0 0,21 0 16</inkml:trace>
  <inkml:trace contextRef="#ctx0" brushRef="#br0" timeOffset="43454.65">21526 1312 0,'0'0'0,"-63"0"15,21 0-15,-1 0 0,22 0 16,0 0-16,21 22 0,21-1 16,0-21-1,22 0-15,-1 0 0,21 21 0,22-21 16,0 0-16,21 0 0,-1 21 16,22-21-16,0 0 0,22 0 0,20 0 15,0 0-15,22 21 0,-22-21 16,22 0-16,-1 0 0,-21 0 0,22 0 15,-22 0-15,-21 0 0,1 0 16,-1 0-16,0 0 0,-21 0 16,-21 21-16,0-21 0,-22 0 15,1 0-15,-22 0 0,-20 0 0,-1 0 16,0 0-16,-20 0 0,-1 0 16,-42 0-1,-1 0-15,-20 0 0,0 0 16,-22 0-16,-20 0 0,-1 0 0,0 0 15,-21 0-15</inkml:trace>
  <inkml:trace contextRef="#ctx0" brushRef="#br0" timeOffset="43774.46">21611 1799 0,'0'0'15,"-42"21"-15,-22-21 0,43 22 0,0-22 16,42 0-16,21 0 16,22 0-16,21 0 0,-1 0 15,1 0-15,42 0 0,-21 0 0,42 0 16,0 0-16,21 0 0,-20 0 16,-1 0-16,21 0 0,-21 0 0,22 0 15,-22 0-15,0 0 0,-21 0 16,0 0-16,-21 0 0,21-22 15,-43 22-15,22-21 0,-21 21 16,-22 0-16,1 0 0,-1 0 0,-20 0 16,-1 0-16,-21 0 0,0 0 15,1 0-15,-22-21 16,-22 0-16,1 21 16</inkml:trace>
  <inkml:trace contextRef="#ctx0" brushRef="#br0" timeOffset="43910.39">24553 1884 0,'0'0'16,"0"21"-16,21-21 15,1 0 1</inkml:trace>
  <inkml:trace contextRef="#ctx0" brushRef="#br0" timeOffset="48038.57">2667 4847 0,'0'0'0,"0"-21"16,21 21 15,-21 21-31,0 22 0,21-22 16,-21 21-16,0 22 0,0-22 16,0 21-16,0 1 0,-21-1 15,0-20-15,0 20 0,0 1 0,-1-1 16,1-20-16,0 20 0,0-21 15,0 1-15,21-1 0,0-21 16,0 22-16,0-22 0,-21 0 0,21 0 16,21-42 15,0-21-15,0 20-16,-21 1 0,21-21 15</inkml:trace>
  <inkml:trace contextRef="#ctx0" brushRef="#br0" timeOffset="48322.41">2984 5398 0,'0'0'16,"22"0"-16,-1 0 0,-21 21 15,0 0 1,0 0-16,21-21 16,0 0-16,0 0 15,0-21-15,1 0 16,-1 21-16,0-21 0,-21-1 15,21 22-15,-21-21 0,0 0 16,0 0-16,-21 21 16,0 0-16,0 0 15,-1 0-15,1 0 0,0 0 0,0 0 16,21 21-16,0 0 0,0 0 16,0 1-1,21-22-15,0 0 0,22 0 16,-22 0-16,21 0 0,0 0 15</inkml:trace>
  <inkml:trace contextRef="#ctx0" brushRef="#br0" timeOffset="48619.24">4297 4509 0,'0'-22'0,"0"44"0,0-65 15,21 64 1,0 1-16,0-1 16,0 21-16,22 0 0,-22 22 0,21-1 15,-21 1-15,22-1 0,-1 1 16,-21 21-16,22-22 0,-22-21 0,21 22 16,0-22-16,-20 22 15,-1-22-15,21-21 0,-21 22 0,0-1 16,-21-21-16,22 0 0,-22 0 15,0 1-15,0-1 0,0-42 32,21-1-32,-21 1 0,0-21 15</inkml:trace>
  <inkml:trace contextRef="#ctx0" brushRef="#br0" timeOffset="48859.1">5059 4360 0,'0'-21'0,"0"42"0,-21-42 16,-1 21-16,1 0 0,0 21 16,0 1-16,-21 20 0,-1 0 0,22 1 15,-21-1-15,-1 21 0,-20 22 16,21 0-16,-22-1 0,22 1 0,-22 0 16,22-1-16,-22-20 0,22 21 15,0-22-15,-1 1 0,1-22 0,0 21 16,21-41-16,21 20 0,0-21 15,0 0-15,0 0 0,21-21 0,0 0 16,0-21-16,21 0 0,1 0 16,-1 0-16</inkml:trace>
  <inkml:trace contextRef="#ctx0" brushRef="#br0" timeOffset="49130.87">5270 4995 0,'0'0'0,"0"22"15,0 20-15,0-21 16,0 21-16,0 1 0,0-22 16,0 42-16,0-20 0,0-1 0,0 22 15,0-1-15,0 1 0,0-1 0,0 22 16,0-22-16,-21 22 16,21-22-16,0 22 0,-21-21 0,0-1 0,21 1 15,0-1-15,-21 1 16,21-22-16,0 0 0,-21 1 0,21-22 15,0 21-15,0-21 0,21-21 16,0 0-16,0 0 0,0-21 16,0 0-16,1-21 0,-22 20 0,21-20 15,0 0-15,-21-1 0</inkml:trace>
  <inkml:trace contextRef="#ctx0" brushRef="#br0" timeOffset="49386.72">5249 5355 0,'0'0'0,"0"-63"0,0-1 15,0 1-15,0-1 0,0 22 16,0-22-16,0 22 0,21 0 0,1 21 16,20-1-16,-21 1 0,21 0 15,1 21-15,-1 0 0,0 0 0,1 21 16,-1 0-16,0 22 0,-20-1 16,-1 22-16,-21-22 0,0 0 0,0 22 15,-21-22-15,-22 22 0,1-22 16,0 0-16,-1 1 0,-20-1 0,20 0 15,22-21-15,-21 1 0,21-1 16,0 0-16,42-21 31,21-21-31,-21 0 0,22-1 16,-1 1-16</inkml:trace>
  <inkml:trace contextRef="#ctx0" brushRef="#br0" timeOffset="49823.5">6223 4995 0,'0'0'0,"0"-21"0,-21 21 31,0 0-31,-1 21 0,-20 1 0,21-1 16,0 0-16,-22 21 16,22 1-16,0-1 0,0 0 0,0 22 15,0-22-15,-1 0 0,22 1 0,-21-1 16,21-21-16,0 22 0,0-22 15,21 0-15,1 0 0,-1 0 0,0-21 16,0 0-16,0 0 0,0 0 16,1-21-16,20 0 0,-21 21 0,0-21 15,0-22-15,1 22 0,-1 0 16,0-21-16,-21 21 0,21-22 0,-21 1 16,0 0-16,0-22 0,0 22 15,0-22-15,21 22 0,-21 0 0,0 20 16,0 1-16,0 0 0,0 42 15,0 0 1,0 22-16,0-1 0,0 0 0,0 1 16,0-1-16,0 0 0,0 1 15,0-1-15,21 0 0,-21 1 0,22-22 16,-1 21-16,-21-21 0,21 1 16,0-1-16,0 0 0,0-21 0,1 0 15,20 0-15,-21 0 0,0 0 0,22-21 16,-22 0-16,21-1 0,-21 1 15</inkml:trace>
  <inkml:trace contextRef="#ctx0" brushRef="#br0" timeOffset="50059.37">6964 4614 0,'0'0'16,"0"-42"-16,0 21 0,0 0 0,-21 21 15,21 21-15,0 0 16,-22 0-16,1 22 0,0 20 0,21-21 15,-21 22-15,21 21 0,0-22 0,0 1 16,0-1-16,0 1 0,0-1 16,0-21-16,0 1 0,0-1 0,0 0 15,0-20-15,0 20 0,21-21 16,0 0-16,0-21 16,1 0-16,-1 0 0,0 0 0,0 0 15,0-21-15,0 0 0,22-21 16,-22 20-16</inkml:trace>
  <inkml:trace contextRef="#ctx0" brushRef="#br0" timeOffset="50479.32">7324 4636 0,'21'-43'0,"-42"86"0,42-128 15,-21 64-15,0 0 0,0-1 16,0 44-16,0-1 16,0 0-16,0 21 0,0 1 15,0-1-15,0 21 0,0 1 0,0-1 16,0 1-16,0-1 15,-21 1-15,21-1 0,0-20 0,-22 20 16,22-20-16,0-22 0,0 21 0,0-21 16,0 22-16,0-22 0,0 0 15,0 0-15,0-42 32,0 0-32,0 0 0,0-1 15,0 1-15,0-21 0,0 0 0,22-1 16,-1 1-16,0 0 0,21-1 15,1 1-15,-1 0 0,0 20 0,1 1 16,-1 21-16,21 0 0,-20 0 16,-1 21-16,0 22 0,-20-22 15,-1 21-15,0-21 0,0 22 0,-21-1 16,0 0-16,0-20 0,0 20 16,-21 0-16,0-21 0,0 22 0,-1-22 15,1 0-15,0 0 0,0-21 0,0 21 16,0-21-16,-1 0 15,1 0-15,0 0 0,21-21 16,-21 0-16,-21 0 0,20 0 16</inkml:trace>
  <inkml:trace contextRef="#ctx0" brushRef="#br0" timeOffset="50634.44">6667 4868 0,'22'-21'15,"20"21"-15,0 0 16,1 0-16,-1 0 0,0 0 16,1 0-16,20 0 0,-21 0 0,1-21 15,-1 0-15,0 21 0,1-21 16</inkml:trace>
  <inkml:trace contextRef="#ctx0" brushRef="#br0" timeOffset="51319.16">9186 4551 0,'0'0'16,"0"-21"-16,0 0 0,0-1 0,0 44 15,0-1 1,0 0-16,0 21 0,0 1 0,0 20 16,-21 1-16,21 20 0,0-20 15,-21 20-15,21-20 0,0 21 16,-21-22-16,0 1 0,21-22 0,-22 21 16,22-20-16,0-1 0,0-21 0,-21 22 15,21-22-15,0 0 0,-21-21 16,0 0-1,21-21-15,0 0 16,0-22-16,0 22 16,21 0-16,-21-21 0,42 20 0,-20-20 15,-1 0-15,21-1 0,0 1 0,-20 21 16,20-21-16,0 20 0,1 22 16,20 0-16,-21 0 0,1 0 0,-1 0 15,0 22-15,1-1 0,-22 0 16,0 21-16,-21-21 0,0 22 15,0-22-15,-21 21 0,0 1 0,-22-22 16,1 21-16,-21 0 0,-1 1 16,22-22-16,-22 21 0,1-21 0,-85 43 15,105-64 1,22 0-16,0 0 0,21-21 16,0 0-16,21-1 0,0 1 15,0 0-15,22-21 0,-22 21 16,21-22-16,1 1 0,-1 0 0</inkml:trace>
  <inkml:trace contextRef="#ctx0" brushRef="#br0" timeOffset="51867.51">9927 5080 0,'0'0'0,"21"0"0,-21 21 0,0 0 0,0 1 16,0-1-16,0 0 0,-21 0 0,0 21 15,0-20-15,21 20 0,-21-21 16,-1 21-16,1-20 0,21-1 0,0 21 15,0-21-15,0 0 0,0 1 16,21-1-16,1-21 0,-1 0 0,21 0 16,-21 0-16,22 0 0,-1 0 0,0 0 15,1-21-15,-1-1 0,0 1 16,1 0-16,-1 0 0,0-21 16,1 20-16,-22-20 0,0 0 0,21-1 15,-21 22-15,-21-21 0,22 0 16,-1 20-16,-21 1 0,0 0 0,0 0 15,0 42 1,0 0-16,0 0 0,0 1 16,0-1-16,0 21 0,0 0 0,0 1 15,0-1-15,0 22 0,0-22 16,0 21-16,0 1 0,0 21 16,0-22-16,0 1 0,21-1 0,0 22 15,-21-22-15,0 1 0,21-1 0,-21 1 16,21-1-16,-21 1 0,0-22 15,0 22-15,0-1 0,0 1 16,0-22-16,0 21 0,0-20 0,0-1 16,-21-21-16,0 22 0,0-22 0,0 0 15,0-21-15,-1 0 0,1 0 0,0 0 16,-21 0-16,21-21 0,-1 0 16,-20-22-16,21 1 0,0-22 0,0 1 15,-1-1-15,22-20 0,0 20 0,0-20 16,0-22-16,0 21 0,0 0 15,22-20-15,-1 20 0,21 0 0,0 1 16,1 20-16,-1 1 16,22-1-16,-22 1 0,21-1 0,1 22 15</inkml:trace>
  <inkml:trace contextRef="#ctx0" brushRef="#br0" timeOffset="53099.21">12531 4657 0,'0'0'0,"0"-21"16,0-1-16,-22 22 0,1-21 16,0 21-16,0 0 0,-21 0 15,20 0-15,-20 0 0,21 0 0,-21 21 16,-1 22-16,1-1 0,0 0 0,-1 43 16,22-21-16,-21 20 0,21-20 15,-1 20-15,1 1 0,0-21 0,21-1 16,0 1-16,0-1 0,0 1 15,0-22-15,0 0 0,21 1 0,0-22 16,22 0-16,-22 0 0,21-21 16,1 0-16,-1 0 0,0 0 0,1-21 15,-1 0-15,0-22 0,1 22 16,-1-21-16,-21 0 0,21-1 16,1 1-16,-22 0 0,0-1 0,21-20 15,-20-1-15,-22 1 0,21-1 16,0-20-16,-21 20 0,21 1 0,-21-1 15,0 22-15,0 21 0,0-22 0,0 64 32,0 22-32,-21-1 0,0 22 0,21-1 15,-21 1-15,-1-1 16,22 1-16,0 20 0,0-41 0,0 20 0,0 1 16,0-22-16,0 0 0,0 1 15,22-1-15,-1-21 0,0 0 16,21 0-16,-21-21 0,22 0 0,-1 0 15,22 0-15,-22 0 0,0-21 16,1 0-16,20 0 0,-21-21 0</inkml:trace>
  <inkml:trace contextRef="#ctx0" brushRef="#br0" timeOffset="53339.09">13483 4636 0,'0'0'0,"0"-64"0,0 22 0,0 21 16,0-1-16,0 1 0,0 42 15,0 1-15,-21-1 16,21 21-16,-21 22 0,0-1 0,-1 1 16,22-1-16,-21 22 0,0-22 0,0 1 15,0 20-15,0-20 0,21-22 16,0 22-16,0-22 0,0 0 0,0 1 16,0-1-16,0-21 0,21 0 15,0 1-15,0-22 0,0 0 0,0 0 16,22 0-16,-22 0 0,21-22 0,-21 1 15,22 0-15,-22-21 0,21 21 16</inkml:trace>
  <inkml:trace contextRef="#ctx0" brushRef="#br0" timeOffset="54002.72">13843 4445 0,'0'0'0,"0"-42"0,0-1 0,0 1 15,0 21-15,-21 21 0,0 21 16,21 21-16,0 1 0,0-1 15,-22 22-15,22-1 0,-21 1 0,21 20 16,0 1-16,0 0 0,-21-1 16,21-20-16,0-1 0,-21 1 0,21-1 15,0 1-15,0-22 0,0 0 16,0-20-16,21 20 0,0-21 16,-21 0-16,21 0 0,1 1 0,20-22 0,-21 0 15,21 0-15,-20 0 16,20-22-16,0 1 0,1 0 0,-1 0 15,0 0-15,1-22 0,-22 22 0,21-21 16,-21 0-16,0-1 0,1 1 16,-22 0-16,0-1 0,0 1 0,0 21 15,-22 0-15,1 21 0,0 0 16,0 0-16,-21 0 0,20 0 0,-20 21 16,21 0-16,0-21 0,21 21 15,0 0-15,0 0 0,0 1 0,0-1 16,21 0-16,0 0 0,0 0 15,0 0-15,22 1 0,-22-22 16,0 21-16,21 0 0,-20 0 0,-1 0 16,0 0-16,-21 1 0,21-1 0,0 0 15,-21 0-15,21-21 0,-21 21 16,22-21-16,-1 0 16,0 0-16,0 0 15,0 0-15,0-21 0,1 0 0,-1 0 16,-21 0-16,21-22 0,0 22 0,0-21 15,0-1-15,1 1 0,-1 0 16,-21-1-16,21 1 0,-21 0 16,21 21-16,-21-1 0,0 1 15,0 42 1,0 1-16,0 20 0,0-21 0,0 21 16,0 1-16,0-1 0,0-21 15,0 22-15,0-1 0,0-21 0,-21 0 16,21 0-16,0 1 0,0-1 15,0 0-15,21-21 32,0-21-32,-21 0 0,0-1 15,21 1-15,1 0 0</inkml:trace>
  <inkml:trace contextRef="#ctx0" brushRef="#br0" timeOffset="54146.73">14795 4657 0,'0'0'0,"0"-21"0,-21-1 15,21 1-15,-21 0 0,0 21 16,0 0 0,21 21-1,-21-21-15,-1 21 0,1-21 16,0 0-16,0 22 0,-21-22 0</inkml:trace>
  <inkml:trace contextRef="#ctx0" brushRef="#br0" timeOffset="54318.6">13356 4847 0,'0'0'0,"-63"21"0,20 1 16,-20-1-16,42-21 0,-1 21 15,22 0-15,22-21 0,-1 0 16,21 21-16,22-21 0,-22 0 16,21 0-16,22 0 0,0 0 0,-1 0 15,1 0-15,21-21 0,21 0 0,-21 0 16,21 0-16,-21-22 0</inkml:trace>
  <inkml:trace contextRef="#ctx0" brushRef="#br0" timeOffset="54771.24">15219 4382 0,'0'0'0,"-21"0"16,-1 0-16,1 21 15,21 0-15,-21 21 0,0 1 0,0-1 16,21 0-16,-21 22 0,-1-1 15,1 22-15,0-22 0,0 22 0,0-21 16,0-1-16,-1 1 0,1-1 16,21 1-16,0-22 0,0 0 0,-21 1 15,21-1-15,0-21 0,0 0 0,0 0 16,0 1-16,0-1 16,0-42-1,0-1-15,0 1 16,0 0-16,0-21 0,0 21 15,21-22-15,0 1 0,1 21 0,20-22 16,0 22-16,1-21 0,20 21 16,-21 21-16,22 0 0,-22 0 0,1 0 15,20 0-15,-21 0 0,1 21 16,-22 0-16,0 0 0,0 0 0,0 22 16,-21-22-16,0 0 0,0 0 15,0 0-15,-21 22 0,-21-22 0,0 0 16,-1 0-16,1-21 0,-22 21 15,22 1-15,-21-22 0,20 0 0,-20 21 16,42-21-16,-22 0 0,22 0 16,0 0-16,21-21 15,21-1-15,21 1 16,-20 0-16,20 0 0,0 0 0</inkml:trace>
  <inkml:trace contextRef="#ctx0" brushRef="#br0" timeOffset="55735.72">15769 5122 0,'0'0'0,"0"22"0,0-1 16,0 0-16,0 0 0,0 0 15,0 0-15,-21 22 0,21-22 0,-21 0 16,21 0-16,0 0 0,0 1 16,0-1-16,0 0 0,0 0 0,0 0 15,21-21 1,0 0-16,0 0 0,0 0 0,1 0 15,20-21-15,-21 0 0,0 0 0,22 0 16,-22-1-16,21 1 0,-21-21 16,0 21-16,1-22 0,-1 22 0,0-21 15,0 21-15,0 0 0,-21 42 32,0 0-32,0 0 15,0 0-15,0 0 0,0 22 16,0-22-16,-21 21 0,21-21 0,0 1 15,0 20-15,0-21 0,0 0 0,21 0 16,0 1-16,1-1 0,-1-21 16,0 0-16,21 0 0,-21 0 0,22 0 15,-1 0-15,-21 0 0,22-21 16,-1 21-16,0-22 0,-21 1 0,22-21 16,-22 21-16,21-22 0,-21 1 0,1 0 15,20-1-15,-21-20 16,0-1-16,0 1 0,1-22 0,-1 22 15,-21-1-15,0 1 0,0 20 16,0-20-16,0 42 0,0-22 0,0 22 16,0 0-16,-21 42 15,-1 0-15,1 1 16,0 20-16,21 0 0,-21 22 0,0-1 16,0 1-16,21-1 0,0 1 15,0-1-15,0 1 0,0-1 0,0-20 16,0-1-16,21 0 0,0 1 15,0-1-15,0-21 0,0 21 0,22-20 16,-22-22-16,21 21 0,-21-21 0,22 0 16,-22 0-16,21 0 0,-21 0 15,22 0-15,-22-21 0,21 21 16,-21-22-16,22 1 0,-22-21 0,0 21 16,0 0-16,0-22 0,1 22 15,-22 0-15,0 0 0,21 0 0,-21-1 16,0 44-1,-21-1-15,-1 0 16,22 0-16,-21 0 0,0 22 0,21-22 16,-21 21-16,21-21 0,0 0 15,0 1-15,0-1 0,0 0 16,0 0-16,21-21 16,0 0-16,0 0 0,1 0 0,-1 0 15,0 0-15,0-21 0,0 21 0,22-21 16,-22 0-16,0-1 0,21 1 15,-21 0-15,1-21 0,-1 21 0,21-1 16,-21-20-16,0 21 0,1 0 16,-1 0-16,0-1 0,0 1 0,0 21 15,0 0-15,-21 21 16,0 1-16,0-1 0,0 0 16,0 0-16,0 0 0,0 0 0,0 1 15,-21-1-15,21 0 16,0 0-16,-21 0 0,21 0 15,-21-21-15,0 0 32,0 0-32</inkml:trace>
  <inkml:trace contextRef="#ctx0" brushRef="#br0" timeOffset="55991.57">16277 4974 0,'0'0'0,"-21"0"16,42 0-1,21 0-15,1 0 0,20 0 16,1 0-16,20 0 0,-20 0 0,21 0 16,-1 0-16,-20 0 0,20 0 0,1 0 15,0 0-15,-1 0 0,1 0 16,-21-21-16,20 21 0,-20-21 0,-1 0 15,-20 21-15,-1-21 0,0-1 16,1 22-16,-22-21 0,-21 0 0,0 0 16</inkml:trace>
  <inkml:trace contextRef="#ctx0" brushRef="#br0" timeOffset="56679.23">6689 6689 0,'0'0'0,"42"-43"0,43-62 16,-64 62-16,0 22 0,-21 0 16,-21 42-1,0 21-15,-22 1 16,22-1-16,-21 22 0,-1-1 0,1 1 15,0-1-15,-1 22 0,-20-22 0,21 22 16,-1 0-16,1-22 0,-22 22 16,22-22-16,0 1 0,21-1 0,-22-20 15,1-1-15,21 0 0,0-21 16,-1 1-16,22-1 0,22-21 16,20-21-16,-21-1 15,0-20-15,22 21 0</inkml:trace>
  <inkml:trace contextRef="#ctx0" brushRef="#br0" timeOffset="56939.08">7239 6498 0,'0'0'0,"-42"43"31,20-1-31,1-21 0,0 43 0,-21-22 0,21 0 16,-22 22-16,1-1 0,0 1 0,-1 20 15,-20-20-15,20 21 0,-20-1 16,-1-20-16,1 20 0,-1-20 0,1-1 16,21 1-16,-1-1 15,1-20-15,0-1 0,-1 0 0,22-20 16,0 20-16,0-21 0,21-42 31,21 21-31,0-42 0,21 20 16,-20-20-16,20 0 0</inkml:trace>
  <inkml:trace contextRef="#ctx0" brushRef="#br0" timeOffset="57202.49">7408 6583 0,'0'0'0,"43"-21"16,-22 0-16,0-1 0,0 22 0,-21 22 15,0 20 1,0 0-16,0 1 0,-21-1 0,21 21 15,-42-20-15,20 20 0,1 1 16,0-1-16,-21 22 0,21-22 0,-1 1 16,-20-1-16,21 1 0,0-1 0,0-20 15,-1 20-15,22-20 0,0-22 16,0 21-16,0-21 0,0 0 0,0 1 16,22-22-16,-1 0 15,0 0-15,0 0 0,21 0 0,-20 0 16,-1-22-16,0 1 0,0 0 15,0-21-15,-21 21 0</inkml:trace>
  <inkml:trace contextRef="#ctx0" brushRef="#br0" timeOffset="57374.44">7112 7324 0,'-21'0'16,"42"0"-16,-63 0 0,20 0 0,22-21 15,0-1-15,22 22 16,-1-21-16,0 0 0,21 0 0,-21 0 15,22 0-15,20-1 0,-20 1 0,20 0 16,-21 0-16,22 21 0,-1-21 16,1 0-16,-1-1 0,-20 22 15,20 0-15,-20-21 0</inkml:trace>
  <inkml:trace contextRef="#ctx0" brushRef="#br0" timeOffset="58254.67">8043 7260 0,'0'0'0,"0"21"0,0 1 0,0-1 0,0 0 16,0 0-16,0 0 0,21-21 16,1 0-16,-1 0 15,0 0-15,0-21 0,0 0 16,0 0-16,1 0 16,-1-22-16,0 22 0,0 0 0,0-21 15,-21 20-15,0 1 0,0-21 0,0 21 16,0-22-16,0 22 0,0 0 15,-21-21-15,-21 21 0,21 21 0,-1-22 16,-20 22-16,21 0 0,-21 0 0,-1 0 16,1 22-16,21-1 0,-22 0 15,22 21-15,-21-21 0,21 22 0,-22 20 16,22-20-16,0 20 0,0-21 16,21 22-16,0-22 0,0 1 15,0-1-15,0-21 0,0 0 0,21 0 16,0 1-16,22-1 0,-22-21 15,21 0-15,-21 0 0,22 0 0,-1-21 16,0-1-16,-21 22 0,22-21 16,-1-21-16,-21 21 0,22 0 0,-22-22 15,21 1-15,-21 21 0,0-22 0,1 1 16,-1 0-16,-21-1 0,0 22 16,0-21-16,0 21 0,0-22 0,0 22 15,0 0-15,-21 21 16,-1 21-16,1 0 15,21 1-15,-21 20 0,0 0 0,0 1 16,21-1-16,0 0 16,-21 1-16,21-1 0,-22 0 0,22 1 15,0-1-15,0-21 0,0 0 0,0 22 16,22-43-16,20 21 0,-21-21 16,21 0-16,-20 0 0,20 0 0,21 0 15,-20 0-15,20-21 0,1-1 0,-22 1 16,22-21-16,-1 21 0,1-22 15,-1 22-15,1-21 0,-22 0 0,21-1 16,-41 1-16,20 0 0,-21-22 16,0 22-16,-21-1 0,0 1 0,0 21 15,-21-21-15,0 20 0,-21 1 16,20 0-16,-20 21 0,0 0 16,-22 0-16,22 21 0,-22 0 0,22 1 15,0 20-15,-1-21 0,1 43 16,0-22-16,21 21 0,-1-20 0,1 20 15,21-20-15,0 20 0,0-21 0,0 1 16,21-1-16,1 0 0,20 1 16,-21-1-16,21 0 0,-20 1 0,20-1 15,0-21-15,-21 22 0,1-1 0,-1 0 16,0-21-16,-21 22 0,0-1 16,0-21-16,0 22 0,-21-1 0,-22-21 15,22 21-15,-21-20 0,0 20 16,-1-21-16,-20-21 0,20 21 15,22-21-15,-21 0 0,0 0 0,20 0 16,1 0-16,0-21 0,21 0 0,0 0 16,0-22-16,0 1 0,0-21 15,42 20-15,-20-20 0,20-1 0</inkml:trace>
  <inkml:trace contextRef="#ctx0" brushRef="#br0" timeOffset="59774.32">9461 6943 0,'0'0'0,"0"21"0,0 0 16,0 0-16,0 0 0,0 1 15,-21 20-15,21-21 0,-21 21 0,21 1 16,-21-1-16,0-21 0,0 22 0,-1-1 16,22-21-16,0 0 0,-21 0 15,21 1-15,-21-22 0,42-22 31,0 1-31,1 0 16,-1-21-16,0 21 0,0-22 0,0 22 16,0-21-16,1-1 0,-1 22 15,21-21-15,-21 21 0,0 0 16,1-1-16,-1 22 0,0 0 16,-21 22-16,0-1 0,0 0 15,0 0-15,0 0 0,0 0 16,21 22-16,-21-22 0,0 21 0,21-21 15,-21 22-15,21-22 0,-21 0 16,22 0-16,-1 0 0,0-21 0,21 22 16,-21-22-16,22 0 0,-1 0 0,0 0 15,1 0-15,-1-22 0,0 1 16,1 21-16,-1-21 0,-21 0 0,22-21 16,-1 20-16,0-20 0,-21 21 0,22-21 15,-22 20-15,0-20 0,-21 0 16,0-1-16,0 22 0,0-21 15,0 21-15,0-22 0,0 22 0,0 0 16,-42 21-16,21 0 16,-1 0-16,1 21 0,-21 0 0,0 1 15,20-1-15,-20 0 0,21 21 0,-21 1 16,20-22-16,1 21 0,0 0 16,0 1-16,21-22 0,0 21 0,0-21 15,0 1-15,0-1 0,0 0 16,0 0-16,21 0 0,0-21 0,0 0 15,1 0-15,20 0 0,-21 0 0,21-21 16,-20 0-16,20 0 0,-21 0 16,0-22-16,22 22 0,-22-21 15,0 21-15,0-22 0,0 1 0,-21 21 16,0-22-16,21 22 0,-21 0 16,22 0-16,-22 0 0,0 0 0,0 42 15,0 0 1,0 0-16,0 0 0,0 0 15,0 1-15,0 20 0,0-21 0,0 21 16,0-20-16,0-1 0,21 21 0,0-21 16,0 0-16,-21 1 0,21-22 15,0 21-15,1-21 0,-1 0 0,0 0 16,21 0-16,-21 0 0,1 0 0,20-21 16,-21-1-16,0 22 15,22-42-15,-22 21 0,0 0 0,0 0 16,0-1-16,0-20 0,1 21 0,-22 0 15,21 0-15,-21-1 0,0 1 16,0 0-16,0 42 16,0 0-1,0 1-15,0-1 16,0 0-16,-21 21 0,21-21 0,-22 1 16,22-1-16,0 0 0,0 0 15,0 0-15,0 0 0,22-42 47,-1 21-47,0-21 0,0 0 0,21-21 16,-20-1-16,41 1 15,-42 0-15,0 20 0,1 1 16,20 0-16,-21 0 0,0 0 0,0 0 16,1 21-16,-1 0 0,0 21 15,-21 0-15,0 0 16,0 21-16,0-20 0,0-1 15,0 0-15,0 21 0,0-21 0,0 1 16,0-1-16,0 0 0,0 0 16,0 0-16,21-21 0,0 0 15,0 0-15,1 0 0,-1 0 16,0 0-16,21 0 0,-21-21 16,22 0-16,-22 0 0,0 0 0,21-1 15,-20-20-15,-1 21 0,0 0 0,0-22 16,0 22-16,-21 0 0,0-21 15,21 21-15,-21-1 0,22 22 16,-22 22 0,0-1-16,0 0 15,0 21-15,0-21 0,0 1 16,0 20-16,0-21 0,0 21 0,0-20 16,0-1-16,0 0 0,0 0 15,21 0-15,0 0 0,0 1 0,21-22 16,-20 0-16,20 0 0,0 0 0,1 0 15,-1 0-15,0-22 0,1 1 16,-1 21-16,-21-21 0,21 0 0,-20 0 16,20 0-16,-21-1 0,0-20 0,-21 21 15,0 0-15,0-22 0,0 22 16,0-21-16,0 21 0,0 0 0,-21 21 16,0 0-16,0 0 0,0 0 0,-1 0 15,1 0-15,0 21 0,0 0 16,0 21-16,0-21 0,21 1 15,0 20-15,0-21 0,0 21 0,0-20 16,0-1-16,0 0 0,21 0 16,0 0-16,0-21 0,21 0 0,-20 0 15,-1 0-15,21 0 0,0 0 0,1-21 16,-22 0-16,21 0 0,1 0 16</inkml:trace>
  <inkml:trace contextRef="#ctx0" brushRef="#br0" timeOffset="60235.05">13081 6138 0,'0'0'0,"-21"0"16,42 0 0,0 0-16,21 0 15,1 0-15,-1 0 0,0 0 0,22 0 16,-22 0-16,22 0 0,-22 0 0,22 0 15,-22 0-15,0 0 0,-21 0 16,22 0-16,-22 0 0,-21-21 16,0 0-16,-21 21 15,0 0-15,-1-21 0,-20 21 0,0 0 16,-1 0-16,1 0 0,-21 0 0,-1 0 16,22 0-16,-1 0 15,-20 0-15,21 21 0,-1 0 0,1 0 16,21 1-16,-22-1 0,22 0 15,0 21-15,0-21 0,0 43 0,0-22 16,-1 22-16,1-1 0,0 22 0,0-22 16,0 1-16,0 21 0,-22-1 15,22-20-15,0 20 0,0 1 0,21-21 16,0 20-16,0-20 0,0-1 0,0 1 16,0-1-16,0 1 0,21-22 15,0 0-15,0 1 0,0-1 16,1 0-16,20-20 0,-21 20 0,0-21 15,0 21-15,22-20 0,-22-22 16,21 21-16,1-21 0,-22 0 0,21 0 16,-21 0-16,22-21 0</inkml:trace>
  <inkml:trace contextRef="#ctx0" brushRef="#br0" timeOffset="61167.84">13779 7091 0,'0'0'0,"0"-21"16,0 0-16,0-1 16,0 1-16,0 0 15,0 0-15,0 0 0,0 0 16,0-1-16,0-20 0,-21 21 0,0 0 15,0 0-15,0-1 0,0 1 16,-1 21-16,-20 0 0,21 0 0,0 0 16,0 0-16,-1 21 0,-20 1 15,21 20-15,0-21 0,21 21 0,-21 1 16,-1-1-16,1 0 0,0 22 16,21-22-16,0 1 0,0-22 0,0 21 15,0-21-15,0 22 0,21-22 16,0-21-16,1 0 15,-1 0-15,21 0 0,-21-21 0,0-1 16,22 1-16,-22 0 0,0 0 0,21-21 16,-20 20-16,-1-20 0,0 21 15,0-21-15,0-1 0,-21 22 0,0-21 16,0-1-16,0 1 0,0 21 16,0-21-16,0 20 0,0 1 0,0 0 15,0 42 1,0 22-16,0-22 0,0 0 15,0 21-15,0-21 0,0 22 0,0-1 16,0-21-16,0 22 16,21-22-16,-21 0 0,22 0 0,-1 0 15,0 0-15,0 1 0,0-22 16,0 0-16,22 0 0,-22 0 0,21 0 16,1 0-16,-1-22 0,0 1 0,-21 0 15,22 0-15,-1 0 0,0 0 16,-20-1-16,20-20 0,-42 21 0,21-21 15,-21-1-15,0 1 0,0 0 16,-21-1-16,0-20 0,-22 20 0,1-20 16,0-1-16,-22 22 0,1 0 15,-1-1-15,1 22 0,-1 0 0,-20 0 16,20 21-16,-21 21 0,22 0 16,-22 22-16,22-1 0,-1 21 0,1 1 15,-1 21-15,22-22 0,0 22 16,-1-1-16,22 1 0,0 0 15,21-1-15,0-20 0,0-1 0,0 1 16,0-1-16,21-20 0,0-1 0,22 0 16,-1-20-16,0-1 0,1 0 15,20-21-15,-21 0 0,22 0 0,-1 0 16,-20 0-16,20-21 0,1 0 0,-22-1 16,22-20-16,-1 21 0,1-21 15</inkml:trace>
  <inkml:trace contextRef="#ctx0" brushRef="#br0" timeOffset="61607.59">14732 6435 0,'0'0'0,"0"-21"0,0 42 16,0 21 0,-21-21-16,0 22 0,21 20 0,0-21 15,-22 22-15,1-22 0,0 22 0,21-22 16,-21 0-16,0 22 0,0-22 15,-1 1-15,22-1 0,-21 0 0,0 1 16,0-22-16,0 21 0,21-21 16,0 0-16,0-42 31,0 0-31,21 0 0,0-21 16,0-1-16,0 22 0,1-21 0,-1-1 15,0 1-15,0-21 0,21 20 0,-20-20 16,-1-1-16,0 1 0,0 20 15,0-20-15,0 42 0,1-22 0,-1 22 16,21 21-16,-21 0 0,0 21 16,1 1-16,20-1 0,-21 21 0,0 0 15,-21 1-15,21 20 0,-21-20 16,0-1-16,0 0 0,0 1 16,0-1-16,0 0 0,0 1 0,0-1 15,0-21-15,0 0 0,0 22 16,0-22-16,-21 0 0,0 0 0,0-21 15,21 21-15,-21-21 0,0 0 16,-1 0-16,1-21 0,0 0 16,-21 21-16</inkml:trace>
  <inkml:trace contextRef="#ctx0" brushRef="#br0" timeOffset="61751.52">14478 6985 0,'0'0'0,"42"-42"31,-21 42-31,1 0 15,20 0-15,-21 0 0,21-21 0,1 21 16,-1 0-16,0 0 0,1-22 0,20 22 16,1-21-16,-1 0 0,-20 21 15,41-21-15,-20 0 0</inkml:trace>
  <inkml:trace contextRef="#ctx0" brushRef="#br0" timeOffset="61979.38">15684 6477 0,'0'0'0,"-84"106"31,63-85-31,-1 21 16,1 1-16,0 20 0,0-20 15,0-1-15,0 0 0,21 1 0,-22-1 16,1-21-16,21 21 0,0 1 16,-21-22-16,21 0 0,0 0 0,0 0 15,0 1-15,0-1 0,21-21 31,-21-21-31,21-1 0,1 1 16,-22 0-16,21-21 0,-21 21 16</inkml:trace>
  <inkml:trace contextRef="#ctx0" brushRef="#br0" timeOffset="62198.8">15621 6498 0,'0'0'0,"21"-21"15,0 21-15,0 21 16,-21 22-16,22-22 0,-22 42 0,0-20 15,21-1-15,0 0 0,0 22 0,-21-22 16,21 0-16,0 1 0,-21-1 16,22 0-16,-1-20 0,21 20 0,-21-21 15,0 21-15,1-20 0,20-22 0,-21 21 16,0-21-16,0 0 16,1 0-16,-1 0 0,0 0 0,0-21 15,-21-1-15,21 1 0,0 0 16,1-21-16,-22 21 0,0-22 15,21 1-15</inkml:trace>
  <inkml:trace contextRef="#ctx0" brushRef="#br0" timeOffset="62386.7">16298 6435 0,'0'0'0,"0"-21"0,0-1 0,0 1 0,0 42 16,-21 1 0,0 20-16,0 0 0,0 1 0,-1 20 15,1-21-15,0 22 0,21-22 16,-21 1-16,0 20 0,21-42 0,-21 22 15,21-1-15,0-21 0,0 21 0,0-20 16,0-1-16,0 0 16,21-21-16,0 0 0,0 0 15,0 0-15,0 0 0,1 0 0,20 0 16,-21-21-16</inkml:trace>
  <inkml:trace contextRef="#ctx0" brushRef="#br0" timeOffset="62595.48">16891 6710 0,'0'21'15,"21"-21"17,0 0-32,0 0 0,1 0 15,20 0-15,-21 0 0,0 0 0,22 0 16,-22 0-16,21 0 0,-21 0 0,0 0 15,-21 21 1,-42-21-16</inkml:trace>
  <inkml:trace contextRef="#ctx0" brushRef="#br0" timeOffset="62723.41">16806 6900 0,'-21'0'0,"42"0"0,-42 22 0,21-1 16,0 0-1,21-21-15,0 0 0,1 0 0,20 0 16,-21 0-16,21 0 0,-20 0 15,20 0-15,0-21 0,1 21 16,-1-21-16,0-1 0,1 22 0</inkml:trace>
  <inkml:trace contextRef="#ctx0" brushRef="#br0" timeOffset="62939.28">18013 6054 0,'0'0'0,"-21"0"0,-1 0 0,1 0 0,21 21 16,-21 0-1,21 0-15,-21 0 0,21 1 0,0-1 16,0 0-16,-21 0 0,21 0 0,0 0 16,0 1-16,0-1 0,0 0 15,21 0-15,0 0 0,0-21 0,22 0 16,-22 0-16,0 0 0</inkml:trace>
  <inkml:trace contextRef="#ctx0" brushRef="#br0" timeOffset="63423.34">18817 6223 0,'0'0'0,"-21"0"0,-64 85 31,64-43-31,0 22 0,-21-22 16,20 21-16,1 1 0,0-1 0,0-20 15,-21 20-15,20-20 0,1 20 16,21-21-16,0-20 0,-21 20 0,21 0 16,0-21-16,-21 1 0,21-1 0,0 0 15,0-42 16,0 0-31,0-1 0,0 1 16,21 0-16,0-85 16,0 64-16,1 0 0,-22-22 15,21 22-15,0-22 0,-21 1 16,21 20-16,0 1 0,0 0 0,1-1 16,-22 22-16,21 0 0,0 0 0,0 21 15,-21 21-15,21 21 16,-21-20-16,21 20 0,-21 0 0,0 1 15,0-1-15,0 21 0,22-20 16,-22-1-16,21 0 0,0 1 0,0-1 16,0 0-16,0 1 0,1-22 15,-1 21-15,0-21 0,0 1 16,0-1-16,-21 0 0,21-21 0</inkml:trace>
  <inkml:trace contextRef="#ctx0" brushRef="#br0" timeOffset="63575.26">18457 6879 0,'0'0'0,"-21"0"0,21-21 31,21 21-31,0 0 0,1 0 16,20 0-16,0 0 0,1 0 15,-1 0-15,21-21 0,-20 0 16,20 21-16,-20-21 0,20 21 0,-21-22 15,22 22-15</inkml:trace>
  <inkml:trace contextRef="#ctx0" brushRef="#br0" timeOffset="63795.13">19410 6350 0,'0'-21'0,"0"42"0,0-63 0,0 21 0,0-1 16,0 44-1,0 20-15,0-21 16,21 21-16,-21 22 0,21-22 0,-21 22 15,21-22-15,0 22 16,1-22-16,-1 0 0,0 1 0,0-1 16,0 0-16,0-21 0,22 22 0,-22-22 15,0 0-15,0 0 0,0 0 16,1 1-16,-1-22 0,0 0 0,0 0 16,0 0-16,0-22 15,-21 1-15</inkml:trace>
  <inkml:trace contextRef="#ctx0" brushRef="#br0" timeOffset="64015.01">20129 6392 0,'0'0'0,"22"-63"31,-22 84-15,0 21-16,-22-20 0,1 20 15,0 0-15,0 22 0,0-22 0,0 0 16,-1 1-16,1 20 0,0-20 15,0-22-15,21 21 0,-21 0 0,0-20 16,21-1-16,-22 21 0,22-21 16,0 0-16,22-21 15,-1 0-15,0-21 16,21 21-16</inkml:trace>
  <inkml:trace contextRef="#ctx0" brushRef="#br0" timeOffset="64351.48">20659 6392 0,'0'0'0,"-22"22"0,1-1 0,21 0 0,0 0 16,0 0-16,-21 0 15,21-42 32,0 0-47,0 0 0,0 0 0,0 0 16,0-1-16,0 1 0,0 0 15,21 0-15,0 21 0,1-21 0,-1 0 16,0 21-16,0 0 16,0 0-16,-21 21 0,0 0 15,0 21-15,0-21 0,0 22 0,-21-1 16,-21 0-16,21 1 0,-22-22 15,22 21-15,-21-21 0,21 22 0,-1-22 16,1 0-16,0-21 0</inkml:trace>
  <inkml:trace contextRef="#ctx0" brushRef="#br0" timeOffset="64902.43">20637 5906 0,'0'0'0,"43"21"31,-22-21-31,0 0 0,21 0 15,1 0-15,-1 0 0,0 0 0,-20 0 16,20 0-16,0 0 0,-21 0 0,22 0 16,-22 0-16,0 0 0,21 0 15,-20 0-15,-1 0 0,0-21 16,0 21-16,0 0 0,-21-22 16,21 22-16,1 0 0,-1 0 15,-21 22-15,21-1 16,-21 0-16,0 0 0,0 21 15,0-20-15,0-1 0,0 21 16,0 0-16,0 1 0,0-1 0,0 22 16,0-22-16,0 21 0,0 1 0,0-1 15,0-20-15,-21 20 0,21 1 16,-21-22-16,21 22 0,-22-22 0,22 21 16,0-20-16,0-1 0,-21 0 15,21 1-15,-21-1 0,0 0 0,21 1 16,-21-1-16,21-21 0,-21 0 0,-1 1 15,1-1-15,0 0 0,0-21 16,-21 0-16,20 0 0,-20 0 0,21 0 16,-21 0-16,-1 0 0,1 0 15,0 0-15,20-21 0,-20 21 16,21 0-16,0-21 0,0 21 0</inkml:trace>
  <inkml:trace contextRef="#ctx0" brushRef="#br0" timeOffset="66438.7">2328 8763 0,'0'0'0,"-21"0"0,0 0 0,0 0 0,0 0 16,-1 0-16,1 0 0,0 0 16,0 0-16,0-21 0,0 21 15,21-21-15,0 0 0,0-1 16,0 1-16,0 0 16,0 0-16,0 0 0,21 0 0,21-1 15,0 1-15,1 0 16,-1 0-16,0 21 0,1 0 0,20 0 15,-20 0-15,20 0 0,-21 21 16,1 21-16,-1 1 0,0-1 0,-20 22 16,-1-1-16,-21 1 0,0 20 15,0-20-15,-21-1 0,-22 22 0,1-22 16,-22 1-16,1-22 0,-1 22 16,-20-22-16,-1 0 0,0 1 15,22-1-15,-22-21 16,22 0-16,-1-21 0,1 0 0,20 0 15,-20 0-15,21-21 0,-1 0 16,22 0-16,0-21 0,0 20 16,0-20-16,21 0 0,0-22 15,0 22-15,0 0 0,0-22 16,0 22-16,42-22 0,-21 22 16,0 21-16,22 0 0,-22 21 15,21 0-15,0 0 0,1 21 0,-1 0 16,0 21-16,1 1 0,20-1 15,-20 0-15,20 22 0,1-22 16,-1 0-16,-21 1 0,22 20 16,-22-20-16,22-1 0,-22 0 15,0-21-15,1 22 0,-1-22 0,-21 0 16,0 0-16,1 0 0,-1-21 16,0 0-16,-21 22 0,21-22 15,0 0-15,0-22 0,-21 1 16,22 0-16,-1 0 0</inkml:trace>
  <inkml:trace contextRef="#ctx0" brushRef="#br0" timeOffset="66614.6">3408 9271 0,'0'0'0,"21"-21"0,0 21 15,-21-21 1,0 0 31</inkml:trace>
  <inkml:trace contextRef="#ctx0" brushRef="#br0" timeOffset="73071.03">5313 8615 0,'0'0'0,"0"-21"0,0 0 16,-21-1-16,21 1 0,0 0 0,0 0 16,0 0-16,21 21 15,0 0-15,0 0 0,0 21 16,22 0-16,-1 0 0,0 43 15,1-22-15,-1 22 0,21 20 0,-20 1 16,20-22-16,-20 22 0,-22 0 16,21-22-16,-21 1 0,0-1 0,1 1 15,-1-1-15,0-20 0,-21-1 0,0 0 16,0-21-16,0 1 16,0-1-16,0 0 0,0-42 31,0 0-31,0-1 0,0-20 0,0 21 15</inkml:trace>
  <inkml:trace contextRef="#ctx0" brushRef="#br0" timeOffset="73346.99">6392 8424 0,'0'0'0,"0"-21"0,0 0 0,-21 21 16,0 0-16,0 21 0,-22 0 15,1 22-15,-21-22 0,-1 42 16,1-20-16,-22 41 0,-21-20 16,21 21-16,-20-22 0,20 22 0,0-1 15,1-20-15,-1 21 0,21-22 16,1 1-16,-1-1 0,22-21 0,0 22 16,-1-22-16,22 1 0,0-1 0,0-21 15,21 21-15,0-20 0,21-22 16,0 0-16,22 0 15,-1 0-15,-21-22 0,21-20 16,22 21-16,-22-21 0</inkml:trace>
  <inkml:trace contextRef="#ctx0" brushRef="#br0" timeOffset="73642.82">6752 9017 0,'0'0'15,"0"21"-15,0 0 0,0 1 0,0-1 16,0 21-16,-21 0 0,0 1 0,0-1 16,-1 22-16,-20-1 0,21 1 15,0 20-15,0-20 0,-22 20 0,22 1 16,-21-21-16,21 20 0,-1-20 0,1 20 16,0-20-16,0 21 15,0-1-15,0-20 0,21-1 0,-22 22 16,1-22-16,21-20 0,0 20 0,-21-20 15,21-22-15,0 21 0,-21-21 16,21 0-16,0-42 16,21 0-16,0 0 15,-21-21-15,21-1 0,1-20 0,-1-1 16,-21 1-16,21-1 0</inkml:trace>
  <inkml:trace contextRef="#ctx0" brushRef="#br0" timeOffset="73930.96">6456 9313 0,'0'0'0,"0"-63"0,21 21 0,0-22 0,0 22 16,0-22-16,1 43 0,-1-21 15,21 21-15,-21-1 0,22 22 0,-1 0 16,21 22-16,-20-1 0,-1 0 16,0 0-16,1 21 0,-1 1 0,-21-1 15,0 0-15,1 1 0,-22-1 16,0 0-16,0 1 0,0-1 0,-22 0 15,-20 1-15,0-1 0,-1-21 16,1 22-16,0-22 0,-22 0 0,22 0 16,0 0-16,-1 0 0,22-21 0,-21 0 15,21 0-15,21-21 16,0 0 0,21 0-16,0 0 0,21 0 15,-21-1-15,22-20 0,-1 21 0,0 0 16</inkml:trace>
  <inkml:trace contextRef="#ctx0" brushRef="#br0" timeOffset="74411.24">7705 9144 0,'0'0'0,"0"-21"16,0 0-16,-22 0 15,1 21-15,0-22 0,-21 22 0,21 0 16,-1 0-16,1 0 0,0 0 15,0 22-15,0-22 0,0 42 0,-1-21 16,1 21-16,0-20 0,0 20 0,0 0 16,21 22-16,0-22 0,-21 0 15,21 1-15,0-1 0,0 0 0,0-20 16,0 20-16,0-21 0,0 0 16,21-21-16,0 0 15,21-21-15,-21 21 0,1-21 16,-1 0-16,0-22 0,21 22 15,-21 0-15,1-21 0,20 21 0,-21-22 16,0 1-16,0 0 0,1-1 16,-1 1-16,0 0 0,0-1 0,0 1 15,0 0-15,-21 20 0,0 1 16,22 0-16,-1 21 0,-21 21 16,0 0-16,0 22 0,0-22 0,0 21 15,0 1-15,0-1 0,0 0 16,0 22-16,-21-22 0,21 0 0,0 1 15,0-1-15,0-21 0,0 22 16,21-22-16,-21 0 0,21 0 0,0 0 16,21-21-16,-20 0 0,20 0 15,0 0-15,-21-21 0,22 21 16,-1-21-16,0-21 0,1 20 0,-22 1 16,21-21-16,1 0 0</inkml:trace>
  <inkml:trace contextRef="#ctx0" brushRef="#br0" timeOffset="74663.1">8699 8636 0,'0'0'16,"0"-42"-16,0 21 0,0-1 0,-21 22 15,0 22 1,0 20-16,0 0 0,0 1 0,-1-1 16,1 21-16,21 1 15,-21-1-15,0 1 0,0-1 0,21 1 16,0-1-16,0 1 0,-21-22 15,21 22-15,0-22 0,0 0 0,0-20 16,0 20-16,0-21 0,0 0 0,21-21 16,0 0-16,0 0 0,0 0 15,0 0-15,22 0 0,-22-21 0,21 0 16,-21 0-16,22-22 0,-22 22 16,21-21-16,1 0 0,-22-1 0</inkml:trace>
  <inkml:trace contextRef="#ctx0" brushRef="#br0" timeOffset="75046.88">9102 8636 0,'0'0'0,"0"-21"0,0 0 0,0 0 16,0 42-1,-22 0-15,1 21 0,21 1 0,0 20 16,0-21-16,-21 22 0,21-1 16,-21 1-16,21-1 0,-21-20 0,21-1 15,0 22-15,0-22 0,0-21 16,0 21-16,0-20 0,-21-1 0,21 0 15,0 0-15,0-42 32,0 0-32,21-22 15,-21 22-15,21 0 16,0-21-16,0-1 0,22 1 0,-22 0 16,0 21-16,21-22 0,-21 22 0,22 0 15,-22 0-15,0 21 0,21 0 16,-20 0-16,-1 21 0,-21 0 0,21 21 15,-21-20-15,21 20 0,-21 0 16,0 1-16,0-1 0,0-21 0,0 21 16,0-20-16,0 20 0,0-21 0,-21 0 15,21 0-15,-21 1 16,21-1-16,-21-21 16,-1 0-16,1 0 0,0 0 15,0-21-15,0-1 0</inkml:trace>
  <inkml:trace contextRef="#ctx0" brushRef="#br0" timeOffset="75183.11">8403 8954 0,'0'0'0,"21"0"16,0 0-16,1-22 15,20 22-15,21 0 0,-20 0 0,41-21 16</inkml:trace>
  <inkml:trace contextRef="#ctx0" brushRef="#br0" timeOffset="75687.6">10583 8297 0,'0'0'15,"0"22"1,0 20-16,0-21 0,0 21 15,0 1-15,-21-1 0,21 22 16,-21-1-16,0 1 0,21-1 0,0 1 16,-21-1-16,21 1 0,-22-1 0,22-21 15,0 22-15,0-22 16,0 1-16,-21-1 0,21-21 0,-21 21 16,21-20-16,0-1 0,0 0 0,-21 0 15,42-42 16,0 0-31,-21 0 16,21-1-16,1-20 0,-1 21 0,0-21 16,21-1-16,-21 1 0,22 0 0,-1-1 15,0 22-15,22-21 16,-22 21-16,1 21 0,-1 0 0,0 0 16,1 0-16,-1 21 0,0 0 0,-21 0 15,1 0-15,-1 22 0,-21-22 16,0 21-16,0-21 0,0 22 0,-21-22 15,-1 0-15,-20 0 0,21 0 16,-21 0-16,-22 1 0,22-1 0,-1 0 16,-20-21-16,21 21 0,-1-21 0,1 0 15,21 0-15,0 0 0,-1 0 16,22-21-16,0 0 16,43 0-16,-22-1 15,21-20-15,1 21 0,20-21 0,1 20 16,-1-20-16</inkml:trace>
  <inkml:trace contextRef="#ctx0" brushRef="#br0" timeOffset="76201.3">11345 8996 0,'43'0'0,"-86"0"0,128 0 16,-64 0-16,0 0 0,-21 21 0,0 0 15,0 0-15,0 1 0,0-1 16,0 21-16,0-21 0,-21 0 0,21 22 16,-21-22-16,0 0 0,21 21 0,0-20 15,0-1-15,0 0 0,0 0 16,21 0-16,0 0 0,0-21 15,22 0-15,-22 0 0,21 0 0,0 0 16,-20 0-16,20-21 16,0 0-16,1 0 0,-1 0 0,0-22 15,1 22-15,-1-21 0,0 0 0,1-1 16,-1 1-16,-21 0 0,21-1 16,-20 22-16,-1-21 0,0 21 0,-21-22 15,0 64 1,0 1-1,-21 20-15,0-21 0,-1 21 0,1 1 16,0-1-16,0 22 0,0-22 16,-22 0-16,22 22 0,0-22 0,0 22 15,21-1-15,0 22 0,-21-22 0,21 1 16,0-1-16,0 1 16,0 20-16,0-20 0,0-1 0,0-20 15,0 20-15,0 1 0,0-1 0,0-20 16,0 20-16,0-21 0,0 1 15,-21-1-15,21 0 0,-22-20 0,22-1 16,-21 0-16,0-21 0,0 0 0,0 0 16,0-21-16,-1 0 15,1-22-15,0 1 0,21 0 0,0-1 16,0-20-16,0-1 0,0 1 0,0-1 16,0-20-16,21-1 0,0 21 15,1-20-15,-1-1 0,21 0 0,-21 22 16,22-1-16,-1 1 0,0 21 15,1-22-15</inkml:trace>
  <inkml:trace contextRef="#ctx0" brushRef="#br0" timeOffset="76615.37">13144 8551 0,'0'0'16,"0"-21"-16,0 0 0,0 0 0,0 0 15,22 0-15,20 21 0,-21-22 0,21 22 16,22 0-16,-22 0 16,22-21-16,-1 21 0,1 0 0,-1 0 15,1 0-15,-1 0 0,22 0 0,-22 0 16,1 0-16,21 0 0,-43 0 15,0 0-15,1 0 0,-1 0 0,-42 21 16,-42 1 0,20-22-16,-41 21 0</inkml:trace>
  <inkml:trace contextRef="#ctx0" brushRef="#br0" timeOffset="76854.5">13695 8509 0,'-21'0'31,"21"21"-15,0 0-16,0 1 16,0-1-16,0 21 0,0 0 0,0 1 15,0-1-15,0 22 0,0-1 0,-22-21 16,22 22-16,-21-22 0,0 1 16,21-1-16,-21 0 0,0-21 0,21 22 15,-21-22-15,21 0 16,0 0-16,21-21 15,21 0-15,-21-21 16,0 0-16,22 0 16,-22 0-16</inkml:trace>
  <inkml:trace contextRef="#ctx0" brushRef="#br0" timeOffset="77223.3">14203 8932 0,'0'43'31,"21"-43"-31,0 0 0,0 0 16,0 0-16,1 0 16,20 0-16,-21 0 0,21-21 0,-20-1 15,20 22-15,0-21 0,-21 0 16,22 0-16,-1 0 0,-21 0 16,0-1-16,1 1 0,-22 0 0,0 0 15,0 0-15,-22 21 16,1 0-16,-21 0 0,0 0 15,-1 21-15,1 0 0,0 0 16,-1 22-16,1-1 0,0 0 0,-1 1 16,22-1-16,-21 0 0,21 1 0,21-22 15,0 21-15,0-21 0,0 22 16,0-22-16,42-21 0,-21 21 0,21-21 16,1 0-16,-1 0 0,0 0 15,1 0-15,-1 0 0,22 0 0,-22 0 16,0-21-16,22 0 0,-22 21 15,0-43-15,1 22 0,20 0 16,-20-21-16,-22-1 0,21 22 0</inkml:trace>
  <inkml:trace contextRef="#ctx0" brushRef="#br0" timeOffset="77403.2">15155 8721 0,'21'-21'16,"-42"42"-16,42-64 0,1 43 0,-22 22 16,0-1-1,0 21-15,21-21 0,-21 22 0,21-1 16,-21 0-16,0 1 0,0-1 15,21 0-15,0-21 0,0 22 0,1-22 16,-22 0-16,21 0 0,0 0 0,0 1 16,0-22-16,0 0 15,1 0-15,-1 0 0,0 0 16,-21-22-16,21 22 0,0-21 0,-21 0 16</inkml:trace>
  <inkml:trace contextRef="#ctx0" brushRef="#br0" timeOffset="77608.09">15621 8678 0,'0'0'16,"0"-21"-16,0 0 0,-21 21 16,0 0-16,-1 0 0,-20 21 15,21 0-15,-21 22 0,-1-22 16,1 21-16,-22 1 0,22-1 0,0 0 16,-1 1-16,1-1 0,0 0 15,-1 1-15,22-22 0,0 21 0,0-21 16,0 0-16,21 1 0,0-1 15,0 0-15,21-21 16,0 0-16,0 0 0,22-21 0,-22 0 16</inkml:trace>
  <inkml:trace contextRef="#ctx0" brushRef="#br0" timeOffset="77874.92">16108 8276 0,'0'0'0,"0"-21"0,0 0 0,-21 42 32,21 21-32,-22-20 0,1 20 0,0 0 15,0 1-15,0-1 0,0 21 16,-1-20-16,1 20 0,21 1 0,-21-1 16,0 1-16,0-1 0,21-20 15,0 20-15,0-21 0,-21 1 0,21-1 16,0 0-16,0-20 0,0-1 0,0 0 15,0 0-15,21-21 16,0 0-16,0 0 0,0 0 16,0 0-16,1-21 15,-22 0-15,21 0 0</inkml:trace>
  <inkml:trace contextRef="#ctx0" brushRef="#br0" timeOffset="78055.52">15769 8763 0,'0'0'0,"-42"-42"31,42 21-31,21 21 16,0 0-16,0 0 15,0 0-15,1 0 0,20 0 16,-21 0-16,21 0 0,22 0 16,-22 0-16,1 0 0,20-22 0,-21 22 15,22-21-15,-22 21 0,22 0 16</inkml:trace>
  <inkml:trace contextRef="#ctx0" brushRef="#br0" timeOffset="78303.38">17124 8340 0,'0'0'0,"-21"0"16,-85 21-1,63 0-15,22 0 0,0 0 0,-21 22 16,21-1-16,-1-21 0,-20 22 15,21 20-15,0-21 0,0 1 16,-1 20-16,22-20 0,0 20 0,0-21 16,0 1-16,0-1 0,0-21 0,0 22 15,0-22-15,22 0 0,-1 0 16,0 0-16,0-21 0,21 0 0,1 0 16,-1 0-16,0 0 0,1 0 15,-1 0-15,0-21 0,22 0 0</inkml:trace>
  <inkml:trace contextRef="#ctx0" brushRef="#br0" timeOffset="78539.25">17695 8319 0,'21'-43'0,"-42"86"0,64-107 16,-22 22-16,0 21 0,0 21 16,0 0-16,0 0 0,1 0 0,-22 21 15,21 21-15,0 0 0,0 1 16,-21-1-16,0 0 0,0 22 0,21-22 15,-21 22-15,0-1 0,21 22 16,-21-22-16,0 1 0,0-1 0,0-20 16,0 20-16,-21-20 0,0-1 0,0 0 15,0 1-15,-22-22 0,22 21 16,-21-21-16,21 0 0,-22 1 16,-20-22-16,21 21 0,-22-21 0,22 0 15</inkml:trace>
  <inkml:trace contextRef="#ctx0" brushRef="#br0" timeOffset="79190.86">7980 9927 0,'0'0'0,"-21"-21"0,-64 21 16,64-21-16,42 21 31,21 0-31,1 0 0,20 0 15,1 0-15,-1 0 0,22 0 0,21 0 16,-1 0-16,22 0 0,22 0 0,-1 0 16,0 0-16,21 0 0,1 21 15,20-21-15,1 0 0,-1 0 16,22 0-16,-1 0 0,1 0 0,21 0 16,-21 0-16,20 0 0,1 0 0,21 0 15,-21 0-15,21 0 0,0 0 16,21 0-16,-21-21 0,21 21 15,-21-21-15,0 21 0,0-21 0,-21 21 16,0-22-16,0 22 0,0-21 0,-22 0 16,-20 21-16,-1 0 0,-20-21 15,-22 21-15,0 0 0,-42 0 0,21-21 16,-42 21-16,-22 0 0,1 0 16,-22 0-16,-21 0 0,-42 0 15,-21 0-15,-1 0 16,-41 0-16</inkml:trace>
  <inkml:trace contextRef="#ctx0" brushRef="#br0" timeOffset="79786.89">7662 10859 0,'0'0'0,"21"-22"0,1 1 0,-22 0 0,21 0 16,0 0-16,-21 0 0,0-1 16,0 1-16,-21 42 15,-22 1 1,22 20-16,-21-21 0,0 21 16,-1 22-16,1-22 0,0 22 0,-1-22 15,-20 22-15,20-1 16,1 1-16,-21-1 0,20 1 0,-20-1 0,20-21 15,1 22-15,-21-22 0,20-21 16,22 22-16,-21-22 0,21 0 16,21 0-16,21-21 15,21-21-15,-21 0 16,22 0-16,-1 0 0,0-22 0,22 1 16,-22-22-16,22 22 0,-1-21 0</inkml:trace>
  <inkml:trace contextRef="#ctx0" brushRef="#br0" timeOffset="80003.16">8064 10647 0,'-105'212'31,"83"-170"-31,-20 0 0,0 22 16,21-1-16,-22 1 0,1-22 0,0 22 15,-1-1-15,1 1 0,0-22 16,-1 21-16,1-20 0,21-1 0,-22-21 15,22 22-15,0-22 0,21 0 16,21-21 0,0 0-16,1-21 0,-1 0 15,21-22-15</inkml:trace>
  <inkml:trace contextRef="#ctx0" brushRef="#br0" timeOffset="80267">8615 10626 0,'0'-21'0,"0"42"0,0-21 16,0 21-16,-21 21 0,-1 1 15,1-1-15,0 0 0,-21 1 16,21 20-16,-1 1 0,-20-22 0,21 21 16,0 1-16,-22-1 0,22 1 0,0-1 15,0-20-15,0 20 0,21-20 16,0-1-16,0-21 0,0 0 0,0 0 15,0 1-15,0-1 0,21-21 16,0 0-16,0 0 16,0 0-16,22-21 0,-22-1 0,0 1 15,0 0-15,0 0 0,-21-21 16,0 20-16,0 1 0</inkml:trace>
  <inkml:trace contextRef="#ctx0" brushRef="#br0" timeOffset="80430.92">8001 11218 0,'0'0'0,"-21"0"0,42 0 31,21-21-31,1 21 0,-1 0 0,0-21 16,1 21-16,20-21 0,-21 0 16,22 21-16,21-21 0,-22 21 0,1-22 15,20 1-15,-20 21 0,20 0 16</inkml:trace>
  <inkml:trace contextRef="#ctx0" brushRef="#br0" timeOffset="81342.48">9229 11494 0,'0'0'0,"0"21"0,0 21 0,0-21 15,-22-21-15,22 21 0,0 1 0,22-22 31,-1 0-31,0 0 0,0 0 0,0 0 16,0 0-16,1-22 0,-1 1 0,21 0 16,-21 0-16,0-21 0,1 20 15,-1-20-15,0 21 0,-21-21 0,21-1 16,-21 1-16,0 0 0,0-1 16,-21 1-16,0 21 0,0-22 0,-1 22 15,1 0-15,-21 21 0,21 0 0,-22 0 16,1 0-16,0 21 0,21-21 15,-22 43-15,1-22 0,0 21 16,-1 0-16,1 1 0,21-1 0,-22 0 16,22 22-16,0-22 0,21-21 15,0 22-15,0-1 0,0-21 0,0 22 16,0-22-16,21-21 0,0 21 16,1-21-16,20 0 0,-21 0 0,21 0 15,-20 0-15,20 0 0,0 0 0,1-21 16,-1 0-16,-21-1 0,21 1 15,1 0-15,-1 0 0,-21-21 0,22 20 16,-22-20-16,21 21 0,-21-21 16,0-1-16,-21 22 0,0-21 15,0 21-15,0-22 0,0 22 0,0 0 16,-21 21 0,0 21-16,0 0 0,21 0 0,0 1 15,-21 20-15,21 0 0,-21 1 0,21-1 16,0-21-16,0 21 0,0 1 15,0-1-15,0-21 0,0 22 0,21-22 16,0 0-16,0-21 0,21 21 16,1-21-16,-1 0 0,0 0 0,22 0 15,-22 0-15,22 0 0,-1 0 0,1-21 16,-1 0-16,1 0 0,-22-1 16,22 1-16,-1-21 0,-21 21 15,1-22-15,-1 1 0,-21 21 0,0-21 16,1-1-16,-22 1 0,0 0 15,0-1-15,0 1 0,-22 21 0,1-22 16,-21 22-16,0 0 0,20 0 0,-20 21 16,-21 0-16,20 0 0,1 0 15,0 21-15,-1 21 0,1-20 0,21 20 16,0 0-16,-1 22 0,22-22 16,0 22-16,0-1 0,0-21 0,22 22 15,-1-22-15,0 22 0,0-22 0,21 0 16,-20 1-16,20 20 15,0-20-15,-21 20 0,22-21 0,-22 22 16,21-22-16,-42 1 0,0 20 0,0-21 16,0 1-16,0 20 0,0-20 15,-21-1-15,-21-21 0,-1 21 0,1-20 16,0-1-16,-1 0 0,-20 0 0,21 0 16,-1-21-16,1 0 0,0 0 15,20 0-15,-20-21 0,21 0 0,21 0 16,0-22-16,0 22 0,0-21 0,0 0 15,21-22-15,0 1 0,22-1 16,-1-21-16</inkml:trace>
  <inkml:trace contextRef="#ctx0" brushRef="#br0" timeOffset="82919.1">11007 11070 0,'0'21'0,"0"1"0,0-1 15,-22 0-15,1 21 0,0-21 16,0 22-16,0-22 0,0 21 0,-1-21 16,1 22-16,21-22 0,-21 21 0,21-21 15,-21 1-15,21-1 0,0 0 16,0 0 0,0-42-1,21 0 1,0 0-16,0-1 0,1 1 0,-1-21 15,0 21-15,0-22 0,21 1 16,-20 0-16,-1 21 0,0-22 0,21 22 16,-21 0-16,1 0 0,-1 21 0,0 0 15,-21 21-15,21 0 16,-21 21-16,0-20 0,21 20 0,-21 0 16,0 1-16,21-22 0,-21 21 0,22-21 15,-1 22-15,0-22 0,0 0 16,0 0-16,0 0 0,22-21 15,-22 0-15,21 21 0,-21-21 0,22 0 16,-1 0-16,0 0 0,1-21 16,-1 21-16,0-21 0,1 0 0,-1 0 15,0 0-15,1-22 0,-22 22 0,21-21 16,-21 21-16,-21-22 0,0 1 16,0 0-16,0-1 0,0 1 0,0 0 15,-21-1-15,0 1 0,0 21 16,0 0-16,-22-1 0,22 22 0,-21 0 15,0 0-15,20 0 0,-20 0 0,0 22 16,21 20-16,-22 0 0,22 1 16,-21-1-16,21 0 0,-1 1 15,1-1-15,21 21 0,0-41 0,0 20 16,0 0-16,0-21 0,0 22 16,21-22-16,1-21 0,-1 21 0,0-21 15,0 0-15,0 0 0,0 0 0,22 0 16,-22 0-16,21-21 0,-21 21 15,22-21-15,-22 0 0,21-22 0,1 22 16,-22 0-16,21-21 0,-21 20 0,22-20 16,-22 0-16,0-1 15,0 1-15,0 21 0,-21 0 0,0-22 0,0 22 16,0 42 0,0 1-1,0 20-15,0-21 0,0 21 0,0 1 16,0-22-16,0 21 0,0-21 15,0 22-15,0-22 0,0 0 0,21 0 16,1 0-16,-1 1 0,0-1 0,0-21 16,0 0-16,0 0 0,22 0 15,-22 0-15,21 0 0,-21-21 0,1-1 16,20 1-16,-21 0 0,0 0 0,0 0 16,1 0-16,-1-22 0,-21 22 15,21-21-15,-21-1 0,21 1 0,-21 21 16,0-21-16,0 20 0,0 1 15,0 42 1,0 1 0,0 20-16,0-21 0,-21 21 0,21-20 15,-21 20-15,21 0 0,0-21 16,0 1-16,0 20 0,0-21 0,0 0 16,0 0-16,21-21 31,-21-21-16,21 0-15,0 0 0,0 0 0,1-22 16,-22 22-16,21 0 0,0-21 16,0-1-16,0 22 0,0-21 15,1 21-15,-1-22 0,-21 22 16,21 0-16,0 21 0,0 0 16,-21 21-16,0 0 0,0 1 15,0 20-15,0-21 0,0 21 16,0-20-16,0 20 0,0 0 0,0-21 15,0 1-15,0 20 0,0-21 16,21 0-16,1-21 0,-22 21 0,21-21 16,0 0-16,0 0 0,0 0 0,0 0 15,1 0-15,20 0 0,-21 0 16,0 0-16,22-21 0,-22 0 0,21 0 16,-21 0-16,0 0 0,22-1 15,-22 1-15,0-21 0,0 0 0,22 20 16,-22-20-16,0 0 0,0 21 15,0-1-15,-21 1 0,0 0 0,21 21 16,-21 21 0,-21 22-16,0-22 15,21 0-15,-21 21 0,0-21 0,21 22 16,0-22-16,0 21 0,0-21 0,0 1 16,0-1-16,0 21 0,0-21 15,21 0-15,0-21 0,0 0 16,22 22-16,-22-22 0,21 0 15,-21 0-15,22 0 0,-22 0 16,0-22-16,21 1 0,-21 0 0,1 21 16,20-42-16,-21 21 0,0-1 0,0-20 15,1 0-15,20 21 0,-21-22 16,0 1-16,0 21 0,1-22 0,-22 22 16,0 0-16,-22 21 15,1 42 1,0-20-16,0 20 0,0-21 0,0 21 15,-1 1-15,1-1 0,21 0 16,0-20-16,0 20 0,0-21 0,0 0 16,0 0-16,0 1 0,0-1 15,0 0-15,21-21 0,1 0 16,20 0-16,-21 0 0,21 0 16,-20-21-16,20 21 0,0-21 0,1-1 15,-1 1-15</inkml:trace>
  <inkml:trace contextRef="#ctx0" brushRef="#br0" timeOffset="83388.64">14817 10308 0,'0'0'15,"0"-21"-15,0 0 0,21 21 31,0 0-31,0 0 0,0 0 0,22 0 16,-1-21-16,0 21 0,1 0 0,-1 0 16,0 0-16,22 0 0,-22 0 15,0-21-15,-20 21 0,20 0 0,-21 0 16,0 0-16,-21-22 0,-21 22 16,0-21-16,0 21 15,-22 0-15,1-21 0,0 21 16,-22 0-16,22 0 0,0 0 15,-22 0-15,22 0 0,-1 0 0,1 21 16,21 0-16,-21 1 0,20-1 16,-20 21-16,21 22 0,-21-22 0,20 21 15,-20 1-15,21-1 0,0 22 0,-22-21 16,22-1-16,0 1 0,0 20 16,-21-20-16,20 20 0,1-20 0,0-1 15,0 22-15,0-21 0,21-22 0,-21 21 16,21-20-16,0 20 0,0-20 15,0-22-15,21 21 0,21 0 0,-21-20 16,0-1-16,1 0 0,20 0 16,-21 0-16,21 0 0,-20-21 15,20 0-15,-21 0 0,21 0 0,-20 0 16,20 0-16</inkml:trace>
  <inkml:trace contextRef="#ctx0" brushRef="#br0" timeOffset="83850.56">15303 10541 0,'0'-21'0,"22"21"15,-22 21 1,0 0-16,-22 0 0,22 1 0,-21 20 16,0 0-16,0 1 0,21-1 15,-21 0-15,0 22 0,-1-22 0,1 22 16,0-22-16,0 0 0,0 22 0,0-22 16,21 0-16,0-20 0,0 20 15,0-21-15,0 0 0,0 0 0,21-21 16,0 0-16,0 0 0,0 0 15,0 0-15,22 0 0,-22-21 0,0 0 16,0 0-16,0 0 0,1 0 16</inkml:trace>
  <inkml:trace contextRef="#ctx0" brushRef="#br0" timeOffset="84023.46">15028 10943 0,'-21'0'0,"42"0"0,-63 0 0,21 0 16,21 21-16,21-21 31,0 0-31,0 0 0,22 0 16,-22 0-16,21 0 0,0 0 0,22 0 15,-22 0-15,22 0 0,-22-21 0,22 21 16,-22-21-16,0 21 16</inkml:trace>
  <inkml:trace contextRef="#ctx0" brushRef="#br0" timeOffset="85014.76">15748 10964 0,'0'0'0,"0"22"0,-21-22 0,0 21 0,-1-21 16,22 21-16,0 0 15,22-21 1,-1 0-16,0 0 16,0-21-16,0 0 0,0 21 0,22-21 15,-22-1-15,0 22 0,0-21 16,22 0-16,-22 0 0,-21 0 15,0 0-15,0-1 0,0 1 0,0 0 16,0 0-16,0 0 0,-21 21 16,-1 0-16,1 0 0,0 21 15,0 0-15,0 0 0,-22 0 16,22 22-16,0-22 0,0 21 0,21 1 16,-21-22-16,21 21 0,0 0 0,0-20 15,0 20-15,0 0 0,0-21 16,0 1-16,21-1 0,0 0 0,0-21 15,0 21-15,22-21 0,-22 0 0,21 0 16,-21 0-16,22-21 0,-1 21 16,0-21-16,1 0 0,-22-22 15,21 22-15,1 0 0,-1-21 0,21 20 16,-20-20-16,-1 21 0,0-21 16,1 20-16,-1 1 0,0 0 0,1 0 15,-1 21-15,0 0 0,-20 0 16,-1 0-16,21 0 0,-42 21 0,0 0 15,0 0-15,0 1 0,0 20 0,0-21 16,-21 21-16,0 1 0,0-1 16,-22-21-16,22 22 0,-21-22 0,21 21 15,-1-21-15,-20 0 0,42 1 0,-21-1 16,0-21-16,21 21 0,21-42 31,0 21-31,0-21 16,0-1-16,22-20 0,-1 21 15,-21-21-15,22 20 0,-1-20 0,-21 0 16,21-1-16,-20 1 0,20 0 0,-21-1 16,0 22-16,0-21 0,1 21 15,-22 0-15,-22 42 16,1 0 0,0 0-16,21 0 0,-21 0 0,0 1 15,0 20-15,21 0 0,-22-21 0,22 22 16,0-22-16,0 21 15,0-21-15,0 22 0,0-22 0,22 0 16,-1 0-16,21 0 0,-21 1 0,0-1 16,22-21-16,-22 0 0,21 0 15,-21 0-15,22 0 0,-1-21 0,-21-1 16,22 1-16,-1 0 0,-21 0 0,0-21 16,22-1-16,-22 1 0,0 0 15,0-1-15,0-20 0,-21 20 0,0-20 16,21-1-16,1 1 0,-22-1 15,21 1-15,-21 21 0,0-22 0,0 22 16,21-22-16,-21 43 0,0-21 16,0 21-16,0 42 15,-21 21 1,0 0-16,-1 1 0,1-1 0,0 22 16,-21-1-16,21-21 0,-1 22 15,1-1-15,0 1 0,0-22 0,21 22 16,0-22-16,0 0 0,0 1 15,0-1-15,0 0 0,0-20 0,21-1 16,0 0-16,0 0 0,1-21 0,-1 0 16,0 0-16,0 0 0,0 0 15,0-21-15,1 0 0,-1 0 16,0-1-16,0-20 0</inkml:trace>
  <inkml:trace contextRef="#ctx0" brushRef="#br0" timeOffset="85175.59">17230 10816 0,'0'0'0,"-22"0"0,1 21 31,42-21-31,1 0 16,20 0-16,-21 0 0,21 0 0,1 0 16,-1 0-16,22 0 0,-22 0 15,21 0-15,-20 0 0</inkml:trace>
  <inkml:trace contextRef="#ctx0" brushRef="#br0" timeOffset="85411.01">18267 10583 0,'0'0'0,"-43"0"16,22 22 0,0-1-16,0 0 0,0 0 0,0 21 15,21-20-15,-43 20 0,43 0 16,-21 1-16,0-1 0,21 0 0,-21 1 15,21-22-15,0 21 0,0 0 0,0 1 16,0-1-16,21-21 0,0 22 16,0-22-16,0 0 0,22 0 0,-22-21 15,21 0-15,1 0 0,-22 0 16,21 0-16,0 0 0,1 0 16,-22-21-16,21 0 0,1-22 0</inkml:trace>
  <inkml:trace contextRef="#ctx0" brushRef="#br0" timeOffset="85663">18902 10456 0,'0'0'0,"21"0"0,0 0 16,0 22-16,0-1 16,-21 0-16,22 0 0,-1 0 0,-21 22 15,21-22-15,-21 21 0,0 0 16,0 1-16,0-1 0,0 0 0,0 1 15,0-1-15,0 0 0,0-20 0,-21 20 16,0 0-16,-22-21 0,22 1 16,0 20-16,-21-21 0,20-21 0,1 21 15,0 0-15,21-42 32,0 0-32,21 0 0,0 0 15</inkml:trace>
  <inkml:trace contextRef="#ctx0" brushRef="#br0" timeOffset="85872.34">19706 10647 0,'21'0'46,"0"0"-46,1 0 0,-1 0 16,0 0-16,0-21 16</inkml:trace>
  <inkml:trace contextRef="#ctx0" brushRef="#br0" timeOffset="86011.26">19558 10732 0,'0'21'0,"0"-42"0,0 63 0,0-21 0,0 0 15,0 0-15,0 1 16,21-22 0,0 0-16,0 0 15,1 0-15,-1 0 0,0 0 16,21-22-16</inkml:trace>
  <inkml:trace contextRef="#ctx0" brushRef="#br0" timeOffset="86515.46">20510 10033 0,'0'0'0,"22"-21"0,-1 21 16,0 0-16,0 0 15,-21 21 1,21-21 0,0 0-1,1 0-15,-1 0 16,0 0-16,0-21 0,0 0 16,0 0-16,1-1 15,-22 1-15,0 0 0,-22 21 31,1 0-31,0 21 0,0 0 16,0 1-16,0 20 0,-1-21 0,1 21 16,0 1-16,0-22 15,21 21-15,0 1 0,0-22 0,0 21 0,21-21 16,0 0-16</inkml:trace>
  <inkml:trace contextRef="#ctx0" brushRef="#br0" timeOffset="86807.3">21399 10054 0,'0'0'16,"-21"21"0,0 1-1,0-1-15,0 21 0,0-21 0,-22 22 16,22 20-16,0-21 0,0 22 15,-22-22-15,22 22 0,0-1 16,-21-20-16,21-1 0,21 0 0,0 1 16,-22-1-16,22 0 0,0-21 0,0 22 15,22-22-15,-1 0 0,0-21 16,0 21-16,21-21 0,-20 0 0,20 0 16,-21 0-16,21 0 0,-20 0 0,-1-21 15,0 0-15,0 0 0,-21 0 16</inkml:trace>
  <inkml:trace contextRef="#ctx0" brushRef="#br0" timeOffset="86975.21">20955 10626 0,'0'0'0,"-42"0"0,20-21 0,1 21 0,0 0 16,42 0 0,22 0-16,-22 0 15,0-22-15,21 22 0,1-21 0,-1 21 16,0 0-16,1-21 0,20 0 15,-21 21-15,22-21 0,-1 0 0,-20 21 16,20-22-16,-20 1 0</inkml:trace>
  <inkml:trace contextRef="#ctx0" brushRef="#br0" timeOffset="87182.61">21886 10266 0,'0'21'31,"0"21"-31,0-20 0,0 20 15,-21 0-15,21 1 0,-21-1 0,21 21 16,0-20-16,0-1 0,0 0 16,0-20-16,0 20 0,21-21 0,0 21 15,0-20-15,1-1 0,-1 0 0,0-21 16,0 21-16,0-21 0,0 0 16,1 0-16,-1 0 0,0 0 0,0-21 15,0 0-15,0 0 0,1-1 0,-1 1 16</inkml:trace>
  <inkml:trace contextRef="#ctx0" brushRef="#br0" timeOffset="87366.51">22394 10329 0,'0'0'15,"-21"0"-15,0 22 16,0-1-16,0 21 0,-22 0 16,22 1-16,0-1 0,0 0 0,-22 1 15,22 20-15,-21-20 0,21-22 0,-22 21 16,22 0-16,0-20 0,0-1 15,0 0-15,21 0 0,0 0 0,0 0 16,21-21 0,0 0-16,21 0 0,-20 0 15</inkml:trace>
  <inkml:trace contextRef="#ctx0" brushRef="#br0" timeOffset="87727.3">22860 10224 0,'-21'21'0,"0"0"15,-1 0-15,1 0 0,0 0 16,0 1-16,21-1 0,-21 0 16,0 0-16,21 0 15,-22-21-15,1 0 16,0 0-1,21-21-15,0 0 0,0 0 16,0 0-16,0-1 0,21 1 0,0 0 16,22 0-16,-22 0 0,0 0 15,0 21-15,22-22 0,-22 22 0,0 0 16,0 0-16,-21 22 0,0-1 16,0 0-16,0 0 0,0 21 15,0 1-15,-42-22 0,21 42 0,-1-20 16,-20-22-16,0 21 15,-22 1-15,22-22 0,0 21 0,-1-21 16,22 0-16,0-21 0,-21 22 0</inkml:trace>
  <inkml:trace contextRef="#ctx0" brushRef="#br0" timeOffset="88210.86">22923 9737 0,'0'0'15,"106"-21"1,-85 21-16,22 0 16,-22 0-16,21 0 0,1 0 15,-1 0-15,0 0 0,1 0 0,-1 0 16,0 0-16,1 0 0,-1 0 15,0 0-15,1 0 0,-22 0 0,0 0 16,0 0-16,0 0 0,-21 21 16,0 0-16,0 0 0,0 0 0,0 0 15,0 1-15,0 20 0,0 0 16,0 1-16,0-1 0,-21 0 16,21 1-16,0-1 0,0 0 0,-21 22 15,21-22-15,0 22 0,0-1 16,0 1-16,0-1 0,0 1 0,0-1 15,0 1-15,0-22 0,0 21 0,0-20 16,0 20-16,0 1 0,0-22 16,-21 0-16,0 22 0,-1-22 0,1 1 15,-21-1-15,21-21 0,-22 21 0,22-20 16,-21-1-16,0 0 0,-1 0 16,1-21-16,0 21 0,-1-21 0,1 0 15,0 0-15,-1 0 16,1 0-16,21 0 0,0 0 0,-1 0 15,1 0-15,0-21 0,21 0 0</inkml:trace>
  <inkml:trace contextRef="#ctx0" brushRef="#br0" timeOffset="88374.96">22987 11430 0,'0'0'0,"-21"0"78,0 0-78,-1 0 15,-20 21-15</inkml:trace>
  <inkml:trace contextRef="#ctx0" brushRef="#br0" timeOffset="89714.73">2244 12192 0,'-64'0'16,"128"0"-16,-170 0 0,63 0 0,22 0 15,-21-21-15,21 0 0,0 21 0,-1-21 16,22-22-16,0 22 0,0 0 16,22 0-16,-1 0 0,0-1 15,21 1-15,22 0 0,-1 21 16,1 0-16,-1 0 0,1 0 0,-1 0 15,1 21-15,-22 0 0,0 1 16,1 20-16,-22 0 0,-21 1 16,0-1-16,-42 0 0,-1 22 0,1-22 15,0 0-15,-22 1 16,1-1-16,-1-21 0,1 22 16,20-22-16,-20 0 0,20 0 0,22-21 15,-21 0-15,21 0 0,0 0 16,-1 0-16,22-21 15,0 0-15,0 0 16,22-1-16,-1 1 0,0 0 16,21 21-16,1-21 0,-1 21 15,21 0-15,1 0 0,-1 21 16,1 0-16,-1 0 0,1 1 0,-22 20 16,1 0-16,-1 22 0,-21-22 15,-21 22-15,0-22 0,-21 21 16,-21 1-16,-1-22 0,-20 22 0,-1-22 15,-20 0-15,-1 1 0,21-22 16,-20 0-16,-1 0 0,22 0 16,-1-21-16,22 0 0,-1 0 15,22-21-15,0 0 0,0 0 16,0 0-16,0 0 0,-1-22 16,22 1-16,0 0 0,0 20 15,-21-20-15,21 21 0,0-21 16,0 20-16,0 1 0,0 0 15,21 0 1,1 21-16</inkml:trace>
  <inkml:trace contextRef="#ctx0" brushRef="#br0" timeOffset="89991.06">3768 12637 0,'0'0'0,"0"21"31,-22 0-31,1-21 0,0 0 16,0 0-16,0 21 0,0-21 16,-1 0-16,1 0 0,0 0 15,0 0 32,0 0-31</inkml:trace>
  <inkml:trace contextRef="#ctx0" brushRef="#br0" timeOffset="94798.95">5863 12277 0,'0'0'0,"-21"-43"0,21 22 16,-21 0-16,21 0 0,-21 0 0,21 0 15,0-1-15,21 44 16,0-1 0,0 21-16,21 22 0,1-22 15,-22 21-15,21 1 0,1-1 16,-22 22-16,21 0 0,-21-22 0,0 22 15,22-22-15,-43 22 0,21-21 16,0-1-16,-21-21 0,0 1 0,0-1 16,0 0-16,21-20 0,-21-1 15,0 0-15,21 0 0,1-42 32,-22 0-32,21 0 0,-21-1 0,21-20 15,0 0-15,-21-1 0</inkml:trace>
  <inkml:trace contextRef="#ctx0" brushRef="#br0" timeOffset="95058.8">6667 12234 0,'0'0'16,"0"-21"-16,0 0 0,-21 21 16,0 21-16,0-21 0,-21 43 0,-1-22 15,1 21-15,0 0 0,-1 1 16,-20 20-16,20 1 0,-20-22 0,21 22 15,-22-1-15,1 1 0,20-1 16,-20 1-16,20-1 0,-20-21 0,21 22 16,-1-22-16,1-21 0,21 22 0,-22-22 15,22 0-15,21 0 16,21-21 0,1 0-16,20 0 0,0-21 0,1 0 15,-1-21-15,0 20 0,22-20 16,-22 0-16</inkml:trace>
  <inkml:trace contextRef="#ctx0" brushRef="#br0" timeOffset="95326.65">6943 12531 0,'0'0'0,"21"0"0,0 0 0,0 21 0,-21 0 16,21 0-16,-21 22 0,0-1 15,0 0-15,0 22 0,0-1 16,0 1-16,-21-1 0,0 1 0,0-22 15,0 22-15,-1-1 0,1 1 16,0-1-16,0 1 0,0 20 0,0-20 16,-1-1-16,1 1 0,0-22 15,21 22-15,-21 20 0,21-41 16,0-22-16,0 0 0,0 0 0,21-21 31,0-21-31,-21-21 0,21 20 16,1-20-16,-1 0 0,-21-1 15,0 1-15</inkml:trace>
  <inkml:trace contextRef="#ctx0" brushRef="#br0" timeOffset="95603.49">6879 12891 0,'0'-64'0,"0"128"0,0-191 0,0 63 16,0 22-16,21-1 0,0 22 0,1-21 15,-1 21-15,21 0 0,0-1 0,1 22 16,-1 0-16,0 0 0,1 0 15,-1 22-15,0-1 0,1 0 0,-1 0 16,-21 21-16,0 1 0,-21-1 16,0 0-16,0 1 0,-21-1 0,0 0 15,0 1-15,-21-1 0,-1 0 16,1-20-16,0 20 0,-1-21 16,1 0-16,0-21 0,20 21 0,1-21 15,0 0-15,42 0 16,0-21-1,1 21-15,-1-21 0,21 0 16,-21 0-16,22 0 0,-22 21 0,21-22 16</inkml:trace>
  <inkml:trace contextRef="#ctx0" brushRef="#br0" timeOffset="96067.23">7980 12637 0,'0'0'0,"-21"0"31,-1 0-31,-20 0 0,21 0 0,-21 21 16,20 0-16,-20 0 0,21 0 15,-21 22-15,20-1 0,-20 0 0,21 1 16,0-1-16,-22 0 0,22 1 16,21-22-16,-21 21 0,21-21 0,0 22 15,0-22-15,0 0 0,0 0 0,21-21 16,0 0-1,1 0-15,20 0 0,-21-21 0,21 0 16,-20 0-16,20-1 0,0 1 16,-21-21-16,22 0 0,-1-1 15,-21 1-15,22 0 0,-22-1 0,21-20 16,-21 20-16,-21 1 0,21 0 16,1 21-16,-22-22 0,0 22 0,0 42 31,0 0-31,0 1 0,0-1 15,0 21-15,0 0 0,0 1 0,0-1 16,0 22-16,0-22 0,0 0 16,0 1-16,0-22 0,0 21 0,0-21 15,0 0-15,21 1 0,-21-1 16,21 0-16,0-21 0,0 0 0,22 0 16,-22 0-16,0 0 0,21 0 15,-21-21-15,22 21 0,-22-43 16,21 22-16,-21 0 0,22-21 0</inkml:trace>
  <inkml:trace contextRef="#ctx0" brushRef="#br0" timeOffset="96303.09">8826 12361 0,'0'-42'16,"0"84"-16,0-105 0,0 42 0,-21 63 31,0-21-31,21 0 0,-21 22 0,0-1 16,0 0-16,21 1 0,-22 20 0,1-20 15,21 20-15,-21-21 16,21 22-16,-21-22 0,21 1 0,0-1 16,0 0-16,0 1 0,0-22 0,0 0 15,0 0-15,0 0 0,21-21 32,0 0-32,0-21 0,1-21 15,-1 21-15,21-22 0,-21 1 0</inkml:trace>
  <inkml:trace contextRef="#ctx0" brushRef="#br0" timeOffset="96694.87">9229 12234 0,'21'-21'15,"-42"42"-15,42-21 16,-21 22-16,0 20 0,0 0 16,0 1-16,0-1 0,0 0 15,0 1-15,0 20 0,-21-21 0,-1 22 16,22-22-16,-21 1 0,0-1 0,0 0 15,21 1-15,-21-1 0,0-21 16,-1 0-16,22 0 0,0 1 0,0-1 16,0-42-1,0-1 1,0 1-16,0 0 0,22 0 0,-1-21 16,21-1-16,-21 1 0,0 0 15,22-1-15,-1 1 0,-21 21 0,22-22 16,-22 22-16,21 21 0,0 0 15,-20 0-15,20 0 0,-21 0 0,0 43 16,0-22-16,1 0 0,-22 21 0,21-21 16,-21 22-16,0-1 0,0 0 15,0-20-15,-21 20 0,-1-21 0,1 0 16,0 0-16,0 1 0,21-1 16,-21 0-16,0-21 0,-1 0 0,1 0 15,0 0-15,-21 0 16,21-21-16,-1 0 15</inkml:trace>
  <inkml:trace contextRef="#ctx0" brushRef="#br0" timeOffset="96850.78">8445 12637 0,'0'0'0,"0"-22"31,22 22-31,-1-21 0,63 21 16,-41 0-16,20 0 0,1 0 15,-1-21-15,22 21 0,-22 0 0,22-21 16,0 0-16,-22 0 0,22 21 16</inkml:trace>
  <inkml:trace contextRef="#ctx0" brushRef="#br0" timeOffset="97540.38">10837 12340 0,'0'0'16,"21"-42"-16,1 21 0,-1-22 0,0 1 15,0 0-15,0 21 0,0-1 0,-21 1 16,0 0-16,22 21 0,-1 21 16,-21 22-16,0-1 15,0 0-15,0 22 0,0-22 0,0 22 16,0-1-16,0 1 15,0-1-15,-21 1 0,-1-1 0,1 1 16,0-1-16,0-21 0,0 22 0,0-43 16,-1 21-16,1 1 0,21-22 15,-21 0-15,21 0 0,-21-21 0,0 0 16,0 0 0,21-21-1,0 0-15,0-21 0,0 20 0,0-20 16,21 0-16,0-1 0,0 1 15,0 0-15,22-1 0,-1 1 0,0 0 16,22 21-16,-22-1 0,0 1 16,22 21-16,-22 0 0,1 0 15,-1 0-15,-21 21 0,21 1 0,-20 20 16,-1-21-16,0 21 0,-21 1 16,0-1-16,0-21 0,0 22 0,-21-1 15,0-21-15,-22 21 0,1-20 0,0 20 16,-1-21-16,1 0 0,0 0 15,-1-21-15,1 0 0,21 0 0,0 0 16,-1 0-16,22-21 16,22 0-16,-1 0 15,0-21-15,21 20 0,1-20 0,-22 0 16,21-1-16,0 1 16,1 0-16,-1-1 0,0 22 0,1-21 15</inkml:trace>
  <inkml:trace contextRef="#ctx0" brushRef="#br0" timeOffset="98035.1">11599 12594 0,'21'0'0,"-84"0"0,105 0 0,22 0 15,-43 0-15,0 0 0,0 21 0,-21 1 16,21-1-16,-21 0 0,0 0 0,0 0 16,0 22-16,0-22 0,0 21 15,-21-21-15,21 0 0,-21 22 0,21-22 16,-21 0-16,21 0 0,0 0 16,0 1-16,0-1 15,21-21-15,0 0 0,0 0 16,22-21-16,-22 21 15,21-22-15,1-20 0,-1 21 0,0 0 16,1-22-16,-1 22 0,21-21 16,-20 0-16,-22 20 0,21-20 0,-21 21 15,1 0-15,-1 0 0,0-1 0,-21 44 32,0-1-32,0 21 0,0-21 15,-21 22-15,21 20 0,-21-21 0,-1 1 16,1 20-16,21 1 0,0-22 15,-21 22-15,21-1 0,-21 1 0,21-1 16,0 1-16,0-1 0,0 1 0,0-1 16,-21 1-16,21-1 15,-21 1-15,-1-1 0,1-21 0,21 22 16,-21-22-16,0 1 0,0-1 0,0 0 16,-1 1-16,-20-22 0,21 0 15,0 0-15,-22 0 0,22-21 0,-21 0 16,21 0-16,0-21 0,-1 0 0,1 0 15,0-22-15,0 1 0,21 0 16,-21-1-16,21-84 0,0 43 16,0 20-16,21-20 0,0-1 0,21 0 15,1 1-15,-1-1 0,22 0 16,-22 22-16,43-22 0,-22 0 16,1 22-16,20-1 0,-20 1 0</inkml:trace>
  <inkml:trace contextRef="#ctx0" brushRef="#br0" timeOffset="98522.89">14012 12488 0,'0'-42'0,"0"84"0,21-126 16,1 63-16,-1-22 0,0 1 15,-21 21-15,0-22 0,0 22 0,0-21 16,0 21-16,-21 21 0,0-21 16,-1 21-16,-20 0 0,0 21 0,-1 0 15,1 0-15,0 21 16,-22 1-16,22-1 0,0 22 0,-1-1 16,1 1-16,21-1 0,-22 1 0,22 20 15,0-20-15,0 20 0,21-20 16,0-1-16,0-20 0,0 20 0,21-20 15,21-22-15,-20 21 0,20-21 16,0 0-16,1 1 0,20-22 0,-21 0 16,22 0-16,-1 0 0,1 0 0,-1-22 15,1 1-15,-1 0 16,1 0-16,-1-21 0,-20-1 0,-1 22 16</inkml:trace>
  <inkml:trace contextRef="#ctx0" brushRef="#br0" timeOffset="99247.19">14626 12637 0,'0'0'0,"0"21"16,-21 0-16,0 0 16,0 21-16,21 1 0,-22-1 15,1 0-15,21 1 0,0-1 0,-21 0 16,0 1-16,21-1 0,0-21 0,0 22 16,0-22-16,0 0 0,0 0 15,21-21-15,0 21 0,0-21 0,1 0 16,-1 0-16,0 0 0,21 0 15,-21-21-15,22 0 0,-22 21 16,21-21-16,-21 0 0,22-22 0,-22 22 16,21-21-16,-21 21 0,-21-22 15,0 1-15,0 0 0,0-1 0,0 22 16,-21-21-16,0-1 0,0 22 0,0 0 16,-22 0-16,22 0 0,0 21 15,-21 0-15,21 0 0,-1 0 16,1 0-16,42 0 31,22 0-31,-22 0 0,0 0 16,21 0-16,1 0 15,20 0-15,-20 0 0,-1 0 0,21 0 16,-20 0-16,20 0 0,-20 21 0,-1 0 16,0 0-16,1 0 0,-22 22 15,21-22-15,-21 21 0,-21 1 0,0-22 16,21 21-16,-21 0 0,0-20 15,0 20-15,0-21 0,0 0 0,-21 22 16,21-22-16,-21-21 0,21 21 0,-21 0 16,0-21-16,0 0 31,21-21-31,0 0 16,0 0-16,0-1 0,21 1 15,0 0-15,0-21 0,0-1 0,0 1 16,1 0-16,20-22 0,-21 22 15,21 0-15,-20-1 0,20 1 0,-21 0 16,0 20-16,22 1 0,-22 21 0,0 0 16,-21 21-16,21 1 15,-21-1-15,0 21 0,0-21 0,0 22 16,0-1-16,0 0 0,0-21 16,-21 22-16,21-1 0,-21-21 0,21 22 15,0-22-15,0 0 0,0 0 0,0 0 16,0 0-16,21-21 31,0 0-31,0-21 0,0 0 16,1 0-16,-1 0 0,0-22 15,0 22-15</inkml:trace>
  <inkml:trace contextRef="#ctx0" brushRef="#br0" timeOffset="99483.05">16277 12192 0,'0'0'0,"-21"85"16,0-64-16,0 21 16,-1 22-16,1-22 15,0 0-15,-21 22 0,21-22 0,-1 22 16,1-22-16,0 0 0,21 22 16,0-22-16,0 1 0,0-1 0,0-21 15,0 21-15,0-20 0,21-1 0,0 0 16,1 0-16,-1-21 0,0 0 15,0 0-15,0 0 0,0 0 16,1-21-16,-22 0 0,0 0 16</inkml:trace>
  <inkml:trace contextRef="#ctx0" brushRef="#br0" timeOffset="99635.96">15875 12658 0,'0'0'0,"-21"0"16,42-21-1,0 21 1,21 0-16,-20 0 0,20 0 16,0 0-16,22 0 0,-1 0 0,-20-22 15,20 22-15,1-21 0,20 21 16</inkml:trace>
  <inkml:trace contextRef="#ctx0" brushRef="#br0" timeOffset="100911.23">17018 12742 0,'0'0'0,"0"-21"31,0 0-15,0 0-16,0 0 16,0 0-16,0-1 0,0 1 15,0 0-15,-21 0 0,0 0 16,-1 0-16,1 21 0,0 0 15,0 0-15,0 0 0,0 0 0,-1 0 16,1 0-16,-21 21 0,21 0 16,0 0-16,-1 21 0,-20 1 15,21-1-15,0 0 0,0 1 0,-1-1 16,1 0-16,21 1 0,0-22 16,0 21-16,0-21 0,0 1 0,21-1 15,1 0-15,-1-21 0,21 0 0,0 0 16,-20 0-16,20 0 0,0 0 15,-21-21-15,22 0 0,-1-1 0,-21 1 16,22 0-16,-22-21 0,0 21 16,21-22-16,-21 1 0,1 21 0,-22-22 15,21 1-15,-21 21 0,21 0 16,-21 0-16,0-1 0,0 44 31,-21-1-31,0 0 0,-1 0 0,1 21 16,0-20-16,0 20 0,21 0 15,0-21-15,0 22 0,0-22 0,0 0 16,0 21-16,0-20 0,21-22 16,0 21-16,0 0 0,1-21 0,20 0 15,0 0-15,1 0 0,-1 0 0,0 0 16,1 0-16,-1 0 0,0-21 16,-21 0-16,22-1 0,-1 1 0,-21-21 15,22 21-15,-22-22 16,0 22-16,0-21 0,0 0 0,0-1 15,1 22-15,-22 0 0,0-21 0,0 20 16,0 44 0,0-1-16,-22 0 15,22 0-15,-21 21 0,0-20 0,21 20 16,-21-21-16,21 21 0,0-20 16,0-1-16,0 21 0,0-21 0,21 0 15,21 1-15,-20-22 0,-1 21 16,0-21-16,0 0 0,21 0 0,-20 0 15,-1 0-15,21 0 0,-21-21 0,0-1 16,1 1-16,-1 0 16,0 0-16,0 0 0,0-22 0,0 22 15,1-21-15,-22 0 0,21 20 16,-21-20-16,21 21 0,-21 0 0,0 42 31,0 0-31,0 0 16,-21 0-16,0 1 0,21 20 0,-22-21 15,1 0-15,21 22 0,0-22 0,0 0 16,-21 0-16,21 0 16,-21-21-16,42 0 31,0-21-31,-21 0 16,21 0-16,1 0 0,-1-1 0,-21 1 15,21-21-15,0 21 0,0-22 16,22 22-16,-22-21 0,0 21 0,0 0 15,0-1-15,0 1 0,1 21 16,-22 21 0,0 1-16,0-1 0,0 0 0,0 0 15,0 0-15,0 22 0,0-22 16,0 0-16,0 0 0,21 0 0,-21 0 16,21 1-16,0-1 0,0 0 0,22 0 15,-1-21-15,-21 0 0,21 21 16,1-21-16,-1 0 0,0 0 15,1 0-15,-22-21 0,21 21 0,-21-21 16,1 0-16,20 0 0,-21-22 16,0 22-16,0-21 0,-21-1 0,22 22 15,-1-21-15,-21 0 0,21-1 16,-21 1-16,0 21 0,0 0 0,0-1 16,0 44-1,0-1-15,0 21 16,-21-21-16,21 22 0,-21-22 0,-1 21 15,22 0-15,-21 1 0,0-22 16,0 21-16,21-21 0,0 1 0,-21-1 16,21 0-16,-21 0 0,21 0 15,0-42 17,0 0-32,0 0 0</inkml:trace>
  <inkml:trace contextRef="#ctx0" brushRef="#br0" timeOffset="101067.14">18542 12150 0,'0'0'0,"0"-21"0,-21-1 0,21 1 0,-21 0 16,-1 21-16,1 21 16,21 0-1,0 1-15,-21-1 0,0 0 16,0 0-16,0 0 0</inkml:trace>
  <inkml:trace contextRef="#ctx0" brushRef="#br0" timeOffset="101823.33">7429 13674 0,'0'0'0,"-42"0"0,-85 0 31,106 0-31,-21 0 0,20 0 0,1 0 16,0 0-16,0 0 0,0 0 15,0 0-15,-1 0 0,44-21 32,-1 21-17,21 0-15,-21 0 0,22 0 0,20 0 16,1-22-16,20 22 0,1 0 15,0 0-15,42-21 0,0 21 0,0-21 16,0 21-16,42 0 0,0-21 0,22 21 16,-1-21-16,22 21 0,0-21 15,20 21-15,22 0 0,-21-22 0,21 22 16,21-21-16,1 21 0,-1 0 16,0 0-16,21-21 0,1 21 0,-1-21 15,0 21-15,1 0 0,-1 0 0,21-21 16,-20 21-16,20 0 15,-20 0-15,-1-21 0,0 21 0,1 0 16,-22-22-16,21 22 0,-21 0 16,-21-21-16,0 21 0,0 0 0,-42-21 15,21 0-15,-43 21 0,-20-21 0,-1 21 16,-21 0-16,0-21 0,-21 21 16,-42-22-16,21 22 0,-43-21 0,1 21 15,-43 0-15,0-21 0,-63 21 16,-22 0-16,1 0 15</inkml:trace>
  <inkml:trace contextRef="#ctx0" brushRef="#br0" timeOffset="102443.14">6773 14266 0,'0'0'0,"21"-21"0,1 0 0,-1 0 0,0 0 16,0 0-16,0-22 0,0 43 16,1-21-16,-22 0 0,21 21 0,-21 21 31,-21 0-31,-1 22 0,-20 20 0,21-21 15,-21 22-15,-1-1 0,1 22 16,0-21-16,-1-1 0,1 22 16,-22-22-16,22 1 0,0-1 0,21-20 15,-22 20-15,22-21 0,-21 22 16,42-22-16,-21-21 0,21 1 0,0-1 16,0 0-16,21-42 15,0 0-15,21-1 0,-21 1 16,22-21-16,20 0 0,-20 20 0</inkml:trace>
  <inkml:trace contextRef="#ctx0" brushRef="#br0" timeOffset="102683">7324 14118 0,'0'0'0,"21"-21"0,-21 42 31,-21 0-31,-1 1 0,22-1 16,-21 21-16,0 22 0,-21-1 0,21 1 15,-1-1-15,-20 1 0,21-1 16,-21 1-16,-1-1 0,1 1 0,21-22 16,-22 21-16,1-20 0,21-1 15,-21 0-15,20 1 0,22-22 0,0 0 16,0 0-16,22-21 16,20-21-16,-21 0 15,21 0-15,1-22 0,20 22 0,-20-21 16</inkml:trace>
  <inkml:trace contextRef="#ctx0" brushRef="#br0" timeOffset="102922.86">8022 14139 0,'0'0'0,"0"22"0,0 20 15,-21 0-15,0 1 0,0-1 0,-1 21 16,1 1-16,0-22 0,0 22 15,0-1-15,0-20 0,-1 20 16,1-21-16,21 1 0,-21-1 0,21-21 16,-21 22-16,21-22 0,0 0 15,21-21 1,0 0-16,0 0 0,1 0 16,20-21-16,-21 0 0,0-1 0,0 1 15,1 0-15,-1 0 0</inkml:trace>
  <inkml:trace contextRef="#ctx0" brushRef="#br0" timeOffset="103086.77">7620 14626 0,'0'0'15,"-42"0"-15,-1 0 0,22 0 0,0 0 16,84-21 0,-20 21-1,-22-21-15,42 21 0,-20-21 0,20 0 16,-20 21-16,20-22 0,1 1 15,-22 21-15,21-21 0,-20 0 0,20 21 16</inkml:trace>
  <inkml:trace contextRef="#ctx0" brushRef="#br0" timeOffset="103911.29">8594 14796 0,'0'0'0,"21"0"0,0 21 15,0-21-15,0 0 0,0 0 16,1-21-16,-1 21 0,21-22 16,-21 1-16,0 0 0,1 0 0,-1 0 15,0-22-15,0 22 0,0-21 16,-21 21-16,0-22 0,0 1 0,0 0 16,-21 21-16,-21-22 0,21 1 0,-22 21 15,1 21-15,0-21 0,20 21 16,-20 0-16,0 0 0,-1 21 0,22 0 15,-21 21-15,21 1 0,-22-1 16,22 0-16,0 1 0,0-1 16,0 0-16,21 22 0,0-22 15,0-21-15,0 22 0,0-22 0,0 21 16,0-21-16,21-21 0,0 21 0,0-21 16,22 0-16,-22 0 0,21 0 15,0 0-15,1-21 0,-1 0 0,0 0 16,22 0-16,-22 0 0,1-1 15,-1 1-15,0-21 0,-21 21 0,22-22 16,-22 22-16,0-21 0,0 0 0,-21 20 16,0 1-16,0 0 0,0 0 15,0 0-15,-21 21 16,0 21-16,0 0 16,21 0-16,-21 22 0,-1-22 0,1 21 15,21-21-15,0 22 0,-21-1 0,21-21 16,0 21-16,0-20 0,0-1 15,21 0-15,0 0 0,22 0 0,-1-21 16,0 0-16,1 0 0,-1 0 16,22 0-16,-1 0 0,-21 0 0,22 0 15,-22-21-15,22 0 0,-1 0 0,-20 0 16,20-1-16,-21-20 0,1 21 16,-1-21-16,0 20 0,1-20 0,-22 0 15,0-1-15,0 1 0,-21 0 16,0-1-16,0 1 0,-21 21 15,-21-21-15,21 42 0,-22-22 0,1 22 16,0 0-16,-1 22 0,22-22 16,-21 21-16,-1 21 0,22-21 0,0 22 15,0-1-15,21 0 0,0 1 16,0-22-16,0 21 0,21 0 0,0 1 16,0-22-16,1 21 0,20-21 0,-21 22 15,21-22-15,1 21 0,-22-21 16,21 22-16,-21-1 0,1-21 0,-1 22 15,-21-22-15,0 21 0,0-21 16,0 22-16,-21-1 0,-22-21 0,1 21 16,0-20-16,-1 20 0,-20-21 15,-1 21-15,1-20 0,20-1 16,-20 0-16,-1 0 0,22-21 0,21 0 16,-21 0-16,20 0 0,1 0 0</inkml:trace>
  <inkml:trace contextRef="#ctx0" brushRef="#br0" timeOffset="105655.3">10541 14309 0,'21'0'16,"-42"0"-16,42-21 0,-21 42 15,0 0 1,0 21-16,-21-21 0,21 22 0,-21-1 16,21 0-16,-21 1 0,21-1 15,-22 0-15,1 1 0,21-1 0,0-21 16,0 22-16,-21-22 0,21 0 16,0 0-16,-21-21 0,21-21 31,0 0-31,0 0 15,0-1-15,21 1 0,-21 0 0,21-21 16,-21-1-16,21 1 0,1 0 16,-1-1-16,0 1 0,0 0 0,0 21 15,0-1-15,1 1 0,20 0 16,-21 21-16,0 0 0,22 21 16,-22 0-16,0 22 0,0-22 0,0 21 15,22 1-15,-43-1 0,21 0 16,0 1-16,0-22 0,0 21 0,0-21 15,1 22-15,-1-22 0,0 0 0,0 0 16,21-21-16,-20 21 0,20-21 16,0 0-16,1 0 0,-22 0 0,21 0 15,0 0-15,1-21 0,-1 0 16,-21 21-16,22-21 0,-1-22 16,-21 22-16,21 0 0,-20-21 0,-1-1 15,0 22-15,0-21 0,-21 0 16,0-1-16,0 1 0,0 0 0,0-1 15,-21 1-15,0 21 0,0 21 16,-1-21-16,1 21 0,0 0 0,-21 21 16,21-21-16,-22 21 0,22 21 0,-21-21 15,21 22-15,-22-1 0,22-21 16,0 22-16,0-1 0,0 0 0,-1-21 16,22 22-16,0-22 0,0 0 15,0 0-15,0 0 0,22 1 16,-1-1-16,0-21 0,0 0 0,0 0 15,22 0-15,-22 0 0,0-21 16,21-1-16,-21 1 0,22 0 0,-22 0 16,21 0-16,-21 0 0,1-22 15,62-84 1,-84 85-16,0 21 0,0 0 16,0 42-1,0 21-15,0-21 16,0 22-16,0-22 0,0 21 15,0-21-15,0 22 0,0-22 0,21 21 16,1-21-16,-22 0 0,21 1 16,0-22-16,0 21 0,21 0 15,-20-21-15,20 0 0,0 0 0,1 0 16,-1 0-16,0-21 0,1 0 0,-1-1 16,0 1-16,1 0 0,-22 0 15,21 0-15,-21-22 0,0 22 0,1-21 16,-22 0-16,0 20 0,0-20 15,0 0-15,0 21 0,0-1 0,0 1 16,0 42 0,0 1-16,-22 20 0,22-21 15,0 21-15,0 1 0,-21-1 0,0-21 16,21 22-16,-21-22 16,21 21-16,0-21 0,-21 0 0,21 1 15,-21-1-15,21 0 0,0-42 31,0 0-15,21-1-16,0 1 0,0 0 16,-21 0-16,21-21 0,0 20 15,1-20-15,-1 0 0,0 21 0,0-22 16,0 22-16,0 0 0,-21 0 16,22 0-16,-1 21 0,-21 21 15,21 0-15,-21 0 16,21 0-16,-21 22 0,0-22 15,0 0-15,0 21 0,21-21 0,-21 22 16,21-22-16,-21 0 0,22 0 16,-22 0-16,0 1 0,21-1 0,0-21 15,0 21-15,0-21 0,0 0 16,1 0-16,-1 0 0,21-21 16,-21 0-16,22-1 0,-22 1 0,21 0 15,0 0-15,1-21 0,-22 20 16,21-20-16,-21 0 0,22 21 0,-22-22 15,0 22-15,0 0 0,0 0 0,1 0 16,-22 42 0,0 0-16,0 0 15,0 0-15,0 0 0,0 22 0,0-22 16,0 0-16,0 0 0,0 0 16,21 22-16,-21-22 0,21-21 0,-21 21 15,21 0-15,0-21 0,0 0 16,1 0-16,-1 0 0,21 0 0,-21 0 15,0 0-15,22 0 0,-1 0 0,-21-21 16,22 0-16,-22 0 0,21 0 16,-21-1-16,22 1 0,-22-21 15,0 21-15,0-22 0,-21 1 0,0 21 16,0-21-16,0-1 0,0 22 16,0 0-16,-21 21 15,0 21-15,0 21 16,-1-20-16,1 20 0,0 0 0,0 1 15,0-1-15,0 0 0,21 1 0,0-22 16,0 21-16,0-21 0,0 0 16,0 1-16,21-1 0,0 0 0,0 0 15,21-21-15,-20 0 0,20 0 16,0 0-16,1 0 0,-1-21 0,0 0 16,1 21-16</inkml:trace>
  <inkml:trace contextRef="#ctx0" brushRef="#br0" timeOffset="106267.35">14647 13885 0,'0'0'0,"0"-21"0,0 0 16,0 0-16,0 0 0,21 0 15,1 21-15,20-22 0,-21 1 16,21 21-16,1-21 0,-1 21 0,0-21 15,22 21-15,-22-21 0,22 21 16,-22 0-16,0-21 0,1 21 0,-22 0 16,21 0-16,-84 0 15,21 0 1,-22 0-16,-20 0 16,21 0-16,-22 21 0,22 0 0,-22-21 15,1 0-15,20 21 0,1-21 0,0 0 16,-1 21-16,22-21 0,0 0 15,0 21-15,0 1 0,21-1 16,-21 0-16,21 0 0,0 0 16,-22 22-16,22-1 0,0 0 0,0 1 15,0-1-15,0 21 0,0 1 16,0-1-16,0 1 0,0-1 0,0 1 16,0-1-16,-21 1 0,21-1 0,-21-20 15,0 20-15,21-20 0,0-1 16,0 0-16,-21 1 0,21-1 15,0 0-15,0-21 0,0 1 0,0-1 16,21 0-16,0 0 0,0 0 16,0-21-16,22 0 0,-22 0 0,21-21 15,22 0-15,-22 0 0,0 0 16,22-22-16,-1 22 0</inkml:trace>
  <inkml:trace contextRef="#ctx0" brushRef="#br0" timeOffset="108606.97">15557 14076 0,'0'0'0,"0"-21"0,-63-43 31,42 64-31,-22 21 0,1 1 16,21-1-16,-21 21 0,-1-21 16,1 43-16,21-22 0,-22 22 0,22-22 15,0 21-15,0 1 0,21-22 0,0 22 16,0-22-16,0 0 0,0 1 15,0-1-15,21-21 0,0 0 0,22 1 16,-22-1-16,0 0 0,21-21 16,1 0-16,-1 0 0,0 0 0,1 0 15,-1 0-15,0-21 0,1 0 0,-1-1 16,0 1-16,-21 0 0,22-21 16,-22 21-16,0-22 0,21 22 15,-42-21-15,22-1 0,-1 22 16,-21-21-16,0 21 0,0 0 0,0 42 15,0 0 1,0 0-16,0 0 0,0 22 16,-21-22-16,21 21 0,0 0 0,0-20 15,0 20-15,0-21 0,0 0 16,0 0-16,0 1 0,0-1 0,21 0 16,0-21-16,0 0 0,21 21 0,-20-21 15,20 0-15,-21 0 0,21 0 16,-20 0-16,20-21 0,-21 0 0,0 21 15,22-21-15,-22-1 0,0 1 16,-21-21-16,0 21 0,0 0 16,0-22-16,0 1 0,-21 0 0,0 20 15,-1-20-15,-20 0 0,0 21 16,-1-22-16,1 22 0,21 0 0,-21 21 16,-1 0-16,22 0 0,0 0 15,0 0-15,42 0 31,0 0-31,0 0 0,22-21 16,-1 21-16,0-21 0,1 21 16,-1-22-16,0 22 0,22 0 15,-22 0-15,0 0 0,22 0 0,-22 0 16,1 0-16,-1 22 0,0-1 0,1 0 16,-22 0-16,0 21 0,0-20 15,0 20-15,-21 0 0,0-21 0,0 22 16,0-22-16,0 0 0,0 21 15,0-20-15,-21-1 0,21 0 0,0 0 16,-21 0-16,21 0 16,-21-21-16,21-21 31,0 0-31,0 0 0,0 0 16,0 0-16,21-22 0,0 22 15,0-21-15,0-1 0,1 1 0,-1 0 16,0-1-16,0 22 0,0-21 15,0 21-15,1 0 0,-1 21 0,0 0 16,0 0-16,-21 21 0,21 0 16,-21 0-16,0 21 0,0 1 15,0-22-15,0 21 0,21 1 0,-21-1 16,22-21-16,-1 21 0,0-20 16,-21-1-16,21 0 0,0 0 0,0 0 15,1-21-15,-1 0 0,0 21 16,0-21-16,0 0 0,22 0 15,-22 0-15,0-21 0,21 21 0,-21-21 16,1 0-16,20 0 0,-21 0 0,0-22 16,0 1-16,1 21 0,-1-43 15,0 22-15,-21-22 0,21 22 16,0-21-16,-21-1 0,21 22 0,1-22 16,-1 22-16,-21-22 0,0 22 0,21 0 15,-21 21-15,21-1 0,-21 1 16,0 42-1,-21 1-15,0 20 0,0 0 0,-1 1 16,-20-1-16,21 21 16,0-20-16,0 20 0,-1 1 0,22-1 15,0-20-15,-21 20 0,21-21 0,0 1 16,0-1-16,21-21 0,1 22 16,-1-22-16,0 0 0,0 0 0,21-21 15,-20 21-15,20-21 0,0 0 16,-21 0-16,22 0 0,-1 0 0,0 0 15,-20-21-15,20 0 0,0 0 0,-21 0 16,22-1-16,-22 1 0,0 0 16,0-21-16,0 21 0,1-22 15,-22 1-15,0 0 0,0 20 16,0-20-16,0 21 0,0 0 0,-22 21 16,1 0-16,0 0 0,0 0 0,0 0 15,-22 21-15,22 0 0,0 0 16,-21 22-16,21-22 0,-1 21 0,1-21 15,0 22-15,0-22 0,21 21 0,0-21 16,0 22-16,0-22 0,0 0 16,0 0-16,21 0 0,0-21 15,0 0-15,1 0 16,-1 0-16,0 0 0,0 0 0,0-21 16,0 0-16,1 0 0,-1 0 0,0-1 15,0 1-15,0 0 0,0-21 16,1 21-16,-22-22 0,0 1 15,21 21-15,-21-22 0,0 22 0,21 0 16,-21 42 0,0 0-16,0 1 15,0 20-15,0-21 0,0 21 16,0-20-16,0-1 0,0 21 0,0-21 16,0 0-16,0 1 0,0-1 0,0 0 15,0 0-15,21-21 0,0 21 16,0-21-16,1 0 0,-1 0 0,0 0 15,21 0-15,-21 0 0,1 0 16,20 0-16,0-21 0,-21 0 0,22 0 16,-1 0-16,-21-1 0,22 1 15,-22-21-15,21 21 0,-21-22 16,0 22-16,1-21 0,-1 21 0,0-22 16,-21 22-16,0 0 0,0 42 31,0 22-31,0-22 0,0 0 15,0 21-15,0-21 0,0 22 16,0-22-16,0 21 0,0-21 0,0 1 16,21-1-16,0 0 0,0 0 0,1 0 15,-1-21-15,0 21 0,0-21 16,0 0-16,0 0 0,1 0 16,20 0-16,-21 0 0,0 0 0,22-21 15,-22 0-15,0 0 0,0 0 16,0 0-16,-21-22 0,21 22 0,1-21 15,-22-1-15,0 22 0,0-21 0,0 0 16,21 20-16,-21 1 0,0 0 16,0 42-1,0 0-15,0 1 16,0-1-16,-21 21 0,21-21 0,0 0 16,-22 22-16,22-22 0,-21 0 0,21 0 15,0 0-15,0 1 16,21-22 15,1 0-31,-22-22 16,21 22-16,0-21 0,0 0 0,0 0 15,0 0-15,1 0 0,-22-22 16,21 22-16,0-21 0,21 21 0,-42-22 16,43 22-16,-43 0 0,21 21 0,0 0 15,0 0-15,0 0 16,-21 21-16,0 21 0,0-20 0,0-1 15,0 21-15,0-21 0,0 22 16,0-22-16,0 0 0,0 0 0,0 21 16,21-42-16,1 22 0,-1-1 15,0 0-15,0-21 0,0 0 16,0 21-16,22-21 0,-22 0 0,0 0 16,21 0-16,-20 0 0,-1-21 0,21 0 15,-21 21-15,22-21 0,-22-22 16,0 22-16,21-21 0,-21 21 0,1-22 15,-1-20-15,0 20 0,-21 1 16,0 0-16,21-1 0,-21 22 0,0 0 16,0 0-16,0 0 0,-21 42 15,0 0-15,21 0 16,-21 0-16,-1 1 0,1 20 0,0-21 16,21 21-16,-21 1 0,21-22 15,-21 21-15,21-21 0,0 1 16,0-1-16,0 0 0,0 0 0,0 0 15,0 0 1,-21-21 0,21-21-16</inkml:trace>
  <inkml:trace contextRef="#ctx0" brushRef="#br0" timeOffset="108996.96">16912 14097 0,'0'0'0,"-63"0"0,-43 21 31,148-21-31,0 0 15,1 0-15,-1 0 0,22 0 0,-1 0 16,22-21-16,-1 0 0,1 21 16,21-21-16,0 0 0,-22-1 0,22 1 15</inkml:trace>
  <inkml:trace contextRef="#ctx0" brushRef="#br0" timeOffset="109507.42">21378 13441 0,'0'0'0,"21"-42"0,1-85 31,-22 84-31,-22 43 0,1-21 0,0 21 16,0 0-16,-21 0 0,20 21 15,-20 0-15,0 22 0,21-1 0,-22 22 16,1 20-16,0 1 0,-1 0 16,22-1-16,-21 1 0,-1 21 0,1-22 15,0 1-15,21 0 0,-1-1 0,1 1 16,21-21-16,0-1 0,0 1 15,0-1-15,21-21 0,22 1 0,-1-22 16,0 21-16,1-21 0,20-21 16,1 0-16,-1 0 0,1 0 0,-1 0 15,1-21-15,-1 0 0,1 0 0</inkml:trace>
  <inkml:trace contextRef="#ctx0" brushRef="#br0" timeOffset="110143.3">22077 13949 0,'0'0'16,"0"-21"-16,0 0 0,0-1 0,-21 22 0,-1 0 16,1 0-16,0 22 0,-21-1 15,21 0-15,-22 0 0,1 0 0,21 22 16,-22-22-16,22 0 0,-21 21 16,21-21-16,0 1 0,21-1 0,0 21 15,0-21-15,0 0 0,21-21 31,21 0-31,-21 0 0,22-21 0,-22 0 16,21 21-16,0-21 0,-20 0 16,20 0-16,-21-22 0,21 22 0,-20 0 15,-1-21-15,0 20 0,0-20 0,0 21 16,-21 0-16,0 0 0,0-1 16,0 44-1,0-1 1,0 0-16,0 21 0,-21-21 0,21 1 15,0-1-15,-21 21 0,21-21 16,0 0-16,0 1 0,0-1 16,21 0-16,0-21 0,0 0 15,1 0-15,20 0 16,-21 0-16,0 0 0,0 0 0,1-21 16,20 0-16,-21-1 0,0 1 0,0 0 15,1 0-15,-1 0 0,-21-22 16,0 1-16,0 0 0,0-1 0,0 1 15,-21-21-15,-22-1 0,22 22 16,-21-22-16,21 22 0,-43 0 0,22 20 16,-1 1-16,-20 21 0,-1 0 15,1 0-15,-1 43 0,-20-22 0,20 42 16,-20-20-16,20 20 0,1 1 16,-1 20-16,22-20 0,-1-1 15,1 1-15,0-1 0,21 1 0,21-22 16,0 22-16,0-22 0,0 0 15,0 1-15,21-1 0,0-21 16,0 0-16,21 0 0,22-21 0,-22 0 0,22 0 16,-1 0-16,22 0 0,-22 0 15,22-21-15,-21-21 0,20 21 0,-20-22 16,20 22-16,1-21 0</inkml:trace>
  <inkml:trace contextRef="#ctx0" brushRef="#br0" timeOffset="110579.07">23072 13610 0,'0'-42'0,"0"84"0,0-105 0,0 105 31,-22-21-31,1 22 0,0-1 16,0 21-16,-21-20 0,20 20 16,1-20-16,0 20 0,0-21 0,0 1 15,0-1-15,-1 0 0,1-20 0,21 20 16,-21-21-16,21 0 0,-21 0 15,21 1-15,-21-1 0,21-42 32,0-1-32,0-20 15,21 21-15,0 0 0,0-22 16,0 22-16,22-21 0,-22-22 16,0 22-16,21 0 0,-20-22 0,20 22 15,-21-22-15,21 22 0,-20 21 16,-1 0-16,0 0 0,0-1 0,0 22 15,0 0-15,-21 22 0,0-1 16,0 21-16,0 0 0,22 1 0,-22-1 16,0 0-16,0 1 0,0-1 15,0 0-15,0-20 0,0 20 0,0 0 16,0-21-16,0 1 0,0-1 0,0 0 16,0 0-16,0 0 15,-22-21-15,1 0 16,0 0-16,0 0 15,0 0-15,-22-21 0</inkml:trace>
  <inkml:trace contextRef="#ctx0" brushRef="#br0" timeOffset="110723.37">22691 13970 0,'0'0'0,"21"0"16,0-21-1,0 21-15,21 0 0,-20 0 0,20 0 16,0 0-16,1 0 15,-1 0-15,21-21 0,-20 21 0,-1-21 16,22-1-16,-22 22 0,21-21 0</inkml:trace>
  <inkml:trace contextRef="#ctx0" brushRef="#br0" timeOffset="110939.41">23791 13526 0,'0'0'0,"-42"21"31,42 0-31,-21 21 0,0-21 0,-1 22 15,1-1-15,21 0 0,-21 1 16,0-1-16,21 0 0,-21 1 0,21-1 16,0 0-16,0-20 0,0 20 15,-21-21-15,21 0 0,0 0 16,0 1-16,0-1 0,0 0 0,0-42 47,0 0-47,21-1 0</inkml:trace>
  <inkml:trace contextRef="#ctx0" brushRef="#br0" timeOffset="111347.29">23707 13653 0,'0'0'0,"0"-43"0,63-20 32,-42 63-32,-21 21 0,21 0 0,-21 21 15,22 1-15,-1-1 0,-21 0 0,21 1 16,-21-1-16,21 0 0,0 1 15,0-1-15,1 0 0,-1 1 0,0-22 16,0 21-16,21-21 0,-20 1 0,-1-1 16,0 0-16,0-21 0,0 0 15,0 0-15,1 0 0,-1-21 16,0 21-16,0-21 16,-21-1-16,21-20 0,-21 21 0,21-21 15,1-1-15,-22 1 0,21 0 16,0-22-16,0 1 0,0 20 15,0-20-15,-21-1 0,22 22 0,-22 0 16,21 20-16,-21-20 0,-21 63 31,-22 0-31,22 22 0,0-1 16,0 0-16,0 1 0,-1-1 0,1 0 16,0 1-16,21-1 0,0 0 15,-21 1-15,21-22 0,0 21 0,0-21 16,0 1-16,0-1 0,0 0 0,0 0 15,0 0-15,21-21 16,0 0-16</inkml:trace>
  <inkml:trace contextRef="#ctx0" brushRef="#br0" timeOffset="111643.15">24807 14055 0,'0'0'0,"0"21"16,0 0 0,-21-21-1,0 0-15,21-21 16,21 0 15,0 21-31,0 0 0,-21 21 16,0 0-1,0 0-15,0 0 0,-21 1 16,0 20-16,0-21 0,0 21 0,-22 1 16,22-1-16,-21-21 0,0 22 15,-1-22-15,1 0 0,0 0 0,20 0 16,-20-21-16,21 0 0</inkml:trace>
  <inkml:trace contextRef="#ctx0" brushRef="#br0" timeOffset="112106.77">25463 13208 0,'0'0'0,"-21"0"16,-21 0 0,42 21 15,21-21-31,0 0 15,0 0-15,1 0 0,-1 0 0,0 0 16,21-21-16,-42 0 0,21 21 16,1-21-16,-1 21 0,-21-21 0,0-1 15,0 1 1,-21 21 0,-1 21-16,1 1 0,0 20 15,21-21-15,-21 21 0,0-20 16,0 20-16,21 0 0,0 1 0,-22-22 15,22 21-15,0-21 0,0 22 16,0-22-16,22 0 0,-1 0 0,0 0 16,21 0-16</inkml:trace>
  <inkml:trace contextRef="#ctx0" brushRef="#br0" timeOffset="112567.51">26395 13377 0,'0'0'0,"-21"22"16,-1-1-1,-20 21-15,21-21 0,0 22 0,0 20 16,-1-21-16,-20 22 0,21-22 16,-21 1-16,20 20 0,1-21 0,0 1 15,-21-22-15,21 21 0,21 1 0,-22-22 16,22 0-16,0 0 0,0 0 15,22-42 17,-22 0-32,21 0 0,0 0 15,0-1-15,0 1 0,0-21 0,1 0 16,-1-1-16,0 1 0,0-22 16,0 22-16,22-21 0,-22 20 0,0-20 15,0 20-15,0 22 0,0-21 0,-21 21 16,22 21-16,-22 21 15,21 0-15,-21 0 0,0 22 16,0-1-16,0 0 0,0 1 16,0 20-16,0-21 0,0 1 0,0-22 15,0 21-15,0 1 0,0-22 16,0 21-16,0-21 0,0 0 16,0 1-16,0-1 0,-21-21 31,-1 0-31,1 0 0,-21-21 0</inkml:trace>
  <inkml:trace contextRef="#ctx0" brushRef="#br0" timeOffset="112734.69">25908 13864 0,'0'0'0,"-21"0"0,0 0 0,21-21 16,21 21 0,0 0-16,0 0 0,21 0 15,1 0-15,-22 0 0,21-21 16,1 21-16,20 0 0,-21 0 15,1 0-15,20-21 0,1 0 0,-22 21 16,22-22-16,-1 22 0,1-21 16,-1 21-16,1-21 0</inkml:trace>
  <inkml:trace contextRef="#ctx0" brushRef="#br0" timeOffset="112958.56">27030 13377 0,'0'0'0,"0"-84"31,-21 84-31,21 21 0,-22 0 16,22 21-16,-21-20 0,21 41 16,0-21-16,0 22 0,0-22 0,-21 22 15,21-22-15,0 22 0,0-22 16,0 0-16,21 1 0,-21-1 0,21-21 16,1 0-16,-1 0 0,-21 1 15,21-1-15,0 0 0,0-21 16,0 0-16,1 0 0,-1-21 15,-21 0-15,21-1 0</inkml:trace>
  <inkml:trace contextRef="#ctx0" brushRef="#br0" timeOffset="113167.44">27495 13377 0,'0'0'0,"0"-21"0,-21 21 31,0 43-31,0-22 0,0 21 0,-22 0 15,22 1-15,-21-1 0,21 0 16,-22 1-16,22-1 0,0 0 0,-21 1 16,42-22-16,-21 21 0,21-21 15,-22 1-15,22-1 0,0 0 0,22-21 16,-1 0 0,0 0-16,0 0 0,21-21 15</inkml:trace>
  <inkml:trace contextRef="#ctx0" brushRef="#br0" timeOffset="113490.58">27792 13293 0,'-21'0'16,"21"21"-1,-22-21 1,22-21 15,0 0-15,0-1-16,22 1 15,-1 21-15,-21-21 0,21 21 16,0-21-16,0 21 0,-21 21 16,21 0-1,-21 0-15,0 1 0,0 20 0,0-21 16,0 21-16,0 1 0,-21-1 0,0 0 15,21 1-15,-21-1 0,0-21 16,0 22-16,-1-22 0,1 0 0,0 0 16,0-21-16</inkml:trace>
  <inkml:trace contextRef="#ctx0" brushRef="#br0" timeOffset="113798.95">28046 12891 0,'0'0'0,"42"21"32,-42 0-32,21 21 0,0 1 0,-21-1 15,0 0-15,0 1 0,0-1 0,0 21 16,22-20-16,-22 20 15,0 1-15,0-1 0,0 1 0,0-1 16,-22 1-16,1-22 0,0 22 16,0-22-16,-21 0 0,-1 1 0,1-22 15,0 0-15,-1 0 0,1 0 0,0 0 16,20-21-16,-20 0 0,21 0 16,0 0-16,0 0 0,-1 0 0,22-21 15,0 0-15,0 0 0</inkml:trace>
  <inkml:trace contextRef="#ctx0" brushRef="#br0" timeOffset="114312.65">28152 12573 0,'0'0'0,"-22"-21"0,22 0 0,0 0 15,22 21-15,20 0 16,-21 0-16,21 0 0,22 0 0,-22 0 16,1 0-16,20 0 0,1 0 15,-1 0-15,1 0 0,20 21 0,1-21 16,0 0-16,-22 21 16,22-21-16,-1 0 0,-20 0 0,-1 0 15,-20 0-15,-1 21 0,0-21 16,-20 0-16,-1 0 0,-21 21 0,0 0 15,0 1-15,-21-1 16,-1 21-16,1 0 0,0 1 0,0-1 16,0 0-16,21 22 0,-21-22 15,21 22-15,-22-22 0,22 22 0,-21-22 16,21 21-16,0 1 0,0-1 16,0 1-16,-21-1 0,21 1 0,0 21 15,0-22-15,-21 1 0,0-1 16,0 1-16,21-1 0,-22-21 15,22 22-15,-21-22 0,0 1 0,0-1 16,21 0-16,-21 1 0,0-22 16,-1 21-16,-20-21 0,21 0 0,0 1 15,-22-22-15,22 0 0,-21 21 16,0-21-16,-1 0 0,22 0 0,-21 0 16,-1 0-16,1-21 0,21-1 0,-21 22 15,20-21-15,1 0 0,0 21 16,21-21-16</inkml:trace>
  <inkml:trace contextRef="#ctx0" brushRef="#br0" timeOffset="114463.08">28681 14457 0,'0'0'0,"-21"0"16,-1 0-1,1 0 1,0 0-16,0 0 0,0 0 0,0 0 15,-22 21-15,1-21 0,0 0 16</inkml:trace>
  <inkml:trace contextRef="#ctx0" brushRef="#br0" timeOffset="115374.5">7070 15939 0,'0'0'0,"0"-22"15,63-105 1,-42 85-16,0 0 0,1 21 15,-22-1-15,0 1 0,0 0 0,-22 42 32,1 22-32,-21-22 0,0 21 15,-1 22-15,-20-22 0,20 21 16,-20 1-16,-64 63 16,63-64-16,1 1 0,-1-22 0,22 1 15,0-1-15,-1 0 0,22-21 0,0 1 16,21-1-16,0 0 0,21-42 31,0 21-31,1-21 16,20-22-16,0 22 0,1-21 0,-1-1 15,21-20-15</inkml:trace>
  <inkml:trace contextRef="#ctx0" brushRef="#br0" timeOffset="115587.38">7366 15600 0,'0'0'0,"21"-21"16,0 21-16,0 0 0,-21 21 15,-21 0-15,0 21 16,0 1-16,0-1 0,-22 22 16,1-1-16,0 1 0,-1-1 0,1 1 15,0-1-15,-1 1 0,1-1 16,0 1-16,21-1 0,-22-21 16,22 1-16,0-1 0,0 0 15,21-20-15,-21 20 0,21-21 0,0 0 16,21-21-16,0 0 15,0 0-15,0-21 0,22 0 0,-1 0 16</inkml:trace>
  <inkml:trace contextRef="#ctx0" brushRef="#br0" timeOffset="115827.24">8086 15685 0,'0'0'16,"0"21"-1,0 0-15,-22 0 0,1 0 16,0 22-16,-21-1 0,21 21 0,-1-20 16,-20 20-16,0 1 0,21-1 15,-22-20-15,22 20 0,0-21 0,0 1 16,0-1-16,21 0 0,0-20 16,0-1-16,0 0 0,21 0 0,0-21 15,0 0-15,21 0 0,-20 0 16,20 0-16,0-21 0,-21 0 0,1 0 15,20 21-15</inkml:trace>
  <inkml:trace contextRef="#ctx0" brushRef="#br0" timeOffset="116004.15">7810 16214 0,'-21'0'16,"42"0"-16,-84-21 0,42 21 0,0 0 0,21-22 15,0 1 1,21 21-16,0-21 0,21 21 0,-21-21 15,22 0-15,20 21 0,-20-21 16,-1-1-16,0 1 0,22 0 0,-22 0 16,0 0-16,1 21 0,-1-21 15,0 21-15,1 0 0</inkml:trace>
  <inkml:trace contextRef="#ctx0" brushRef="#br0" timeOffset="116858.96">8467 16298 0,'0'0'0,"0"22"0,0 20 0,0-21 16,0 21-16,0-20 0,21-1 0,0-21 16,0 21-16,0-21 0,22 0 0,-22 0 15,21 0-15,22 0 0,-22 0 16,0 0-16,22-21 0,-1 0 0,1-1 16,-1 1-16,1 0 0,-22-21 15,22 21-15,-22-22 0,0 22 0,-21-21 16,1-1-16,-1 1 0,-21 21 15,0-21-15,0 20 0,-21 1 16,-1 0-16,-20 0 0,0 21 0,-1 0 16,1 0-16,0 0 0,-22 21 15,22 0-15,-22 0 0,22 1 0,0 20 16,-1 0-16,22-21 0,-21 22 16,21-1-16,21-21 0,0 22 0,0-1 15,0-21-15,0 0 0,0 0 16,21 1-16,0-1 0,0-21 0,22 0 15,-1 0-15,0 0 0,1 0 16,-1 0-16,0 0 0,1-21 0,-1-1 16,0 1-16,22 0 0,-22 0 15,0 0-15,-20-22 0,20 22 16,-21 0-16,0-21 0,0 21 0,-21-1 16,22 1-16,-22 0 0,-22 21 31,1 0-31,21 21 0,-21 22 15,0-22-15,21 0 0,-21 21 0,21-21 16,0 22-16,0-22 0,0 21 0,0-21 16,0 1-16,0 20 0,21-21 15,0 0-15,21-21 0,1 21 16,-1-21-16,0 0 0,22 0 16,-22 0-16,22 0 0,20-21 0,-20 0 15,-1 0-15,1 0 0,-1 0 16,1-1-16,-1-20 0,1 21 0,-22-21 15,1-1-15,-1 1 0,0 0 16,-21-1-16,1 1 0,-1 0 0,-21-22 16,0 22-16,0 21 0,-21-22 0,-22 22 15,22 0-15,-21 0 0,-1 21 16,1 0-16,0 21 0,-1 0 0,-20 0 16,21 0-16,-22 22 15,22-1-15,-22 0 0,22 1 0,0 20 0,-1-20 16,22-1-16,0 0 0,21 1 15,0-1-15,0 0 0,21-21 16,21 22-16,-20-22 0,20 21 0,0-21 16,1 1-16,-1 20 0,0-21 15,1 21-15,-1-20 0,0 20 0,-21-21 16,1 21-16,-1 1 0,-21-22 16,0 21-16,0 1 0,-21-1 0,-22 0 15,1 1-15,-22-1 0,1 0 16,-1 1-16,1-1 0,-22 0 0,1 1 15,20-1-15,1-21 16,-1 0-16,22 0 0,-1-21 0,22 0 0,0 0 16,21-21-16</inkml:trace>
  <inkml:trace contextRef="#ctx0" brushRef="#br0" timeOffset="118683.2">10901 16044 0,'21'-21'0,"-42"42"0,42-63 16,-21 21-16,21 21 0,-21 21 31,0 0-16,0 0-15,0 22 0,-21-1 16,0 0-16,0 1 0,-1-1 0,1-21 16,0 22-16,0-1 0,0-21 15,0 21-15,21-20 0,-22-1 0,1 0 16,21 0 0,0-42-1,0 0-15,21 0 16,1-1-16,-1 1 0,0-21 0,0 21 15,0 0-15,22-22 0,-22 22 0,0-21 16,21 21-16,-21-22 16,22 22-16,-22 0 0,0 0 0,21 21 15,-20 0-15,62 0 16,-63 21-16,1 0 16,-1 0-16,0 0 0,0 1 15,-21-1-15,21 21 0,0-21 0,1 22 16,-22-22-16,21 0 0,0 0 15,0 0-15,0 0 0,0 1 0,1-22 16,20 0-16,-21 21 0,21-21 0,-20 0 16,20 0-16,0 0 0,1 0 15,20-21-15,-21-1 0,1 1 0,20 0 16,-20 0-16,-1 0 16,0 0-16,1-22 0,-1 22 0,-21-21 15,0-1-15,-21 1 0,0 0 16,0-22-16,0 22 0,0 0 0,-21 20 15,0-20-15,-21 21 0,20 0 0,-20 21 16,0 0-16,21 0 0,-22 0 16,1 21-16,0 0 0,-1 0 0,1 22 15,21-1-15,0 0 0,-22 1 16,22 20-16,21-21 0,-21 1 0,21-1 16,0 0-16,0 1 0,0-22 15,0 0-15,0 0 0,0 0 0,21 1 16,0-22-16,0 0 15,22 0-15,-22 0 0,0 0 0,21 0 16,-20 0-16,20-22 0,-21 1 0,21 0 16,1 0-16,-22 0 0,21 0 15,-21-22-15,22 22 0,-22 0 0,0-21 16,0 20-16,-21-20 0,0 21 16,21 0-16,-21 0 0,0-1 0,22 22 15,-22 22 1,0-1-16,0 0 0,0 0 0,21 21 15,-21-20-15,21 20 0,-21-21 16,21 21-16,-21-20 0,21 20 0,0-21 16,1 0-16,-1 0 0,0 1 15,0-22-15,21 0 0,-20 21 16,20-21-16,0 0 0,1 0 0,-1 0 16,0-21-16,1-1 0,-1 1 15,0 21-15,1-42 0,-1 21 0,-21 0 16,21-1-16,-20-20 0,-1 21 15,0-21-15,0-1 0,-21 22 0,21-21 16,-21 21-16,0-1 0,0 1 16,0 42-1,0 1-15,0-1 0,-21 0 0,21 21 16,0-21-16,-21 22 0,21-1 16,0-21-16,0 22 0,0-22 15,0 21-15,0-21 0,0 0 16,-21 1-16,21-1 0,21-42 31,0-1-15,0 1-16,0 0 0,1 0 0,-1 0 15,0-22-15,0 22 0,21-21 16,-20 0-16,-1-1 0,21 1 0,-21 0 16,22 20-16,-22-20 0,0 21 15,0 0-15,0 21 0,0 0 0,1 0 16,-1 21-16,-21 0 0,0 0 15,0 0-15,21 1 0,-21 20 16,21-21-16,0 21 0,-21-20 0,0 20 16,21-21-16,-21 0 0,22 22 15,-1-22-15,-21 0 0,21-21 0,0 21 16,0-21-16,0 0 0,1 0 16,-1 0-16,0 0 0,21 0 0,-21 0 15,1-21-15,20 21 0,0-21 0,-21 0 16,22-1-16,-22 1 0,21 0 15,-21-21-15,22 21 0,-22-1 0,0-20 16,0 21-16,0 0 0,1 21 16,-1-21-16,0 21 0,0 0 15,-21 21-15,0 0 16,0 0-16,0 0 0,0 22 16,0-22-16,0 0 0,0 21 0,0-21 15,21 1-15,-21-1 0,21 0 16,1 0-16,-1 0 0,0 0 15,0-21-15,0 0 0,0 0 16,1 0-16,-1 0 0,0 0 0,0 0 16,0-21-16,0 0 0,22 0 0,-22 0 15,0 0-15,-21-1 16,21 1-16,0-21 0,-21 0 0,0 20 16,0-20-16,0 0 0,0-1 15,0 1-15,-21 0 0,0 21 0,0-1 16,0 1-16,0 21 0,-1 0 0,1 21 15,-21 1-15,21 20 0,21 0 16,-21-21-16,21 22 0,-22-1 0,22 0 16,0 1-16,0-1 0,0-21 15,0 22-15,0-22 0,22 0 0,-1 0 16,0 0-16,0-21 0,0 0 16,0 0-16,22 0 0,-22 0 0,21 0 15,1 0-15,-22-21 0,21 0 0,0 0 16</inkml:trace>
  <inkml:trace contextRef="#ctx0" brushRef="#br0" timeOffset="119231.4">15706 15494 0,'0'0'0,"-22"0"0,22 21 0,22-21 31,-1 0-31,0 0 0,21 0 0,1 0 16,-1 0-16,21 0 0,-20-21 16,20 21-16,1-21 0,-1 21 0,1-21 15,-1 0-15,-20 21 0,20-22 16,-21 22-16,1-21 0,-1 0 0,-21 0 15,-21 0-15,0 0 0,-21 21 16,-21 0-16,21-22 0,-22 22 16,1 0-16,-22 0 0,1 0 0,-1 22 15,22-1-15,-21 0 0,-1 0 16,1 0-16,20 0 0,-20 22 16,20-22-16,1 0 0,0 0 0,21 22 15,-22-22-15,22 0 0,0 0 16,0 21-16,0-20 0,-1-1 0,22 21 15,0 0-15,-21 1 0,0 20 16,0-20-16,21 20 0,-21 22 0,0-22 16,-1 1-16,1-1 0,0 22 15,0-22-15,0 1 0,0-1 0,-1 22 16,22-21-16,-21-22 0,21 21 0,0-20 16,0-1-16,43 0 0,-22 1 15,0-22-15,21 0 0,1 0 0,-1-21 16,21 0-16,-20 0 15,-1 0-15,22 0 0,-22-21 0,21 0 16,1 0-16,-22-22 0,22 1 0,-1 0 16</inkml:trace>
  <inkml:trace contextRef="#ctx0" brushRef="#br0" timeOffset="121419.47">16595 15875 0,'0'-21'0,"0"42"0,0-84 0,-22 41 15,22-20-15,0 21 0,-21 0 0,21-22 0,0 22 16,0 0-16,-21 0 0,0 21 16,0 0-16,0 0 15,-1 0-15,1 42 16,0-21-16,-21 22 0,21-1 0,-1 22 15,1-1-15,21 1 0,-21-1 16,21 1-16,-21-1 0,21 1 0,0-1 16,0-21-16,0 22 0,21-22 0,0 1 15,0-22-15,1 0 0,-1 0 16,21 0-16,0 0 0,1-21 0,-22 0 16,21 0-16,1 0 0,-1 0 15,0-21-15,1 0 0,-22 0 0,21 0 16,-21-22-16,22 22 0,-22-21 0,0 21 15,0-22-15,0 1 16,0 0-16,-21-1 0,0 22 0,22-21 16,-22 21-16,0 0 0,0-1 15,0 44 1,0-1-16,0 21 0,0-21 16,0 22-16,0-22 0,0 21 0,0 0 15,0-20-15,0 20 0,0-21 0,0 0 16,0 0-16,0 1 0,21-1 15,0 0-15,0-21 0,0 0 0,0 21 16,1-21-16,-1 0 16,21 0-16,-21 0 0,22 0 0,-22-21 0,21 0 15,-21 21-15,0-21 0,22-1 16,-43-20-16,21 21 0,-21-21 16,0 20-16,0-20 0,0 0 0,0-1 15,0 1-15,-21 0 0,0-1 16,-22 22-16,22 0 0,0 0 0,-21 21 15,20 0-15,-20 0 0,21 0 16,0 21-16,0 0 0,-1 22 0,1-22 16,0 21-16,21-21 0,0 0 15,0 22-15,0-22 0,0 0 16,0 0-16,21 0 0,0-21 16,1 0-16,20 0 0,-21 0 15,21 0-15,1 0 0,-22-21 0,21 0 16,1 0-16,-1 0 0,0 21 15,-21-21-15,22-1 0,-22 1 0,0 0 16,0 21-16,0 0 0,1-21 0,-1 21 16,-21 21-1,21 0-15,-21 0 0,0 1 0,0-1 16,0 21-16,0-21 0,0 22 16,0-22-16,0 0 0,0 0 0,0 21 15,0-20-15,0-1 16,0 0-16,21-21 0,0 0 15,0 0-15,1 0 0,-1 0 16,0 0-16,0 0 0,0-21 16,0 0-16,1-1 0,-1 1 15,0 0-15,-21-21 0,21 21 0,-21-1 16,21 1-16,0-21 0,-21 21 16,0 0-16,0 42 31,0 0-31,0 0 0,0 0 15,0 0-15,0 1 0,0-1 16,0 0-16,0 21 0,0-21 16,0 1-16,0-1 0,0 0 15,22-21-15,-1 21 0,21-21 16,-21 0-16,22 0 0,-22 0 0,21 0 16,0 0-16,1 0 0,-1-21 15,0 0-15,1 21 0,-1-21 0,0-22 16,1 22-16,-22-21 0,21 21 0,-21-22 15,1-20-15,-1 20 0,0-20 16,0-1-16,0 22 0,0-21 0,22-1 16,-22 1-16,0 20 0,0 1 15,0 0-15,1-1 0,-22 22 0,-22 42 32,22 0-17,-21 22-15,0-1 0,-21 0 0,21 22 16,-1-22-16,-20 22 0,21-1 15,0-20-15,21-1 0,0 21 0,0-20 16,0-1-16,0 0 0,0-20 0,0 20 16,0-21-16,21 0 0,0 0 15,21 1-15,-20-1 0,-1-21 0,21 0 16,-21 21-16,22-21 0,-1 0 16,-21 0-16,21 0 0,1-21 0,-1 21 15,0-21-15,-20-1 0,20 1 16,-21 0-16,21 0 0,-20 0 15,-1-22-15,-21 22 0,0-21 0,0 0 16,0 20-16,0-20 0,0 21 16,0 0-16,-21 0 0,-22 21 15,22 0-15,0 0 0,0 21 16,-22 0-16,22 0 0,0 21 0,-21-20 16,21 20-16,-1-21 0,1 21 0,0-20 15,0-1-15,21 0 0,0 0 16,0 0-16,0 0 0,0 1 0,21-22 15,0 21-15,0-21 16,1 0-16,-1 0 0,21 0 0,-21-21 16,22 21-16,-22-22 0,21 1 15,-21 0-15,22 0 0,-22 0 16,0-22-16,0 22 0,0 0 0,0-21 16,1 21-16,-22-1 0,0 44 31,0 20-31,0-21 15,-22 0-15,22 0 0,-21 22 16,21-22-16,-21 0 0,21 0 0,0 0 16,0 1-16,0-1 0,0 0 15,0 0-15,21-21 0,0 21 16,1-21-16,-1 0 16,0 0-16,0 0 0,0-21 15,22 21-15,-22-21 0,0 0 0,21 0 16,-21-1-16,1 1 0,-1 0 15,21-21-15,-21 21 0,0-1 0,1 1 16,-1 0-16,0 21 0,0 0 0,-21 21 31,0 0-31,0 1 16,0-1-16,0 0 16,0 0-1,21-21-15,-21 21 0,21-21 16,1 0-1,-1 0-15,0 0 16,0-21-16,0 0 0,0 21 16,-21-21-16,22 21 0,-1-21 0,0 21 15,0 0-15,0 0 0,0 0 16,1 0-16,-1 0 16,0 0-16,-21 21 0,21 0 15,-21 0-15,0 0 16,0 0-1,21-21 1,-21 22-16,21-22 0,1 0 16,-1 0-1,-21-22 1,0 1 0,0 0-16,0 0 0,0 0 15,-21-22-15</inkml:trace>
  <inkml:trace contextRef="#ctx0" brushRef="#br0" timeOffset="121567.38">20193 15727 0,'-21'0'16,"0"0"-16,-1 0 16,1 0-16,0 0 15,0 0 1,0 0-16,0 0 0</inkml:trace>
  <inkml:trace contextRef="#ctx0" brushRef="#br0" timeOffset="121771.27">18648 15812 0,'0'0'0,"-64"0"0,22 0 0,0 21 0,20-21 0,1 0 16,21 21-1,21-21 1,22 0-16,-22 0 0,21 0 16,22 0-16,-22 0 0,22 0 0,-1 0 15,1 0-15,20-21 0,1 21 0,0-21 16,20-1-16,1 1 0</inkml:trace>
  <inkml:trace contextRef="#ctx0" brushRef="#br0" timeOffset="122199.42">21802 15325 0,'0'0'0,"21"-43"0,-21 1 15,21 0-15,0-1 0,0 1 16,-21 21-16,0 0 0,0 0 16,0-1-16,-21 22 0,0 22 15,0 20-15,-22 0 0,1 22 16,0-1-16,-1 22 0,-20 0 0,21-1 15,-22 1-15,22 21 0,-1 0 16,-20-22-16,21 22 0,-1-21 0,1 21 16,21-43-16,0 22 0,-1-22 15,22 1-15,0-22 0,0 22 0,22-22 16,20 0-16,-21-21 0,43 1 0,-22-1 16,21 0-16,1-21 0,-1 0 15,1 0-15,-1-21 0,22 0 0,-21-1 16,-1 1-16,1-21 15,-1 0-15</inkml:trace>
  <inkml:trace contextRef="#ctx0" brushRef="#br0" timeOffset="122430.28">22415 15727 0,'0'0'0,"0"-42"0,0 20 0,0 1 16,-21 42-1,21 22-15,-21-22 0,0 21 16,0 22-16,0-1 0,-1 1 15,1-1-15,0 1 0,0-22 0,0 22 16,21-22-16,-21 0 0,21 1 16,0-1-16,0-21 0,0 0 15,0 0-15,0 1 0,21-22 16,0 0 0,0 0-16,-21-22 0,0 1 15,0 0-15,0 0 0,0 0 16</inkml:trace>
  <inkml:trace contextRef="#ctx0" brushRef="#br0" timeOffset="122587.19">22034 16150 0,'0'0'0,"-21"0"0,0-21 16,0 21-16,21-21 15,21 21-15,0 0 16,0 0-16,1-21 0,20 21 0,-21-21 16,21 21-16,1-22 15,-1 22-15,0-21 0,22 21 0,-22-21 16,1 21-16,20-21 0,-21 21 15,1 0-15,-1-21 0,0 21 0,-20 0 16</inkml:trace>
  <inkml:trace contextRef="#ctx0" brushRef="#br0" timeOffset="123522.66">22627 16023 0,'-21'21'0,"0"-21"0,148-84 0,-212 147 16,22-20-16,63-22 0,0 0 16,0 0-16,21-21 15,21 0 1,-21 0-16,0 0 0,22 0 0,-22 0 15,21-21-15,-21 0 16,22 21-16,-22-21 0,0-1 0,0 1 16,0 0-16,-21 0 0,0 0 0,0 0 15,0-1-15,-21 22 16,-21 0-16,21 0 0,-22 0 0,22 22 16,-21-1-16,0 0 0,20 0 15,-20 21-15,21 1 0,0-1 0,0 0 16,-1 1-16,1-1 0,21-21 15,0 22-15,0-22 0,0 0 0,0 0 16,21 0-16,1 0 0,-1 1 16,0-22-16,21 0 0,-21 0 15,1 0-15,20 0 0,0-22 0,-21 1 16,22 0-16,-22 0 0,21 0 16,1 0-16,-22-1 0,21-20 0,-21 0 15,22 21-15,-22-22 0,0 1 16,21 0-16,-21 20 0,1-20 0,-1 21 15,21 21-15,-21 0 0,0 0 0,1 0 16,-22 21-16,0 0 0,21 22 16,-21-22-16,0 21 0,0 0 0,0 1 15,0-1-15,0-21 16,-21 22-16,21-1 0,-22-21 0,1 21 0,21-20 16,0-1-16,-21 0 0,0 0 15,21-42 16,0 0-15,21 0-16,0-1 0,0 1 16,1 0-16,20 0 0,-21-21 15,0 20-15,22-20 0,-22 0 0,0-1 16,0 22-16,0-21 0,0 21 0,-21 0 16,0-1-16,-21 22 15,0 22 1,0-1-16,0 0 0,0 0 15,-1 21-15,1 1 0,0-22 0,0 21 16,0 1-16,21-22 0,0 0 0,0 21 16,0-21-16,0 1 0,0-1 15,0 0-15,42 0 16,0 0-16,-20-21 0,20 0 0,0 0 16,1 0-16,-22 0 0,21-21 0,0 21 15,1-21-15,-22 0 0,21 0 0,-21-22 16,22 22-16,-22-21 0,21-1 15,-21-20-15,1 21 0,-1-22 0,-21 1 16,21-1-16,0 1 16,-21-1-16,0 1 0,21 20 0,-21 1 15,21 0-15,-21 20 0,0 1 0,0 42 32,-21 1-32,0 20 0,0 0 0,0 1 15,-22-1-15,22 21 0,0-20 16,0 20-16,0-20 0,21 20 0,0-21 15,0 1-15,0-1 0,0 0 16,0-20-16,0 20 0,0-21 0,0 0 16,0 0-16,21-21 0,0 0 15,0 0-15,0 0 0,1 0 0,-1 0 16,-21-21-16,0 0 16</inkml:trace>
  <inkml:trace contextRef="#ctx0" brushRef="#br0" timeOffset="123658.58">23791 16108 0,'0'0'0,"-21"-21"0,0 0 16,-21 21 0,42-22-16,21 22 15,21 0-15,-21 0 16,22 0-16,20 0 0,-21 0 16,1 0-16,20 0 0</inkml:trace>
  <inkml:trace contextRef="#ctx0" brushRef="#br0" timeOffset="123871.46">24786 15812 0,'-21'-22'0,"42"44"0,-63-44 0,21 22 0,-22 0 15,22 0-15,-21 0 0,21 22 16,-22-1-16,22 0 0,-21 21 0,21 1 16,-1-1-16,1 0 0,0 1 15,0-1-15,0 0 0,21 1 0,0-1 16,0 0-16,0-21 0,0 22 15,0-22-15,21 0 0,0 0 0,0-21 16,22 21-16,-22-21 0,21 0 0,0 0 16,-20 0-16,20 0 15,0-21-15</inkml:trace>
  <inkml:trace contextRef="#ctx0" brushRef="#br0" timeOffset="124086.84">25019 15875 0,'0'0'0,"21"-42"0,21-1 0,-20 1 15,20 21-15,-21 0 0,0 21 0,22 0 16,-22 0-16,21 21 0,-21 0 16,0 0-16,1 22 0,-1-1 0,-21 0 15,0 22-15,0-22 0,0 0 16,0 1-16,0 20 0,0-20 16,-21-22-16,-1 21 0,1 0 0,-21-20 15,21-1-15,-22 0 0,22 0 16,-21 0-16,21 0 0,0-21 0,-1 0 15,1 0-15</inkml:trace>
  <inkml:trace contextRef="#ctx0" brushRef="#br0" timeOffset="124278.73">25739 16362 0,'0'0'0,"0"21"16,0 21-16,0-20 15,0-1-15,0 0 0,0 0 16,-22-21-16,1 21 0,0 0 0,21 1 16,-21-1-16,-21-21 0,20 21 15,-20 0-15,21-21 0,-21 21 0,-1-21 16,22 0-16,-21 0 0,21 0 0,-1 0 16</inkml:trace>
  <inkml:trace contextRef="#ctx0" brushRef="#br0" timeOffset="124562.57">26966 15431 0,'0'0'0,"-21"0"0,0 0 0,21-22 15,-21 22-15,0 0 0,-1 0 16,1 0-16,0 22 0,-21-22 0,21 21 16,-1 21-16,1-21 0,-21 22 15,21-22-15,0 21 0,21-21 0,0 0 16,0 22-16,0-22 0,0 0 16,0 0-16,0 0 0,42-21 15,-21 22-15,21-22 0,1 0 0,-1 0 16,22 0-16,-22 0 0</inkml:trace>
  <inkml:trace contextRef="#ctx0" brushRef="#br0" timeOffset="124830.4">27495 15600 0,'-42'85'31,"21"-64"-16,-21 21-15,20 0 0,-20 1 16,21 20-16,-21-20 0,-1 20 0,1-21 16,21 22-16,-22-22 0,22 1 0,0-1 15,0 0-15,21 1 0,0-22 16,0 21-16,0-21 0,21 0 0,21 1 16,-20-1-16,20-21 0,0 0 15,-21 0-15,22 0 0,-22 0 0,21 0 16,-21 0-16,1 0 0,-22-21 15,0-1-15,0-20 0</inkml:trace>
  <inkml:trace contextRef="#ctx0" brushRef="#br0" timeOffset="124971.33">27051 16150 0,'0'0'0,"-42"0"16,-1 0 0,86 0-1,-22 0 1,21 0-16,0 0 0,1 0 0,-1 0 15,22 0-15,-22 0 0,21 0 16,-20-21-16,20 0 0</inkml:trace>
  <inkml:trace contextRef="#ctx0" brushRef="#br0" timeOffset="125171.77">27813 15875 0,'0'0'0,"21"-21"0,0-21 15,-21 63 1,0 21-16,0-21 0,0 22 15,0-1-15,0 0 0,-21 1 16,21 20-16,0-21 0,-21 1 0,21-22 16,0 21-16,0 1 0,0-22 15,21 21-15,0-21 0,0 0 0,22 1 16,-22-1-16,0-21 0,0 0 16,0 0-16,1 0 0,-1 0 0,0 0 15,0-21-15</inkml:trace>
  <inkml:trace contextRef="#ctx0" brushRef="#br0" timeOffset="125347.83">28321 16066 0,'0'0'0,"0"-22"16,21-83-1,-63 126 1,21 0-16,-1 0 0,1 21 16,-21-20-16,21 20 0,-22 0 15,1 1-15,21-1 0,-21-21 0,20 21 16,1-20-16,0-1 0,0 0 15,21 0-15,0 0 0,21-21 16</inkml:trace>
  <inkml:trace contextRef="#ctx0" brushRef="#br0" timeOffset="125667.12">28808 15642 0,'-43'0'31,"43"21"-31,-21-21 16,21-21 15,0 0-15,21 21-16,-21-21 0,22 21 15,-22-21-15,21 21 16,-21 21 0,0 0-16,-21 0 15,-1 0-15,1 22 0,0-22 0,0 21 16,0 1-16,0-22 0,-1 21 16,22 0-16,0-20 0,-21-1 0,21 0 15</inkml:trace>
  <inkml:trace contextRef="#ctx0" brushRef="#br0" timeOffset="125994.93">28998 15219 0,'21'-42'0,"-42"84"0,64-106 0,-22 43 16,0 0-16,0 21 0,0 0 15,0 21-15,1-21 0,-22 43 0,0-22 16,0 21-16,0 0 0,0 1 16,0-1-16,-22 0 0,1 22 15,0-22-15,-21 22 0,21-22 16,-22 22-16,22-1 0,-21 1 0,-1-1 16,1 1-16,0-22 0,21 21 15,-1 1-15,-20-22 0,21 1 0,21-1 16,-21 0-16,21 1 0,0-22 15,-21 21-15,21-21 0,0 0 0,0-42 32,0 0-17</inkml:trace>
  <inkml:trace contextRef="#ctx0" brushRef="#br0" timeOffset="126406.69">29189 15219 0,'0'0'0,"21"-64"0,42-41 32,-41 83-32,20 22 0,-21 0 0,21 0 0,-20 0 15,20 0-15,0 0 0,1 0 16,-22 0-16,42 0 0,-20 0 0,-1 0 16,21 22-16,-20-22 0,20 0 15,1 0-15,-1 21 0,-20-21 16,20 0-16,-42 21 0,0 0 15,-21 0-15,0 22 0,-21-22 16,0 21-16,-21 0 0,21-20 16,-22 20-16,1 0 0,21 1 0,-22-1 15,22 21-15,0-20 0,0-1 16,0 22-16,21-22 0,-21 21 0,21 1 16,0-1-16,0 1 0,0 21 15,0-22-15,0 1 0,0-1 0,0 1 16,0-1-16,-22 1 0,1-1 15,0 1-15,0-22 0,-21 21 16,-1-20-16,1 20 0,0-20 16,-1-1-16,-20-21 0,20 21 0,-20-20 15,21-1-15,-22-21 0,1 21 16,20-21-16,-20 0 0,20 0 0,-20 0 16,-1-21-16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6T03:59:2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1185 0,'0'0'0,"21"-21"0,1-21 16,-22 21-16,21 0 0,-21-1 0,21 1 15,-21 42 1,0 1 0,-21 20-16,21 0 0,-21 22 0,21-22 15,0 22-15,-22 20 0,1-20 16,0 20-16,21-20 0,-21 21 0,0-22 16,0 1-16,-1-1 0,1-21 15,21 1-15,-21-1 0,0-21 0,21 0 16,-21 1-16,21-1 15,-21-21 1,21-21-16,0-1 0,0 1 16,0-21-16,21 0 15,-21-1-15,21 22 0,21-21 0,-21-1 16,22 22-16,-22-21 0,21 21 16,1 0-16,-1-1 0,0 22 0,1-21 15,-1 21-15,21-21 0,-20 21 16,-1 0-16,0 0 0,1 0 15,-1 0-15,-21 0 0,0-21 0,1 21 16,-1 0-16,0-21 16,0 21-16,-21-21 0,0-1 15,0 1-15,0 0 16,0 0-16,-21 0 0,0 0 0,21-1 16,-21 1-16,-1 0 0,22 0 15,-21 21-15,0 0 16,21 42-16,-21-21 15,21 22-15,0 20 0,-21-20 16,0 20-16,21 1 0,-22-1 0,1 1 16,0-1-16,21-21 0,-21 1 15,0 20-15,21-20 0,-21-22 0,21 21 16,0-21-16,0 0 16,0 1-16,0-1 0,0 0 15,21-42 16,-21 0-31</inkml:trace>
  <inkml:trace contextRef="#ctx0" brushRef="#br0" timeOffset="296.33">5165 1820 0,'0'0'0,"21"0"16,-21 22-16,21-22 0,0 0 0,0 0 16,0 0-16,-21-22 15,22 22-15,-1-21 0,0 0 0,-21 0 16,0 0-16,0 0 0,0-1 16,0 1-16,0 0 0,0 0 0,0 0 15,-21 0-15,0 21 16,-1-22-16,1 22 0,0 0 15,0 0 1,21 22-16,0-1 0,0 0 0,-21-21 16,21 21-16,0 0 15</inkml:trace>
  <inkml:trace contextRef="#ctx0" brushRef="#br0" timeOffset="836.04">8064 1016 0,'0'0'0,"0"-42"0,0 21 0,0-22 0,0 22 15,22 42 1,-1 0-16,-21 22 16,21 20-16,21-20 0,-21 20 15,1 1-15,20 20 0,-21-20 0,21-1 16,-20 22-16,20-22 0,-21 1 15,21-1-15,-20-20 0,-1-1 16,0 0-16,0 1 0,0-1 16,-21-21-16,21 0 0,-21 1 15,0-44 17,0 1-32,0 0 0,0-21 15</inkml:trace>
  <inkml:trace contextRef="#ctx0" brushRef="#br0" timeOffset="1095.69">8721 1037 0,'0'0'0,"0"-42"15,-22-64 1,1 106-16,-21 42 16,21 1-16,-22-1 0,1 22 15,0-1-15,-22 22 0,22-22 0,-22 22 16,22 0-16,-21 20 0,-1-20 15,22 0-15,-1-22 0,1 1 0,21-1 16,-21 1-16,20-22 0,1 0 16,21-20-16,-21 20 0,21-21 15,21-21-15,0 0 16,22 0-16,-22 0 0,21 0 0,1-21 16,-1 0-16,0 0 0,1-22 15,-1 1-15,0 21 0</inkml:trace>
  <inkml:trace contextRef="#ctx0" brushRef="#br0" timeOffset="1348.24">9102 1291 0,'0'0'0,"21"0"0,-21 21 16,0 1-16,0 20 0,0 21 16,0-20-16,-21 20 0,21 22 0,-22-22 15,22 22-15,0-21 0,0-1 16,0 22-16,0-22 0,0 1 0,0-1 15,0 22-15,0-22 0,0 1 16,0 21-16,0-22 0,0 1 0,0-1 16,0 1-16,0-22 0,0 21 15,0-20-15,0-1 0,0-21 16,0 22-16,0-22 0,0 0 16,22-21-16,-22-21 15,21 0-15,0-22 0</inkml:trace>
  <inkml:trace contextRef="#ctx0" brushRef="#br0" timeOffset="1621.05">9144 1693 0,'0'0'0,"0"-63"0,0-1 0,0 1 0,148-128 31,-106 170-31,1 0 0,-1 21 16,0 0-16,1 0 0,20 0 15,-20 0-15,-1 42 0,0-20 0,-21-1 16,1 21-16,-22 0 0,0 1 16,0-22-16,-22 21 0,-20 1 0,0-1 15,-1 0-15,1 1 0,0-22 16,-22 0-16,22 21 0,21-42 0,-22 21 16,22 1-16,0-22 0,42-22 31,0 1-31,22 0 15,-22-21-15</inkml:trace>
  <inkml:trace contextRef="#ctx0" brushRef="#br0" timeOffset="2072.79">10266 1270 0,'0'0'16,"0"-21"-16,0 0 0,0 0 15,-21 21-15,-1 0 16,1 0-16,-21 21 0,0 0 15,-1 0-15,1 21 0,0 1 0,-1-22 16,1 21-16,0 1 16,20 20-16,-20-21 0,21 1 0,0-1 15,0 0-15,21-20 0,0 20 16,0-21-16,21 0 0,0-21 16,0 0-16,21 0 0,-20 0 15,20 0-15,0-21 0,1 0 0,-22 0 16,21 0-16,0-22 0,-20 22 15,-1-21-15,0 21 0,0-22 0,0 22 16,0-21-16,-21-1 0,0 1 16,22 0-16,-1 21 0,-21-22 0,21 22 15,-21 0-15,0 0 0,0 42 16,0 0 0,0 21-16,0-20 0,0 20 0,0 0 15,0 1-15,0 20 0,0-21 16,0 1-16,0 20 0,0-20 0,0-22 15,21 21-15,0-21 0,0 0 16,1 1-16,-1-1 0,0-21 0,0 0 16,0 0-16,22 0 0,-22-21 15,21-1-15,-21 1 0,22 0 0,-22-21 16,0 21-16,0-22 0,21 1 16</inkml:trace>
  <inkml:trace contextRef="#ctx0" brushRef="#br0" timeOffset="2288.64">11049 720 0,'0'0'0,"21"-43"0,0 22 16,0 21-16,1 21 15,-22 1-15,0 20 0,0 21 0,0 1 16,-22 21-16,1-22 0,0 22 16,0-22-16,0 1 0,0-1 0,-1 1 15,22-1-15,0-20 0,0-1 16,0 0-16,0 1 0,0-1 0,0-21 15,0 21-15,22-42 16,-1 22-16,0-22 0,0 0 0,0 0 16,0-22-16,1 1 15</inkml:trace>
  <inkml:trace contextRef="#ctx0" brushRef="#br0" timeOffset="2700.41">11557 699 0,'0'0'0,"0"-43"0,0 64 32,0 1-32,0 20 0,0 21 0,0 1 15,-21-1-15,21 1 0,0-1 16,0 1-16,0-1 0,0-20 0,0 20 16,0-20-16,0-1 15,0-21-15,0 21 0,0 1 0,0-22 16,0 0-16,0 0 0,0 0 15,0-42 17,0 0-32,0 0 0,0 0 0,0 0 15,21-1-15,21-20 0,-21 21 16,1-21-16,20-1 0,0 22 0,1-21 16,-1 21-16,0-1 0,-21 1 15,22 21-15,-22 0 0,0 21 0,0 1 16,-21 20-16,0-21 0,0 21 15,0 1-15,-42-1 0,21 0 16,0 1-16,-1-22 0,1 21 16,-21-21-16,21 22 0,0-22 0,21 0 15,-22-21-15,1 21 0,0-21 16,0 0-16,0 0 0,0 0 0,-1-21 16,1 21-16</inkml:trace>
  <inkml:trace contextRef="#ctx0" brushRef="#br0" timeOffset="2868.15">10647 1164 0,'21'0'16,"0"0"0,21 0-16,1-21 0,-1 21 0,0 0 15,22 0-15,-1-21 0,1 21 16,-1-21-16,1 0 0,-1 21 0,1-22 15</inkml:trace>
  <inkml:trace contextRef="#ctx0" brushRef="#br0" timeOffset="3556.81">14351 783 0,'0'0'0,"0"-42"0,0 21 15,0-22-15,0 22 0,0 0 0,-21 0 16,0-21-16,-1 42 0,-20-22 16,21 22-16,-21 0 0,-1 0 0,1 22 15,-22 20-15,22 0 0,-21 1 16,20 41-16,1-20 0,-22 20 0,22 1 16,0 0-16,21-1 0,-22 1 15,22 0-15,0-22 0,0 1 0,21-1 16,0-20-16,0-1 0,0 0 15,21-21-15,21 1 0,-21-1 0,22 0 16,-1-21-16,0 0 0,22 0 16,-22 0-16,22 0 0,-1 0 15,-20-21-15,-1 0 0,0 21 0,1-22 16,-1 1-16,-21 0 0,-21 0 16,0-21-16,0 20 0,0 1 0,-21 0 15,0 0-15,0 0 0,-22 0 16,22-1-16,0-20 0,-21 21 0,20 0 15,22 0-15,0-1 0,0 1 16,0 0-16,22 21 16,-1 0-16,0 21 0,0 0 15,0 22-15,0-1 0,-21 0 0,22 22 16,-22-1-16,21 1 16,-21-1-16,0 1 0,0-1 0,0 1 15,0-1-15,0 1 0,0-1 16,0-20-16,0 20 0,0-20 0,0 20 15,-21-21-15,-1 22 0,22-22 0,-21 1 16,0-1-16,0-21 0,0 0 16,0 0-16,-1 1 0,22-44 15,0 1 1</inkml:trace>
  <inkml:trace contextRef="#ctx0" brushRef="#br0" timeOffset="3892.64">14541 1334 0,'0'0'0,"0"-22"0,22 1 31,-1 21-31,0 0 0,0 21 16,0 1-16,0-1 0,-21 21 15,22-21-15,-22 22 0,21-1 0,-21 0 16,0 22-16,0-22 0,0 0 15,0 1-15,0-1 0,0-21 0,0 22 16,-21-22-16,-1 0 0,22 0 16,-21-21-16,0 0 15,21-21 1,0 0-16,0-22 0,0 22 16,0-21-16,0 21 0,0-22 15,21 1-15,0 0 0,1-1 0,-1 1 16,21 0-16,-21-1 0,22 1 15,-1 0-15,0-1 0,1 22 0,-22-21 16,21 21-16,0 21 0</inkml:trace>
  <inkml:trace contextRef="#ctx0" brushRef="#br0" timeOffset="4907.68">15346 1334 0,'0'0'0,"-43"42"0,22-21 0,0 21 0,0-20 15,0 20-15,0 0 0,-1 1 16,22-22-16,0 21 0,0-21 0,0 22 16,0-22-16,0 0 0,22 0 15,20 0-15,-21-21 0,0 0 16,0 0-16,22 0 0,-22 0 16,21-21-16,-21 21 0,22-21 0,-22 0 15,21 0-15,-21-1 0,1-20 16,-1 21-16,-21 0 0,0-22 15,0 22-15,0-21 0,0 21 16,0-22-16,-43 1 0,22 21 0,0 0 16,-21 0-16,21-1 0,-22 22 15,22 0-15,-21 0 0,21 0 0,-22 22 16,22-1-16,0 0 0,0-21 16,21 21-16,0 0 0,0 0 0,0 1 15,21-1-15,0-21 0,0 21 16,22-21-16,-1 0 0,0 0 0,1 0 15,-1 0-15,0 0 0,1 0 0,-1-21 16,0 0-16,1 21 0,-1-22 16,-21 1-16,21 21 0,-20-21 15,-1 0-15,0 21 0,0 0 16,-21-21-16,21 21 0,-21 21 16,0 0-16,0 0 15,0 0-15,0 1 0,0 20 0,0-21 16,-21 21-16,21 1 0,-21-1 15,21-21-15,0 22 0,0-22 0,0 0 16,0 0-16,0 0 0,21-21 16,0 0-16,0 0 0,1 0 15,-1 0-15,0 0 0,0-21 16,21 0-16,-20 0 0,-1 0 16,0-1-16,0-20 0,0 21 15,-21 0-15,21-22 0,1 22 0,-22-21 16,0 21-16,0 0 0,21-1 15,-21 1-15,0 42 32,-21 1-32,-1-1 0,22 0 0,-21 21 15,21-21-15,-21 22 0,21-22 16,0 21-16,0-21 0,0 22 0,0-22 16,0 0-16,21 0 0,0-21 0,1 21 15,-1-21-15,21 0 0,0 0 16,1 0-16,-1 0 0,0 0 0,1-21 15,-1 0-15,0 0 16,-20 0-16,-1 0 0,0-1 0,0-20 16,0 21-16,0-21 0,-21 20 15,0-20-15,22 21 0,-22-21 0,0 20 16,0 1-16,0 0 0,-22 42 31,1 22-31,0-22 16,21 21-16,-21 0 0,0 22 0,0-22 15,-1 22-15,22-1 0,0 1 16,0-22-16,-21 22 0,21-1 0,0 1 16,0-22-16,0 21 15,0-20-15,0 20 0,0 1 0,0-22 16,0 0-16,0 22 0,0-43 0,0 21 16,0-20-16,0 20 0,0-21 15,-21-21-15,21-21 31,0 0-31,0 0 0,0-22 0,0 22 16,0-42-16,0 20 0,0 1 16,0-22-16,0 22 0</inkml:trace>
  <inkml:trace contextRef="#ctx0" brushRef="#br0" timeOffset="5135.77">16531 1651 0,'0'0'0,"0"-63"0,21 20 0,0-20 15,22 42-15,-22-22 0,42 22 16,-20-21-16,-1 42 0,22-21 15,-22 21-15,21 0 0,-20 0 0,-1 21 16,0-21-16,-20 21 0,-1 21 16,-21-21-16,0 1 0,0 20 0,-21-21 15,-22 0-15,1 22 0,-22-22 16,22 0-16,-21 0 0,-1 0 0,1-21 16,-1 21-16,1-21 0,20 0 15,1 0-15,0 0 0,20 0 0,65 0 31,-22 0-31,21-21 0,22 0 16,-1 0-16</inkml:trace>
  <inkml:trace contextRef="#ctx0" brushRef="#br0" timeOffset="7032.36">17992 1228 0,'0'0'15,"0"-43"-15,0 22 0,0-21 16,0 0-16,21-1 0,0 1 0,-21-22 0,21 22 16,0-21-16,0 20 15,1 1-15,-1 0 0,0 20 0,0 1 16,0 0-16,0 21 0,1 0 16,-22 21-16,0 22 0,0-1 15,0 0-15,0 22 0,-22-1 16,1 22-16,0-22 0,0 1 15,0 21-15,0-22 0,21 1 0,-22-1 16,22 1-16,0-1 0,0 1 16,0-22-16,0 21 0,0-20 0,0-1 15,0-21-15,-21 22 16,0-22-16,0 0 0,0 0 0,0-21 16,-22 0-16,22 0 15,0 0-15,0 0 0,-22 0 0,22-21 16,0 0-16,0-22 0,-21 22 15,20 0-15,1-21 0,0 21 0,0-1 16,0 1-16,0 0 0,-1 21 16,22 21-1,0 0-15,0 1 16,22-1-16,-1 0 0,21 0 0,-21 0 16,22 0-16,-22 1 0,21-22 15,0 21-15,1-21 0,-1 21 16,22-21-16,-22 0 0,21 0 15,-20 0-15,20 0 0,-20-21 0,20 0 16,1-1-16,-22 1 0,0 0 16,1 0-16,-1 0 0,0-22 0,1 1 15,-1 21-15,-21-21 0,0 20 16,0 1-16,1 0 0,-1 21 16,-21 21-1,-21 22-15,-1-22 16,1 0-16,21 21 0,0-21 15,-21 1-15,21 20 0,0-21 0,0 0 16,0 0-16,0 1 16,21-22-16,0 0 15,22 0-15,-22 0 16,0 0-16,21-22 0,1 22 0,-22-21 16,21 0-16,-21 0 0,22 21 15,-22-21-15,0 0 0,0-1 0,22 1 16,-22 0-16,0 0 0,0 0 15,0 21-15,0 0 0,-21 21 16,22-21 0,-22 42-16,0-21 0,21 1 0,0-1 15,-21 21-15,21-21 0,0 0 16,0 1-16,1-1 0,20 0 16,-21-21-16,21 21 0,-20-21 15,20 0-15,0 0 0,1 0 0,-1 0 16,0 0-16,1 0 0,-1 0 15,0 0-15,1-21 0,-1 0 0,-21 0 16,21-1-16,-20 1 0,-22 0 16,21-21-16,-21 21 0,0-22 15,0 1-15,0 21 0,0-22 0,0 22 16,0 0-16,0 0 0,-21 0 16,-1 21-16,1 0 0,0 0 0,-21 21 15,-1 0-15,22 0 0,-21 0 16,21 22-16,-22-1 0,22-21 15,21 22-15,0-22 0,0 21 16,0-21-16,0 0 0,0 1 0,21-1 16,1 0-16,-1-21 0,21 0 15,-21 21-15,22-21 0,-1 0 0,0 0 16,-21 0-16,22-21 0,-1 21 16,-21-21-16,0 0 0,22-1 0,-22 1 15,0-21-15,0 0 0,0-1 16,1 1-16,-1 0 0,0-22 0,0 22 15,0-22-15,-21 1 16,21-1-16,1 1 0,-22-1 0,21-20 0,-21 41 16,21-20-16,-21 20 15,0 22-15,0 0 0,0 0 16,-21 42-16,0 0 16,-1 22-16,1-22 0,0 21 15,0 22-15,0-22 0,0 0 0,-1 22 16,1-22-16,21 0 0,0 22 15,0-22-15,0 1 0,0-1 0,0 0 16,0 22-16,0-22 0,21-21 16,1 22-16,-1-22 0,0 21 0,21-21 15,-21-21-15,1 21 0,20-21 16,-21 0-16,21 0 0,-20 0 16,20 0-16,-21 0 0,0-21 15,0 21-15,1-21 0,-1 0 0,-21 0 16,0 0-16,0-1 0,0 1 15,0 0-15,-21 21 16,-1 0-16,1 21 16,0 0-16,0 1 0,0 20 15,21-21-15,0 0 0,0 0 0,0 22 16,0-22-16,0 0 0,0 0 16,21 0-16,0 1 0,0-22 15,0 0-15,1 0 0,-1 0 16,21 0-16,-21 0 0,0 0 15,22-22-15,-22 22 0,21-21 16,-21 0-16,22 0 0,-22 0 0,21-22 16,1 22-16,-1-21 0,-21 21 15,21-22-15,1 22 0,-22 0 0,0 0 16,21 21-16,-20 0 0,-1 0 16,-21 21-16,0 21 15,0-20-15,0-1 16,-21 0-16,-1 21 0,1-21 0,21 22 15,-21-22-15,0 0 0,21 0 16,-21 0-16,21 1 16,0-44 15,21 1-31,0 0 16,0 0-16,0 0 0,1 0 15,-1-22-15,0 22 0,-21 0 16,21 0-16,0-22 0,0 22 15,1 0-15,-1 0 0,0 0 0,-21 42 32,0 21-32,0-21 15,-21 22-15,21-22 0,-21 21 16,21 1-16,0-22 0,0 21 0,0-21 16,0 22-16,21-22 0,0 0 15,0 0-15,0 0 0,22 0 16,-1 1-16,0-1 0,1 0 0,-1-21 15,0 0-15,1 0 0,-1 0 16,-21 0-16,21 0 0,-20 0 0,-1-21 16,0 21-16</inkml:trace>
  <inkml:trace contextRef="#ctx0" brushRef="#br0" timeOffset="7732.63">8721 2985 0,'-106'0'16,"212"0"-16,-297 0 0,85 0 0,22 0 0,20 0 15,1 0-15,-1 0 0,22 0 16,-1 0-16,22 0 0,0 0 0,42 0 16,0 0-1,1 0-15,20-22 0,0 22 16,1 0-16,-1 0 0,21 0 16,22 0-16,0-21 0,21 21 15,21 0-15,0-21 0,21 21 0,0 0 16,21-21-16,22 0 0,-1 21 15,22-21-15,0 21 0,20-22 0,22 22 16,0-21-16,22 21 0,-1-21 16,21 21-16,22-21 0,-1 21 0,1 0 15,-1-21-15,22 0 0,-1 21 16,22 0-16,0-22 0,-21 22 0,21 0 16,-1-21-16,-20 21 0,-21 0 15,20 0-15,-20 0 0,-22-21 0,-21 21 16,0 0-16,1-21 15,-44 21-15,1 0 0,-21 0 0,-43-21 16,22 21-16,-43 0 0,0-21 16,-21 21-16,0 0 0,-42-22 0,-1 22 15,-20 0-15,-22 0 0,-21-21 16,1 21-16,-1-21 0,-42 21 16,-1 0-1,-20 0-15,0 0 0,-1 21 0,-20 0 16,-22-21-16</inkml:trace>
  <inkml:trace contextRef="#ctx0" brushRef="#br0" timeOffset="8296.34">9927 3789 0,'0'0'0,"0"-42"15,0 20-15,-63-41 16,20 63-16,22 0 0,-21 21 15,-22 0-15,22 0 16,-22 22-16,1 20 0,-1 22 0,1 0 16,-1-1-16,-20 22 0,41 0 15,-20-21-15,21 20 0,-1 1 0,1 0 16,21 0-16,21-21 0,0-1 16,0 1-16,0-22 0,0 1 0,21-22 15,21 1-15,-21-1 0,22-21 0,-1 0 16,0 0-16,22-21 0,-22 0 15,22 0-15,-1 0 0,1 0 0,20 0 16,-20 0-16,21-21 16,-22 0-16,1 0 0,-1 0 0,1-22 0,-1 22 15,-21-21-15</inkml:trace>
  <inkml:trace contextRef="#ctx0" brushRef="#br0" timeOffset="8508.2">10287 4318 0,'0'0'0,"0"-21"0,0 84 32,21-41-32,0 20 0,0 0 15,1 1-15,-1-1 0,0 0 0,21 22 16,-21-22-16,1 0 16,-1 1-16,21-1 0,-21 0 0,0 1 0,1-22 15,-1 0-15,0 0 0,0 0 16,0-21-16,0 0 15,1 0-15,-1-21 0,0 0 16</inkml:trace>
  <inkml:trace contextRef="#ctx0" brushRef="#br0" timeOffset="8731.83">11049 4360 0,'0'0'0,"0"-21"15,-64 21 1,22 0-16,0 21 0,-1 22 15,1-22-15,0 21 0,-22 1 16,1-1-16,-1 21 0,1-20 0,-1 20 16,1 1-16,-1-1 0,1 1 0,20-22 15,-20 0-15,21 1 0,-1-1 16,22 0-16,21-20 0,0-1 0,21-21 16,22 0-16,-1 0 15,0 0-15,1-21 0,20-1 0,1 1 16,-22-21-16</inkml:trace>
  <inkml:trace contextRef="#ctx0" brushRef="#br0" timeOffset="9004.68">11282 4403 0,'0'0'0,"21"0"0,-21 21 16,0 0-16,0 21 15,0 1-15,0-1 0,0 22 0,-21-1 16,21 1-16,-21-1 0,-1 22 0,1-1 15,21 1-15,-21-21 0,21 20 16,-21 1-16,21-22 0,0 22 0,0-21 16,0 20-16,0-20 0,0-1 15,21 1-15,0-1 0,-21-20 0,21 20 16,-21-21-16,0-20 0,0 20 16,22-21-16,-22 0 15,21-21-15,0 0 0,-21-21 16,0 0-16,21 0 0,-21-22 0,21 1 15,-21 0-15,0-1 0</inkml:trace>
  <inkml:trace contextRef="#ctx0" brushRef="#br0" timeOffset="9268.39">11303 4911 0,'0'0'0,"0"-64"0,0-20 16,21 20-16,21 22 0,-20-22 0,20 22 15,-21 0-15,21 20 0,1-20 0,-1 21 16,0 0-16,1 21 15,-1 0-15,0 0 0,1 0 0,-22 21 16,21 0-16,-42 21 0,0-20 16,0 20-16,0-21 0,-21 21 0,0 1 15,-21-1-15,20 0 0,-20-20 16,0 20-16,-1 0 0,1-21 0,0 1 16,21-1-16,-22 0 0,22-21 15,21-21 1,42 21-1,-20-21-15,-1-22 16,21 22-16,-21 0 0,22 0 0</inkml:trace>
  <inkml:trace contextRef="#ctx0" brushRef="#br0" timeOffset="9709.42">12319 4382 0,'0'0'0,"0"-22"0,-21 22 0,0 0 15,-1 0-15,-20 22 0,21-22 0,-21 21 16,20 21-16,-20-21 0,21 22 16,-21-22-16,20 21 0,-20 0 0,21 1 15,0-1-15,0 0 0,-1 1 0,22-22 16,0 21-16,0-21 0,0 1 16,0-1-16,0 0 0,22-21 15,20 0-15,-21 0 0,0 0 16,0 0-16,22-21 0,-22 0 0,21-1 15,1 1-15,-22-21 0,21 21 16,-21-22-16,22 22 0,-22-21 0,0 21 16,0-22-16,0 1 0,-21 0 15,0-1-15,21 22 0,-21-21 0,22 21 16,-22 0-16,0-1 0,0 44 16,0 20-1,0-21-15,0 0 0,0 22 16,0-1-16,0 0 0,0-21 0,0 22 15,0-1-15,0-21 0,0 22 16,21-22-16,0 0 0,-21 0 16,21 0-16,0 0 0,0-21 0,43 0 15,-43 0-15,0 0 0,22-21 16,-22 0-16,21 0 0,-21 0 16,22-22-16,-22 22 0,21-21 0</inkml:trace>
  <inkml:trace contextRef="#ctx0" brushRef="#br0" timeOffset="9937.29">12996 3916 0,'0'0'0,"0"-21"0,0-22 31,0 65-31,0-1 0,0 21 0,0 0 16,-21 1-16,21 20 0,-21 1 15,21-22-15,-21 22 0,21-22 0,-21 21 16,21-20-16,0-1 0,0 0 0,0 1 15,0-1-15,0-21 0,0 0 16,0 1-16,0-1 0,21 0 0,0-21 16,0 0-16,0 0 15,0 0-15,22 0 0,-22-21 0,21-22 16,-21 22-16</inkml:trace>
  <inkml:trace contextRef="#ctx0" brushRef="#br0" timeOffset="10365.04">13589 3704 0,'-42'64'31,"42"-22"-31,-22 0 0,1 1 0,21-1 0,-21 22 16,21-22-16,-21 21 0,21 1 15,0-22-15,0 22 0,0-22 16,-21 0-16,21 1 0,0-1 0,0 0 15,0-20-15,0-1 0,0 0 16,0 0-16,0-42 31,0 0-31,0 0 0,21-1 16,-21 1-16,21 0 0,-21-21 16,21-1-16,0 1 0,22 0 0,-22-1 15,0 22-15,21-21 0,-20 21 0,20 0 16,0 21-16,-21 0 0,22 21 15,-22 0-15,0 0 0,0 21 0,0-20 16,1 20-16,-22 0 16,0-21-16,0 22 0,0-22 0,0 21 15,0-21-15,-22 1 0,1 20 16,21-21-16,-21-21 0,0 21 0,0 0 16,0-21-16,-1 0 0,1 0 15,0 0-15,0 0 16,0-21-16,0 0 0</inkml:trace>
  <inkml:trace contextRef="#ctx0" brushRef="#br0" timeOffset="10535.95">12552 4191 0,'0'0'0,"-21"0"0,-1-21 0,1 21 15,42 0 1,1 0-16,20 0 0,0 0 15,1-21-15,20 21 0,1 0 0,-1 0 16,22-21-16,-1-1 0,1 22 16,0-21-16,21 0 0,-22 0 0</inkml:trace>
  <inkml:trace contextRef="#ctx0" brushRef="#br0" timeOffset="10815.78">14076 3302 0,'0'0'0,"21"-21"0,0 21 0,0 0 16,0 0-16,22 21 0,-1 0 15,0 0-15,1 22 0,20 20 0,-20-20 16,-1 20-16,0 1 0,1-1 16,-1 22-16,0-1 0,1 1 0,-1 0 15,-21-1-15,0 1 0,0-21 16,1 20-16,-22-20 0,0-22 0,0 22 15,0-22-15,-22 21 0,1-20 16,-21-1-16,21-21 0,-22 22 16,1-1-16,-21-21 0,20 0 0,-20 0 15,-1 1-15,22-1 0,-22-21 16,22 0-16,21 0 0,0 0 0</inkml:trace>
  <inkml:trace contextRef="#ctx0" brushRef="#br0" timeOffset="11509.14">15642 3725 0,'0'0'0,"0"-21"15,21 0-15,0 21 16,1 0-16,20 0 0,-21-21 0,21 21 16,1 0-16,-1 0 0,0-21 15,1 21-15,-1 0 0,0 0 0,1-21 16,-1 21-16,-21 0 0,22 0 16,-22 0-16,-21-22 15,-21 22-15,-22 0 16,1 0-16,0 0 0,-1 0 15,-20 0-15,-1 0 0,1 0 0,-1 0 16,22 0-16,-22 0 0,22 0 16,0 0-16,-1 0 0,22 0 0,0 0 15,0 0-15,0 0 16,0 22 0,21-1-16,0 0 0,0 21 15,0-21-15,0 22 16,0-1-16,0 0 0,0 22 0,-22-1 15,1 22-15,21 0 0,-21-1 16,0-20-16,0 21 0,0-1 0,-22-20 16,22 20-16,0-20 0,0 21 0,21-22 15,0-21-15,0 22 16,0-22-16,0 1 0,21-1 0,0-21 16,0 0-16,22 0 0,-1-21 15,0 0-15,1 0 0,20 0 0,-21 0 16,1 0-16,20-21 0,1 0 15,-22 0-15,22-21 0,-22 20 0,21-20 16</inkml:trace>
  <inkml:trace contextRef="#ctx0" brushRef="#br0" timeOffset="13128.13">16573 4212 0,'22'0'31,"-1"0"-31,0 0 0,0-21 16,21 21-16,-20-21 0,-1 0 15,21 0-15,-21-1 0,0 1 0,1-21 16,-1 21-16,21-22 0,-21 22 16,-21-21-16,21 21 0,1-22 0,-1 22 15,-21 0-15,0-21 0,0 21 16,0-1-16,0 1 0,-21 21 16,-1 0-16,1 21 15,0 1-15,0 20 0,0 0 0,0 22 16,-1-1-16,1 22 15,0-22-15,21 22 0,0-21 0,0 20 16,0-20-16,0-22 0,0 22 16,0-22-16,21 21 0,0-20 0,1-1 15,-22-21-15,21 22 0,0-22 16,-21 21-16,0-21 0,0 0 16,-21-21-1,-22 0-15,22-21 0,0 0 16,-21 0-16,21 0 0,-22 0 15,22-1-15,-21 1 0,21 0 0,-1-21 16,-20 21-16,21-1 0,0 1 16,0 21-1,21 21-15,0 1 16,0-1-16,0 0 16,0 0-16,21 0 0,0 0 0,0 1 15,0-22-15,22 21 0,-22-21 16,21 0-16,0 0 0,1 0 0,-1 0 15,0 0-15,1 0 0,-1-21 16,0-1-16,1 22 0,-1-21 0,0 0 16,1 0-16,-1 0 0,0 0 15,1-1-15,-1-20 0,-21 21 0,22 0 16,-22-22-16,0 22 0,0 0 16,-21 0-16,0 0 0,0 42 15,0 0 1,0 0-16,0 0 0,0 1 15,-21 20-15,21-21 0,-21 21 0,0-20 16,21 20-16,0-21 0,0 0 16,0 0-16,0 1 0,0-1 0,0 0 15,21-21 1,0-21 0,0 21-16,0-21 15,0-1-15,22 1 0,-22 0 0,21 0 0,-21 0 16,22 0-16,-22-22 0,21 22 15,-21 0-15,1-21 0,20 20 16,-21 1-16,0 0 0,0 0 16,1 21-16,-1 0 0,0 0 15,-21 21-15,0 0 16,0 0-16,0 1 0,0 20 0,0-21 16,0 21-16,0-20 0,21-1 0,0 21 15,0-21-15,1 22 0,-1-22 16,0 0-16,0 0 0,21 0 0,1-21 15,-1 21-15,0-21 16,1 0-16,-1 0 0,22 0 0,-22 0 0,0 0 16,22-21-16,-22 0 15,0 0-15,1 0 0,-1 0 0,-21-1 16,0 1-16,1-21 0,-1 21 16,-21-22-16,0 22 0,0-21 0,0 0 15,0-1-15,-21 1 0,21 21 16,-22-22-16,-20 22 0,21 0 0,0 0 15,-22 21-15,22 0 0,-21 0 16,0 21-16,20 0 0,-20 22 0,0-22 16,-1 21-16,1-21 0,21 22 15,0-1-15,0-21 0,-1 21 0,22-20 16,0 20-16,0-21 0,0 0 16,0 0-16,22 1 0,-1-1 15,0-21-15,0 0 0,21 0 0,-20 0 16,20 0-16,-21 0 0,21 0 15,1 0-15,-1-21 0,-21-1 0,22 1 16,-1 0-16,-21 0 0,0-21 16,22 20-16,-22-20 0,-21 21 0,21-21 15,0-1-15,-21 1 0,0 0 16,0 20-16,21-20 0,-21 21 0,0 0 16,0 0-16,-21 21 46,0 0-46</inkml:trace>
  <inkml:trace contextRef="#ctx0" brushRef="#br0" timeOffset="13788.55">16976 3874 0,'0'0'0,"0"-22"15,-22 22-15,1 0 0,-85 22 32,85-1-32,0 21 0,0 0 0,0 22 15,-22-1-15,22 1 0,0-1 16,-21 22-16,21-21 0,-1-1 0,1-21 15,0 22-15,21-22 0,0 22 16,0-22-16,0-21 0,21 22 0,22-22 16,-22 0-16,21 0 0,-21 0 15,22-21-15,-1 0 0,0 0 0,1 0 16,20-21-16,-21 0 0,1 0 16,-1 0-16,22-22 0,-22 22 0,0 0 15,-21-21-15,22-1 0,-22 22 0,-21-21 16,0-22-16,0 22 15,0-22-15,0 22 0,0-21 0,0-1 16,-21 1-16,0-1 0,-22 22 16,22-1-16,-21 1 0,21 21 0,-22 0 15,-41 21-15,62 0 16,-20 21-16,0 21 0,-1 1 0,1-1 16,21 0-16,-21 1 0,20 20 15,1-21-15,21 1 0,0-1 0,0-21 16,0 22-16,21-22 0,1 0 15,20 0-15,0 0 0,1-21 0,-1 0 16,21 0-16,1 0 0,-1 0 16,1-21-16,-1 21 0,1-21 15</inkml:trace>
  <inkml:trace contextRef="#ctx0" brushRef="#br0" timeOffset="14096.37">17716 4001 0,'0'0'0,"0"-22"0,0-20 16,0 21-16,0 0 0,-21 21 15,0 0-15,21 21 0,-21 0 16,0 21-16,-22 1 0,22 20 0,0 1 16,-21-1-16,21 22 0,-1-22 15,-20 22-15,21 0 0,-21 21 0,20-22 16,1 22-16,0-21 0,0 21 16,21-22-16,0 22 0,0-21 15,0-1-15,0-20 0,0 21 0,0-22 16,0 1-16,0-1 0,0 1 15,0-22-15,0 21 0,0-41 0,21 20 16,0 0-16,-21-21 0,0 1 16,21-22-16,1 0 15,-22-22-15,21 1 0,-21 0 16,21-21-16,0-1 0,-21 1 16,21-21-16,0-1 0,1 1 0,-1-1 15,-21-21-15,21 1 0</inkml:trace>
  <inkml:trace contextRef="#ctx0" brushRef="#br0" timeOffset="14356.38">17674 4572 0,'0'0'0,"21"-63"0,85-170 31,-85 190-31,0 43 0,1-21 16,-1 21-16,0 0 0,0 0 0,-21 21 16,21-21-16,0 43 0,-21-22 15,0 0-15,0 21 0,0-20 0,0 20 16,0 0-16,-42-21 0,21 22 15,-21-22-15,-1 0 0,1 21 16,0-20-16,-1-1 0,-20-21 16,20 21-16,1-21 0,0 0 0,21 0 0,-1 0 15,1 0-15,42 0 16,22-21 0,-22 0-16,21 21 0,1-22 0,-1-20 15,21 21-15,-20-21 0,-1-1 16,22 1-16</inkml:trace>
  <inkml:trace contextRef="#ctx0" brushRef="#br0" timeOffset="15516.57">18436 3620 0,'0'0'0,"21"-43"0,-42-20 32,0 63-32,0 21 0,0 0 0,-22 21 15,22 1-15,-21-1 0,21 0 0,-1 1 16,-20 20-16,21 22 0,-21-22 15,20 22-15,1 0 0,-21-22 0,42 22 16,-21-22-16,21 1 0,0-1 16,0-20-16,0-1 0,0 0 0,0 1 15,21-1-15,0-21 0,0 0 16,22 1-16,-22-1 0,21-21 0,-21 0 16,22 0-16,-1 0 0,0-21 15,1-1-15,-1 22 0,0-21 16,1-21-16,-22 21 0,21 0 0,-21-22 15,22 1-15,-22 21 0,0-22 16,0 22-16,-21-21 0,21 21 16,-21 0-16,0 42 15,0 0 1,-21 0-16,0 0 0,0 0 0,21 1 16,0-1-16,-21 21 0,21-21 0,0 0 15,0 1-15,0-1 0,0 0 16,0 0-16,0 0 0,21-21 15,0 0-15,0 0 0,0 0 16,0 0-16,1 0 0,20 0 16,-21 0-16,21-21 0,-20 21 15,-1-21-15,21 0 0,-21 0 0,0-1 16,1 1-16,20-21 0,-42 21 16,21 0-16,0-1 0,0 1 0,-21 0 15,0 0-15,0 42 31,-21 0-31,0 0 0,0 1 0,0-1 16,0 21-16,21-21 0,0 0 16,0 1-16,0-1 0,0 0 0,0 0 15,0 0-15,0 0 0,0 1 16,21-22-16,0 0 16,0 0-16,0 0 0,0 0 15,1 0-15,20 0 0,-21-22 0,0 1 16,0 21-16,1-21 0,-1 0 15,-21 0-15,0 0 0,0-1 0,0 1 16,0-21-16,0 21 0,0 0 16,0-22-16,-21 22 0,-1 0 0,22 0 15,-21 0-15,21-1 0,-21 1 16,21 0 0,21 0-16,0 21 15,1 0-15,20 0 0,0-21 16,-21 21-16,22 0 0,-1 0 15,0 0-15,1 0 0,-1 0 16,0 21-16,1 0 0,-22 0 0,21 0 16,-21 1-16,1-1 0,-1 21 15,-21-21-15,0 0 0,0 22 0,0-22 16,0 0-16,0 0 0,0 0 16,0 1-16,0-1 0,0 0 15,21-21 16,0-21-15,0 21-16,-21-21 0,21-1 16,-21 1-16,22 0 0,-1 0 15,0-21-15,0 20 0,0 1 16,0-21-16,1 21 0,-1 0 0,0 21 16,0 0-16,-21 21 15,0 0 1,0 0-16,0 21 0,-21-20 0,21 20 15,0-21-15,-21 0 0,21 22 16,0-22-16,0 0 0,0 0 0,0 0 16,21 0-16,0 1 0,0-1 15,22-21-15,-22 0 0,21 0 0,-21 0 16,22 0-16,-1 0 0,-21 0 16,21-21-16,-20 21 0,20-22 15,-21 1-15,21 0 0,-20 0 0,-22 0 16,0 0-16,0-1 0,0-20 15,0 21-15,0-21 0,0-1 0,0-20 16,0 20-16</inkml:trace>
  <inkml:trace contextRef="#ctx0" brushRef="#br0" timeOffset="15676.48">19897 3768 0,'0'0'0,"-22"0"0,1 0 0,0 0 0,21 21 31</inkml:trace>
  <inkml:trace contextRef="#ctx0" brushRef="#br0" timeOffset="15861.37">18457 3958 0,'0'0'0,"-42"0"0,-22 21 16,43-21-16,-21 0 0,42 22 0,21-22 31,0 0-31,22 0 0,-1 0 16,0 0-16,22 0 0,-1 0 0,1 0 15,-1-22-15,1 22 0,-1 0 16,1-21-16,-1 21 0</inkml:trace>
  <inkml:trace contextRef="#ctx0" brushRef="#br0" timeOffset="17036.05">20743 3895 0,'0'0'16,"0"-21"-16,0-1 0,0-20 0,0 21 16,0 0-16,0 0 0,0-1 0,0 1 15,0 0-15,0 0 0,0 42 31,21 21-31,1 1 16,-22-1-16,21 43 0,-21-22 16,0 22-16,0 0 0,0-22 15,0 22-15,0-22 0,0 1 0,0-1 16,0-20-16,0-1 0,0 0 16,0 1-16,0-22 0,0 0 0,21 0 15,0-21 1,-21-21-1,0 0-15,0 0 0,0-22 16,0 22-16,0 0 0,0-21 16,0-1-16,0 1 0,0-22 0,0 22 15,21-21-15,0-1 16,1-21-16,-1 22 0,0-1 0,0 22 16,21-21-16,-20-1 0,-1 22 15,21-22-15,-21 22 0,22 21 0,-22-22 16,0 22-16,0 21 0,0 0 15,-21 21-15,0 1 16,0 20-16,0-21 0,-21 21 16,0 1-16,0-22 0,0 42 0</inkml:trace>
  <inkml:trace contextRef="#ctx0" brushRef="#br0" timeOffset="18480.84">21442 4445 0,'0'0'0,"0"-21"0,21 0 15,0 0-15,0-22 0,-21 22 0,21 0 16,-21-21-16,22 20 0,-22-20 16,0 0-16,0 21 0,0-1 0,0 1 15,0 0-15,-22 21 0,1 0 16,-21 0-16,21 21 0,-22 0 0,1 1 15,0-1-15,-1 21 0,22 0 16,-21 1-16,0-1 0,20 0 0,1 1 16,0-22-16,0 21 0,21-21 15,0 22-15,0-22 0,0 0 16,0 0-16,0 0 0,21-21 16,0 0-16,0 0 15,1 0-15,-1 0 0,0 0 0,21-21 16,-21 0-16,1 0 0,20 21 15,-21-21-15,0-22 0,0 22 0,1 0 16,20-21-16,-21 21 0,0-22 16,0 1-16,-21 0 0,22 20 0,-22-20 15,0 21-15,0 42 32,-22 0-32,1 0 0,0 22 0,21-1 15,-21-21-15,21 22 0,-21-22 16,21 21-16,0-21 0,0 22 0,0-22 15,0 0-15,21 0 0,0-21 16,0 21-16,22-21 0,-22 0 0,21 21 16,0-21-16,-20 0 0,20 0 15,0 0-15,1 0 0,-1-21 0,-21 21 16,21-21-16,1 0 0,-22 0 16,0 0-16,0-1 0,0-20 15,1 21-15,-1-21 0,0-22 0,-21 22 16,21-22-16,0 1 0,-21-1 0,21 1 15,-21 20-15,22-20 16,-1-1-16,-21 1 0,21-1 0,0 22 16,0-21-16,-21 20 0,0 22 15,21-21-15,-21 21 0,0 42 16,0 0-16,0 0 16,-21 21-16,0 1 0,0-1 0,21 22 15,-21-1-15,0 1 0,-1-1 16,1 1-16,0-1 0,21 1 0,0-1 15,0 1-15,0-1 0,0-21 16,0 1-16,0-1 0,0 0 16,0-20-16,0-1 0,0 0 0,21 0 15,0 0-15,1-21 16,-1 0-16,0 0 16,0 0-16,0 0 0,0 0 15,-21-21-15,22 21 0,-1-21 0,0 0 16,0 0-16,0-1 0,0 1 15,1-21-15,-22 21 0,0 0 0,21-22 16,-21 22-16,0 0 0,0 0 16,0 42 15,-21 0-31,21 0 0,-22 0 16,22 1-16,0-1 0,0 0 15,0 0-15,0 0 0,0 0 0,0 1 16,22-22-16,-1 0 0,0 21 15,0-21-15,0 0 16,0 0-16,1 0 0,-1 0 0,21 0 16,-21-21-16,0 21 0,22-22 15,-22 1-15,0 0 0,0 0 0,0 0 16,1-22-16,-1 22 0,0-21 16,21 0-16,-21 20 0,1-20 0,-1 21 15,-21 0-15,21 21 16,-21 21-1,0 0-15,0 21 0,-21-20 16,0 20-16,21-21 0,-22 21 0,1-20 16,21 20-16,-21-21 0,21 0 15,0 0-15,0 1 0,0-1 0,0 0 16,21-21 0,22 21-16,-22-21 0,21 0 0,0 0 15,-20 0-15,20 0 0,0 0 16,1 0-16,-22-21 0,21 0 0,-21 21 15,0-21-15,1-1 0,20 1 0,-42-21 16,21 21-16,0-22 16,-21 22-16,21-21 0,-21 0 0,0-1 15,0 1-15,0 0 0,0 20 16,0 1-16,-21 21 0,0 0 16,0 0-16,0 21 0,0 22 15,-1-22-15,1 21 0,0 1 0,0-22 16,21 21-16,-21 0 0,21-20 15,0 20-15,0-21 0,0 0 0,0 0 16,0 1-16,21-1 0,0-21 16,0 21-16,0-21 0,1 0 0,20 0 15,-21 0-15,21 0 0,-20 0 16,20 0-16,0 0 0,-21 0 16,1-21-16,20 0 0,-21 21 0,0-22 15,0-20-15,1 21 0,-22-21 16,21 20-16</inkml:trace>
  <inkml:trace contextRef="#ctx0" brushRef="#br0" timeOffset="18964.63">23622 3387 0,'0'0'16,"-21"-21"-16,0 21 0,21-22 15,21 22-15,0 0 16,21 0-16,1 0 15,20 0-15,1 0 0,-1-21 0,1 21 16,20 0-16,-20-21 0,-1 21 16,1 0-16,-22-21 0,22 21 0,-22-21 15,21 21-15,-20 0 0,-1-21 16,0 21-16,1 0 0,-22 0 16,21 0-16,-21 0 0,1 0 0,-1 0 15,-21 21-15,0 0 0,0 0 16,0 21-16,0 1 0,-21-1 0,-1 22 15,1-22-15,-21 21 0,21-20 16,-22 20-16,22-20 0,0 20 0,-21 1 16,21-1-16,-1 1 15,22-1-15,0 1 0,-21-22 0,21 21 16,0 1-16,0-22 0,0 1 16,0 20-16,0-21 0,0 1 0,0-22 15,0 21-15,0-21 0,0 22 0,0-22 16,0 21-16,0-21 0,0 1 15,-21-1-15,0 0 0,21 0 0,-42 0 16,20 0-16,1-21 0,-21 22 16,21-22-16,-22 0 0,1 0 0,21 0 15,-21 0-15,-1 0 0,22 0 16,0 0-16,-21 0 0,20-22 0,1 22 16,0-21-16,21 0 15</inkml:trace>
  <inkml:trace contextRef="#ctx0" brushRef="#br0" timeOffset="19108.07">23939 4890 0,'-21'0'15,"0"21"-15,0-21 16,0 0-16</inkml:trace>
  <inkml:trace contextRef="#ctx0" brushRef="#br0" timeOffset="19972.36">4106 6985 0,'0'0'16,"21"0"15,1-21-31,-1 21 0,21 0 15,0 0-15,1 0 0,-1-21 0,0 21 16,1 0-16,-1 0 0,-21 0 16,22 0-16,-22-21 0,0 21 0,0 0 15,-42 0 1,0 0 0,-22 0-16,22 0 15,0 0-15,-21 21 0,21-21 0</inkml:trace>
  <inkml:trace contextRef="#ctx0" brushRef="#br0" timeOffset="20472.23">4106 6985 0,'0'0'16,"-21"21"-16,0-21 0,21 21 0,-21-21 0,21 22 16,-21-22-16,-1 21 15,22 0-15,-21 0 0,0 0 0,0 0 16,21 1-16,-21-1 0,0 21 15,-1-21-15,22 0 0,-21 1 0,21-1 16,-21-21-16,21 21 0,-21-21 16,21-21 15,0 0-31,21-1 16,0 22-16,0-21 0,-21 0 15,22 21-15,-1-21 0,0 0 0,0 21 16,0 0-16,0 0 0,1 0 15,-1 0-15,21 0 0,-21 0 16,0 21-16,22 0 0,-1 0 16,-21 0-16,22 22 0,-22-1 0,0 0 0,0 1 15,-21-1-15,0 0 16,0 22-16,0-22 0,-42 1 0,21-1 16,-1 0-16,-20 1 0,0-22 15,21 21-15,-22-21 0,1 22 0,0-22 16,-1-21-16,1 21 0,21-21 15,-22 0-15,1 0 0,0 0 0,21 0 16,-22-21-16,1 21 0,21-21 16,0-1-16,-22 22 0,22-21 0,0 0 15,0 21-15,0-21 16,-1 0-16,22 0 0,0-1 31,22 22-31,-1-21 0,21 21 0</inkml:trace>
  <inkml:trace contextRef="#ctx0" brushRef="#br0" timeOffset="20669.06">4805 7620 0,'0'0'15,"42"0"-15,-21 0 0,0 0 16,1 0-16,-1 0 0,-21 21 31,21-21-15,0 0-1</inkml:trace>
  <inkml:trace contextRef="#ctx0" brushRef="#br0" timeOffset="23959.82">7302 7049 0,'22'0'15,"-1"-22"-15,0 22 16,0-21-16,0 0 16,0 0-16,1 21 15,-22-21-15,21 21 0,-21-21 0,21 21 16,-21-22-16,0 1 16,21 21-16,-21-21 0,0 0 31,-21 21 31,21 21-46,-21 0 0,0 0-16</inkml:trace>
  <inkml:trace contextRef="#ctx0" brushRef="#br0" timeOffset="25669.15">7218 6879 0,'0'0'0,"0"-21"31,0 0-31,0 0 15,21 21 1,0 0-16,0 0 16,0 21-16,22 0 0,-1 0 15,0 22-15,1-1 0,-1 43 16,22-22-16,-1 22 0,-21-1 0,22 1 16,-22-21-16,1 20 0,-1 1 15,-21-22-15,0 1 0,0 21 0,1-22 16,-1 1-16,-21-22 0,21 21 15,-21-20-15,0-1 0,0 0 0,21-20 16,-21-1-16,0 0 0,21 0 16,-21-42 15,0 0-31,0 0 0,0-1 16,0 1-16,0 0 15,-21 0-15,21 0 0,-21 0 16,21-1-16,-21 22 0,21-21 15,0 0-15,-21 0 0,-1 21 0,22-21 16,-21 21-16,0 0 0,21-21 16,-21 21-16,0-22 0,0 1 15</inkml:trace>
  <inkml:trace contextRef="#ctx0" brushRef="#br0" timeOffset="27572.2">7578 7895 0,'0'0'0,"21"0"0,0 0 15,0 0-15,0-21 16,-21 0-16,0 0 0,0 0 15,0-1-15,0 1 0,0-21 16,0 21-16,-21 0 0,0-1 0,0 1 16,0-21-16,-1 21 0,1 0 15,-21-1-15,21 1 0,0 21 0,-22 0 16,22 0-16,-21 0 0,21 0 16,-1 0-16,-20 21 0,0 1 15,21 20-15,-22-21 0,22 21 0,-21 1 16,21-1-16,-22 0 0,22 22 15,0-22-15,0 22 0,0-22 0,21 22 16,0-22-16,0 0 0,0 1 16,0-22-16,21 0 0,0 0 0,0 0 15,21-21-15,-20 0 0,20 0 16,0 0-16,1-21 0,-1 21 0,21-21 16,-20-21-16,20 20 0,1-20 15,63-43-15,-64 43 16,-20 0-16,20-1 0,-21-20 0,22 21 15,-22-22-15,-21 1 0,1-1 16,20 1-16,-42-1 0,21-21 16,-21 1-16,21 20 0,-21-20 0,0 20 15,0-21-15,0 22 0,0-1 16,0 1-16,0 21 0,0-22 0,0 1 16,0 20-16,0 22 0,-21-21 15,21 21-15,-21 21 0,0 0 0,0 21 16,-1 21-16,1-21 15,-21 43-15,21-22 0,0 22 0,-1 20 16,-20 1-16,21 0 0,0 20 16,0 1-16,21 0 0,0-21 0,-22 21 15,22-22-15,0 1 16,0 0-16,0-1 0,22 1 0,-1-22 16,21-20-16,0 20 0,-20-42 15,41 22-15,-21-22 0,1 0 0,-1 0 16,22-21-16,-22 0 0,0 0 15,1 0-15,-1-21 0,0 21 0,1-42 16,-1 21-16,0-1 0,1-20 0,-22 0 16,21-1-16,-21 1 0,22 0 15,-22-1-15,-21 1 0,0 0 0,0-1 16,0 22-16,0-21 0,0 21 16,0 0-16,-21 21 15,-1 0-15,1 21 16,21 21-16,-21-21 0,0 22 0,21-1 15,-21-21-15,21 43 16,0-22-16,0 0 0,0 1 0,0-1 16,0-21-16,0 21 0,0-20 15,0-1-15,21-21 0,0 0 0,21 0 16,-20 0-16,-1 0 0,21 0 16,0 0-16,1-21 0,-1-1 0,0-20 15,1 21-15,-1-21 0,0-1 16,1 22-16,-1-21 0,-21-1 0,22 1 15,-22 0-15,0-1 0,0 22 0,0-21 16,-21 21-16,0 0 0,0-1 16,0 44 15,0-1-31,0 21 0,0-21 0,0 22 16,0-1-16,0 0 0,0 22 0,-21-1 15,21-20-15,0 20 0,0 1 16,0-1-16,0 1 0,0-1 0,0-21 15,0 22-15,21-1 0,-21-20 16,0 20-16,0 1 0,0-1 0,0 1 16,0-22-16,0 22 0,0-22 0,-21 21 15,0-20-15,0-1 0,0-21 16,-1 0-16,1 1 0,0-1 16,-21-21-16,21 0 0,-22 0 15,1 0-15,0-21 0,-1 21 0,1-43 16,-22 22-16,1 0 0,21-21 0,-22 20 15,22-20-15,-22 0 0,22-1 16,0 22-16,-1-21 0,22 0 0,0-1 16,0 22-16,21-21 0,0-1 15,0 22-15,0-21 0,21 0 0,0-1 16,0 1-16,22 0 0,20-1 0,-21-20 16</inkml:trace>
  <inkml:trace contextRef="#ctx0" brushRef="#br0" timeOffset="29191.75">9588 7557 0,'0'0'0,"22"0"0,-44 21 31,1 0-31,21 0 0,-21 21 16,21 1-16,-21-22 0,21 21 15,-21 1-15,0-1 0,21 0 0,0 1 16,0-22-16,-22 21 0,22-21 15,0 22-15,0-22 0,0 0 16,0-42 15,0 0-31,0-1 0,0 1 0,22-21 16,-22 21-16,21-22 0,0 22 16,-21-21-16,21 21 0,0-22 0,-21 22 15,21-21-15,1 21 0,-22 0 16,21 21-16,0 0 0,-21 21 15,21 0-15,0 0 16,-21 0-16,21 22 0,-21-22 0,22 21 16,-1-21-16,-21 22 0,21-1 15,-21 0-15,21-21 0,0 1 0,0 20 16,1-21-16,-1 0 0,0-21 16,21 21-16,-21-21 0,22 0 15,-1 0-15,0 0 0,1-21 0,-1 0 16,0 0-16,1 0 0,-1 0 15,-21-1-15,22-20 0,-22 0 0,21 21 16,-21-22-16,0 1 0,1 21 0,-22-22 16,0 1-16,0 0 0,0 21 15,0-22-15,0 22 0,0 0 0,-22 0 16,1 0-16,-21 21 0,21 0 16,-22 0-16,1 0 0,0 21 15,-1 0-15,1 0 0,0 0 0,-1 22 16,22-22-16,-21 21 0,21 0 15,0 1-15,-1-1 0,22 0 0,0-20 16,0 20-16,0 0 0,22-21 16,-1 1-16,0-1 0,0 0 0,0-21 15,22 0-15,-22 0 0,21 0 16,0 0-16,-20 0 0,20-21 0,0 0 16,-21-1-16,22 1 0,-22 0 0,0-21 15,0 21-15,0-1 0,1-20 16,-1 21-16,-21-21 0,0-1 0,0 22 15,0-21-15,0 21 0,0-1 16,0 1-16,0 0 0,0 42 31,0 0-31,0 1 0,0-1 16,0 0-16,0 0 0,0 21 0,0-20 16,0 20-16,0-21 0,21 21 15,0-20-15,-21-1 0,21 0 0,0 0 16,22 0-16,-22-21 0,21 0 0,-21 0 15,22 0-15,-1 0 0,0-21 16,1 21-16,-1-21 0,0 0 0,1 0 16,-22-1-16,21 1 0,1 0 15,-22-21-15,0 21 0,0-1 16,0 1-16,0 0 0,1-21 0,-22 21 16,0-1-16,0 44 31,0-1-31,0 0 0,0 0 15,-22 0-15,1 0 0,0 22 0,21-22 16,-21 21-16,21-21 0,0 1 0,-21 20 16,21-21-16,0 0 0,0 0 15,0 1-15,21-22 32,-21-22-32,21 1 0,0 21 15,0-21-15,1-21 0,-1 21 0,0-1 16,0 1-16,0 0 0,0-21 15,-21 21-15,22-1 0,-1-20 0,0 21 16,-21 0-16,0 0 0,21 21 16,0 0-1,-21 21-15,0 21 0,0-21 16,0 0-16,0 1 0,0-1 16,0 0-16,21 21 0,-21-21 0,22 1 15,-22-1-15,0 0 0,21-21 16,0 21-16,0-21 0,0 0 15,0 0-15,1 0 0,-1 0 16,0 0-16,0-21 0,0 0 16,0 0-16,1-1 0,20 1 0,-21 0 15,0 0-15,0 0 0,1 0 16,-1-22-16,0 22 0,0 0 0,0 0 16,0 0-16,-21-1 0,22 1 0,-1 21 15,-21 21 1,0 1-16,0-1 15,0 21-15,0-21 0,0 0 16,0 1-16,0 20 0,0-21 0,0 0 16,0 22-16,0-22 0,0 0 0,21 0 15,0-21-15,0 21 0,0-21 16,22 0-16,-22 0 16,0 0-16,21-21 0,-20 0 15,20 21-15,-21-21 0,0 0 0,22-1 16,-22-20-16,0 21 0,0 0 0,21-22 15,-42 22-15,22 0 0,-1-21 16,0 21-16,-21-1 0,21 1 0,-21 0 16,0 0-16,0 42 15,0 0-15,0 22 16,0-22-16,0 0 0,0 21 0,0-21 16,0 22-16,0-22 0,0 21 15,0-21-15,0 1 0,0-1 0,0 0 16,0 0-16,0 0 15,21-21-15,0 0 0,1 0 16,-1-21-16,0 0 16,-21 0-16,21 0 15,-21-1-15,0 1 0,0-21 0,0 21 16,0-22-16,0 22 0</inkml:trace>
  <inkml:trace contextRef="#ctx0" brushRef="#br0" timeOffset="29315.68">12615 7303 0,'0'0'0,"0"-22"0,0 1 0,-21 0 0,21 0 0,0 42 32,0 0-17,0 0-15,0 1 0,21-1 16,0 0-16</inkml:trace>
  <inkml:trace contextRef="#ctx0" brushRef="#br0" timeOffset="29640.5">13208 7472 0,'0'0'16,"0"-21"-16,21-22 15,-21 22-15,-21 21 16,0 21 0,0-21-16,-22 22 15,22-1-15,0 21 0,-21-21 0,20 22 16,1-1-16,-21 0 0,21-21 15,0 22-15,-1-1 0,22 0 0,0 1 16,-21-1-16,21 0 0,0 1 0,0-22 16,21 0-16,1 0 0,20 0 15,0 1-15,1-22 0,-1 0 0,21 0 16,1 0-16,-1 0 0,1 0 16,-1-22-16,1 1 0,-1 0 0,1 0 15,-1 0-15,1 0 0,-22-1 16,22 1-16,-22-21 0,22 21 0,-22-22 15,0 22-15,1-21 0,-22 21 16,0-22-16</inkml:trace>
  <inkml:trace contextRef="#ctx0" brushRef="#br0" timeOffset="30896.09">14118 7535 0,'0'64'0,"0"-128"0,0 22 15,-21 42-15,0 0 0,0 0 16,-22 0-16,22 0 0,0 21 16,-21 0-16,-1 22 0,22-22 0,-21 0 15,21 21-15,-1-20 0,1 20 16,0-21-16,21 0 0,-21 0 0,21 22 15,0-22-15,0 0 0,0 0 16,21 0-16,0-21 16,0 0-16,1 0 0,20 0 0,-21 0 15,21 0-15,1 0 0,-1-21 16,-21 0-16,22 0 0,-1 21 0,0-21 16,-21-22-16,22 22 0,-22 0 15,0-21-15,0 21 0,0-22 0,-21 1 16,22 0-16,-22 20 0,21-20 0,-21 21 15,0 0-15,0 42 16,0 0-16,0 0 16,0 0-16,0 22 0,-21-22 15,21 21-15,0 1 0,0-22 0,0 21 16,0-21-16,0 22 0,0-22 0,21 0 16,0 0-16,0 0 15,21-21-15,-20 21 0,20-21 0,-21 0 16,21 0-16,1 0 0,-1 0 15,0 0-15,-20-21 0,20 0 0,0 21 16,-21-21-16,22 0 0,-1 0 0,-21-22 16,22 22-16,-1-21 0,-21-1 15,0 1-15,22 0 0,-43-22 0,21 1 16,0-1-16,0-20 0,-21 20 16,21 1-16,-21-1 0,0 22 0,0-22 15,0 22-15,0 21 0,0 0 16,-21 42-1,0 21-15,0-21 0,0 43 16,-1-22-16,1 22 0,0-1 16,0 1-16,0-1 0,0 1 0,21-22 15,0 21-15,0-20 0,0-1 16,0-21-16,21 22 0,0-22 0,0 0 16,0 0-16,22 0 0,-22-21 0,0 0 15,0 0-15,21 0 0,-20 0 16,20 0-16,0 0 0,-21-21 0,22 21 15,-1-21-15,-21-21 0,22 20 16,-1-20-16,-21 0 0,21-1 0,-20-20 16,-1-1-16,0 1 0,0-1 0,0 1 15,0-1-15,1 1 16,-1 21-16,-21-22 0,0 22 0,21 21 16,-21-22-16,0 86 15,0-22 1,0 21-16,0 0 0,-21 22 15,21-1-15,0 1 0,-21-1 0,21 1 16,-22-1-16,22 1 0,0-22 0,0 1 16,0-1-16,0 0 0,0 1 15,0-22-15,22 21 0,-1-21 16,0 0-16,0 1 0,0-1 0,0 0 16,1-21-16,20 0 0,-21 0 15,0 0-15,0 0 0,1 0 0,20 0 16,-21-21-16,0 0 0,0-1 15,-21 1-15,22 0 0,-1 21 0,-21-21 16,21 0-16,-21 42 31,-21 0-31,0 0 0,21 0 16,-22 1-16,22-1 0,0 0 16,0 0-16,0 0 0,0 0 0,0 1 15,0-1-15,22-21 16,-22 21-16,21-21 0,0 0 15,21 0-15,-21-21 0,22 21 0,-22-21 16,21-1-16,-21 1 0,22 0 16,-1 0-16,0 0 0,-20 0 0,20-1 15,-21-20-15,21 21 0,-20-21 16,20-1-16,-21 22 0,-21 0 0,21 0 16,0 21-16,-21 21 15,-21 0 1,0 21-16,0-20 0,0 20 0,-22 0 15,22 1-15,-21-1 16,21 21-16,-22-20 0,22 20 0,0 1 16,21-1-16,0 1 0,-21-22 15,0 22-15,21-1 0,0-21 0,0 1 16,-21 20-16,21-20 0,-22 20 0,1-21 16,21 22-16,-21-22 0,0 22 15,0-22-15,0 0 0,-1 1 0,1-1 16,21 0-16,-21 1 0,21-22 0,-21 0 15,21 0-15,0-42 16</inkml:trace>
  <inkml:trace contextRef="#ctx0" brushRef="#br0" timeOffset="31344.35">17632 6943 0,'0'0'16,"42"0"0,-21 0-16,0 21 0,1 0 0,-1 43 0,0-22 15,0 21-15,0 1 0,0 21 16,1-22-16,-1 1 0,21-1 0,-21-21 15,0 22-15,1-22 0,-1-21 0,0 22 16,0-22-16,0 0 0,-21 0 16,21 0-16,1-21 0,-1 0 31,0 0-31,-21-21 0,21 0 16,0 0-16,-21 0 0,21 0 0,1-22 15,-1 1-15</inkml:trace>
  <inkml:trace contextRef="#ctx0" brushRef="#br0" timeOffset="31564.22">18351 7027 0,'0'0'16,"-21"0"-16,0 0 0,0 0 15,0 43-15,-22-22 0,22 21 0,-21 22 16,0-1-16,-1 1 0,1-1 16,0 1-16,-22-1 0,22-20 15,-1 20-15,-20-21 0,21 1 16,-1-1-16,1 0 0,21-20 0,0-1 15,21 0-15,0 0 0,0 0 0,21-21 16,21 0-16,-21 0 0,22 0 16,-1 0-16,0-21 0,22 0 0,-22 0 15,22 0-15,-22-1 0,21 1 16,-20-21-16,20 21 0</inkml:trace>
  <inkml:trace contextRef="#ctx0" brushRef="#br0" timeOffset="32064.94">18521 7303 0,'0'63'16,"0"-21"-16,-21 1 0,-1-1 0,1 22 0,21-1 16,-21-21-16,0 22 0,0-1 15,0 22-15,21-21 0,0 20 0,0-20 16,-22-1-16,22 22 0,-21-22 16,21 1-16,0-22 0,0 22 0,-21-22 15,21 22-15,-21-22 0,21 0 0,0 1 16,0-22-16,0 21 0,0-21 15,0 0-15,21-21 16,0-21 0,-21 0-16,0 0 0,0 0 15,0-22-15,0 22 0,0-21 0,0 0 16,0-22-16,0 22 0,0-22 16,0-20-16,0 20 0,0-21 0,0 1 15,0-1-15,0 0 0,21 22 16,1-22-16,-1 22 0,21-22 0,0 22 15,1-1-15,-1 22 0,0-1 16,22 1-16,-22 21 0,22 0 0,-22 0 16,0 21-16,1 0 0,-1 21 15,-21 0-15,0 21 0,1 1 0,-22-22 16,0 21-16,0 0 0,-22 1 16,1-1-16,-21 0 0,0-20 15,-1-1-15,1 21 0,-22-21 0,22 0 16,-21-21-16,20 22 0,-20-22 15,42 0-15,-22 0 0,22 0 0,0 0 16,42 0 0,21-22-1,1 22-15,-1-21 0,0 0 0,1 0 16,20 0-16</inkml:trace>
  <inkml:trace contextRef="#ctx0" brushRef="#br0" timeOffset="32472.8">19516 7218 0,'0'0'0,"-22"0"0,-147 127 31,148-106-31,-21 21 0,20 1 16,-20-1-16,21 0 0,0-20 15,0 20-15,-1-21 0,1 21 0,21-20 16,0-1-16,0 0 0,0 0 15,21-21-15,1 0 16,-1 0-16,21 0 0,-21 0 16,22 0-16,-22-21 0,0 0 15,21 21-15,-21-21 0,22-22 0,-22 22 16,0-21-16,0 21 0,0-22 16,1 1-16,-1-22 0,-21 22 0,0 21 15,21-21-15,-21 20 0,0 44 16,0-1-1,-21 21-15,0-21 0,21 22 16,-22-1-16,1 0 0,21 1 0,0-1 16,0 0-16,0-21 0,0 1 0,0 20 15,0-21-15,21-21 0,1 21 16,-1 0-16,0-21 0,0 0 16,21 0-16,-20 0 0,-1 0 15,21 0-15,-21 0 0,0-21 0</inkml:trace>
  <inkml:trace contextRef="#ctx0" brushRef="#br0" timeOffset="32728.05">20172 6816 0,'0'0'0,"-21"21"15,21 0-15,-22 0 0,22 0 16,0 22-16,0-1 0,-21 22 0,0-22 15,21 21-15,-21 1 0,21-1 16,-21 1-16,21-1 0,0-20 16,0 20-16,0-20 0,0-1 0,0 0 15,0-21-15,0 1 0,0-1 16,0 0-16,0 0 0,21-21 16,0 0-16,0 0 0,0 0 15,1-21-15,-1 0 0,21 0 0,-21-1 16</inkml:trace>
  <inkml:trace contextRef="#ctx0" brushRef="#br0" timeOffset="33156.33">20616 6795 0,'0'0'0,"0"105"31,-21-62-31,0-1 0,21 22 0,-21-1 16,0 1-16,-1-1 0,1 1 15,21-1-15,-21 1 0,21-22 0,-21 0 16,0 1-16,21-1 0,0-21 16,0 21-16,-21-20 0,21-1 0,0 0 15,-22-21-15,22 21 16,0-42 0,0 0-16,0 0 15,0-22-15,22 22 0,-1-21 16,0-1-16,0 1 0,0 0 0,22-1 15,-22 1-15,21 0 0,0 21 16,1-1-16,-1 1 0,-21 21 0,22 21 16,-22 1-16,0 20 0,0 0 15,-21 1-15,0-1 0,0 0 0,0 1 16,0-1-16,0 0 0,0 1 16,-21-22-16,0 0 0,0 21 0,-1-21 15,22 1-15,-21-22 0,0 21 16,0-21-16,0 0 15,0 0-15,-1 0 0,1 0 0,0 0 16,0 0-16,0-21 0,0-1 16,-22 1-16,1 0 0</inkml:trace>
  <inkml:trace contextRef="#ctx0" brushRef="#br0" timeOffset="33328.23">19981 7218 0,'0'0'0,"-21"0"0,21 21 31,21-21-31,0 0 0,1 21 16,-1-21-16,21 0 15,-21 0-15,22 0 0,-1 0 0,0 0 16,1 0-16,-1 0 0,21 0 16,-20 0-16,20 0 0</inkml:trace>
  <inkml:trace contextRef="#ctx0" brushRef="#br0" timeOffset="33813.3">22119 6879 0,'0'0'0,"0"-42"0,0 21 0,0 0 0,0-1 15,0 1-15,0 42 16,0 1 0,0-1-16,0 21 0,-21-21 0,21 22 15,-21 20-15,21-21 0,0 22 0,-21-22 16,21 22-16,-22-22 0,22 22 15,0-22-15,0 0 0,0-21 16,0 22-16,0-22 0,0 0 16,0 0-16,0 0 0,0 1 0,-21-1 15</inkml:trace>
  <inkml:trace contextRef="#ctx0" brushRef="#br0" timeOffset="34048.21">21717 7557 0,'0'0'16,"-42"21"-16,20 0 0,-20-21 0,21 21 0,0 0 15,0 0-15,-1 1 16,22-1-16,0 0 0,0 0 16,0 0-16,22-21 0,-1 21 0,21 1 15,0-22-15,1 0 0,-1 0 16,22 0-16,-1 0 0,-21 0 0,22 0 15,-22 0-15,22 0 0,-22 0 16,22-22-16,-22 1 0,0 21 0,1-21 16,-1 0-16,-21 0 0,0-22 15,0 22-15,-21-21 0</inkml:trace>
  <inkml:trace contextRef="#ctx0" brushRef="#br0" timeOffset="34237.1">21802 6668 0,'0'0'0,"-43"-22"0,1 1 16,0 0-16,20 0 0,22 0 15,43 0 1,-22 21-16,21 0 0,1 0 0,-1 0 16,0 0-16,22 0 0,-22 0 15,22-22-15,-1 22 0,1 0 0,-1 0 16,1 0-16</inkml:trace>
  <inkml:trace contextRef="#ctx0" brushRef="#br0" timeOffset="34877.92">23812 6710 0,'0'0'0,"-254"-21"32,212 42-32,-21 0 15,20 0-15,1 0 0,-22 1 0,43-1 16,-21 21-16,21-21 0,0 0 15,-1 1-15,22-1 0,0 0 0,0 0 16,0 0-16,22-21 0,-22 21 16,21 1-16,0-22 0,0 0 0,21 21 15,-20-21-15,-1 0 0,0 0 0,0 0 16,0 0-16,0 0 0,1 0 16,-22-21-1,-22 21 1,1 0-16,0 0 15,0 0-15,0 0 0,-22 0 16,22 21-16,-21 0 0,21 0 0,-22 21 16,22-20-16,0-1 0,0 21 15,21-21-15,0 0 0,0 1 0,0 20 16,21-21-16,0 0 0,0 0 16,1-21-16,-1 22 0,21-1 0,-21-21 15,0 21-15,22 0 0,-22-21 16,0 21-16,0 0 0,-21 1 15,0-1-15,0 0 0,0 21 16,-21-21-16,0 1 0,0-1 16,0 0-16,-1 21 0,-20-21 0,21 1 15,-21-1-15,20 21 0,1-21 16,0 0-16,0-21 0,21 22 0,0-1 16,0 0-1,21-21-15,0 0 0,0 0 16,1-21-16,20 0 0,-21 21 15,0-22-15,22 1 0</inkml:trace>
  <inkml:trace contextRef="#ctx0" brushRef="#br0" timeOffset="35131.78">24384 6879 0,'0'0'0,"21"0"16,-21 21-1,-21 22 1,0-22-16,0 0 0,21 21 0,-22 1 16,1-1-16,21 22 0,-21-22 15,21 21-15,-21-20 0,0-1 0,21 0 16,0 1-16,0-1 0,0-21 0,0 0 16,0 1-16,0-1 0,0 0 15,0-42 16,0 0-31,21-1 16</inkml:trace>
  <inkml:trace contextRef="#ctx0" brushRef="#br0" timeOffset="35412.62">24426 6816 0,'0'0'0,"64"-21"16,-22 21-16,-21 0 0,22 21 15,-1 0-15,0-21 0,1 21 16,20 21-16,-42-20 0,22-1 0,-1 21 16,-21 0-16,0 1 15,-21-1-15,0 22 0,21-1 0,-21-21 16,0 1-16,0 20 0,-21-20 16,-21-1-16,0-21 0,-1 21 0,1-20 15,-22-1-15,22 0 0,0 0 16,-1-21-16,1 0 0,0 21 0,21-21 15,-1 0-15,65 0 16,-22-21 0,21 0-16,1 0 0,-1 0 0</inkml:trace>
  <inkml:trace contextRef="#ctx0" brushRef="#br0" timeOffset="35624.82">25569 7027 0,'0'0'0,"0"22"0,0 20 16,0-21-16,0 21 0,0 1 15,0-1-15,0 0 0,0 1 0,21-1 16,1 0-16,-1 1 0,0-22 0,0 0 16,21 21-16,-20-20 0,-1-1 15,0-21-15,0 21 0,0-21 0,0 0 16,1 0-1,-22-21-15,21 21 0</inkml:trace>
  <inkml:trace contextRef="#ctx0" brushRef="#br0" timeOffset="35827.71">25971 7091 0,'0'0'0,"-21"21"0,-21 21 0,0 1 16,-1-1-16,1 0 0,-22 1 0,22-1 15,0-21-15,-1 22 0,1-1 16,0 0-16,21-21 0,-1 1 0,1-1 16,21 0-16,0 0 15,0 0-15,0 0 0,21-21 16,22 0-16,-22 0 0,21 0 16,-21 0-16,43 0 0</inkml:trace>
  <inkml:trace contextRef="#ctx0" brushRef="#br0" timeOffset="36109.62">26458 7239 0,'0'0'0,"-21"21"0,0 0 0,0 22 16,0-1-16,-1 0 0,-20 22 16,21-22-16,-21 22 0,-1-1 15,1 1-15,0-1 0,-1 1 16,22 20-16,-21-20 0,-1-1 0,22 1 15,0-1-15,0 1 0,0-1 16,0-20-16,21-1 0,0 0 0,0-20 16,0 20-16,0-21 0,0 0 0,0 0 15,21-42 17,-21 0-32,21 0 15,-21 0-15,21-22 0,0 1 0,0 0 16,-21-1-16,22-20 0</inkml:trace>
  <inkml:trace contextRef="#ctx0" brushRef="#br0" timeOffset="36320.79">26289 7472 0,'21'-42'0,"-42"84"0,84-106 0,-41 22 0,-1 42 16,0-21-16,21 21 0,-21 0 16,1 21-16,-1-21 0,0 21 0,0 0 15,-21 22-15,0-22 0,0 0 16,0 0-16,0 0 0,0 1 0,-21-1 15,0-21-15,0 21 0,-22-21 16,1 0-16,0 0 0,-22 0 16,22 0-16,-22 0 0,22 0 15,-22 0-15,22 0 0,-21 0 0,20 0 16,-20 0-16,-1 0 0,22 0 16</inkml:trace>
  <inkml:trace contextRef="#ctx0" brushRef="#br0" timeOffset="37032.83">10456 8382 0,'0'0'0,"-84"0"0,-1 21 0,0-21 16,22 0-16,-22 21 0,22-21 0,20 0 16,1 22-16,0-22 0,-1 0 15,22 0-15,21 21 16,21-21-16,0 0 0,22 0 0,20 0 15,1 0-15,-1 0 0,22 0 16,0 0-16,20 0 0,1 0 16,42 0-16,1 0 0,-1 0 0,21 0 15,0 0-15,22 0 0,-1 0 16,1 0-16,21 0 0,20 0 0,1 0 16,21 0-16,0-21 0,0 21 15,21-22-15,1 22 0,20 0 0,0 0 16,22-21-16,-22 21 0,43 0 15,-22 0-15,22-21 0,0 21 0,-1 0 16,22 0-16,-21-21 0,21 21 16,-22 0-16,22 0 0,-21-21 0,21 21 15,-22 0-15,22-21 0,-42-1 0,20 22 16,-20-21-16,-1 21 16,-20-21-16,-22 21 0,0-21 0,0 21 15,-42-21-15,0 21 0,-43-21 16,1 21-16,-43 0 0,0 0 0,-42 0 15,-21 0-15,-43 0 0,0 0 16,-63 0-16,-21 21 0,-22-21 16,-20 21-16,-22 0 0</inkml:trace>
  <inkml:trace contextRef="#ctx0" brushRef="#br0" timeOffset="37593.76">10372 10033 0,'0'0'16,"0"-21"-16,-22 21 0,22 21 15,0 0-15,0 0 0,0 1 16,0 20-16,0 0 0,0 1 15,0-1-15,0 21 0,0 1 0,-21-22 16,21 22-16,0-1 0,0-20 16,-21-1-16,21 21 0,-21-41 0,21 20 15,0 0-15,0-21 0,0 1 0,0-1 16,21-21 0,0-21-1,-21-1-15</inkml:trace>
  <inkml:trace contextRef="#ctx0" brushRef="#br0" timeOffset="37864.01">10710 10562 0,'0'0'0,"21"0"31,1 0-31,-22-21 0,21 0 16,-21 0-16,0 0 16,21-1-16,-21 1 0,0 0 0,0 0 15,0 0-15,0 0 0,0-1 16,-21 22-16,0 0 16,21 22-16,-22-1 15,22 0-15,-21 0 0,21 0 16,0 0-16,0 1 0</inkml:trace>
  <inkml:trace contextRef="#ctx0" brushRef="#br0" timeOffset="38312.33">12488 9885 0,'0'0'0,"21"-21"0,1 0 16,-1-1-16,-21 1 0,0 0 15,-21 21-15,-22 0 0,1 0 16,0 21-16,-22 0 0,-21 1 16,1-1-16,-1 0 0,22 0 0,-22 21 15,21-20-15,22-1 0,0 21 16,21-21-16,21 0 0,0 1 0,0-1 15,21 0-15,21 0 16,0 0-16,22 0 0,-1 1 0,1-1 16,-1 21-16,22-21 0,-21 0 0,-1 22 15,1-22-15,-22 21 0,0-21 16,-21 1-16,1 20 0,-22-21 0,0 0 16,0 22-16,-22-22 0,-20 0 15,-21 0-15,-1 0 0,1 0 0,-22-21 16,21 22-16,-20-22 0,20 0 15,22 0-15,-22 0 0,22-22 0,21 22 16,0-21-16,0 0 0,21-21 16,0 21-16,0-22 0,0 22 0,0-21 15,21-22-15,0 22 0,0 0 16,21-1-16</inkml:trace>
  <inkml:trace contextRef="#ctx0" brushRef="#br0" timeOffset="38543.99">12954 9779 0,'0'0'0,"21"42"0,-21 1 0,0-1 0,0 0 15,0 1-15,0-1 0,-21 0 16,0 1-16,0-1 0,21 22 16,-22-22-16,1 0 0,21 1 0,0-1 15,-21 0-15,21 1 0,-21-22 16,21 21-16,0-21 0,0 0 0,0 1 15,21-22 1,0 0 0,-21-22-16,0 1 0,0 0 15,21 0-15</inkml:trace>
  <inkml:trace contextRef="#ctx0" brushRef="#br0" timeOffset="38700.9">12615 10308 0,'0'0'0,"0"-21"15,21 21 1,22 0-16,-22 0 16,0-21-16,21 21 0,1-21 0,-1 21 15,22 0-15,-22-21 0,21 21 16,1-22-16,-1 22 0,1-21 0,-1 21 16,1-21-16</inkml:trace>
  <inkml:trace contextRef="#ctx0" brushRef="#br0" timeOffset="39237.69">13801 10224 0,'0'0'0,"21"0"0,0-22 16,0 22-16,-21-21 0,21 0 0,0 21 15,-21-21-15,22 0 0,-22 0 16,0-1-16,0 1 15,-43 21-15,22 0 0,0 0 16,0 0-16,0 0 0,-22 21 16,22 1-16,-21-22 0,21 42 0,-22-21 15,22 0-15,0 0 0,-21 22 16,20-1-16,1-21 0,0 22 0,21-1 16,0-21-16,0 21 0,0-20 15,0-1-15,0 0 0,21-21 16,0 0-16,1 0 15,20 0-15,-21 0 0,0-21 16,22 0-16,-22-1 0,21 1 0,-21-21 16,0 21-16,22 0 0,-22-22 15,0 22-15,0 0 0,0-21 0,1 20 16,-22 1-16,0 0 0,21 0 0,-21 42 31,0 0-31,-21 0 16,-1 22-16,22-22 15,0 21-15,-21-21 0,21 22 0,-21-1 16,21-21-16,0 0 0,0 22 0,0-22 16,0 0-16,21-21 0,0 21 15,1-21-15,-1 0 0,21 0 0,-21 0 16,0 0-16,22 0 0,-22 0 16,21-21-16,-21 0 0,1 0 0,20 0 15,-21-22-15,21 22 0,-20-21 16,-1 21-16,21-22 0</inkml:trace>
  <inkml:trace contextRef="#ctx0" brushRef="#br0" timeOffset="39980.4">14668 9567 0,'-21'106'31,"21"-63"-31,-21-1 0,0 0 0,21 22 16,-21-22-16,0 0 0,21 22 0,-22-22 15,22 1-15,0-1 0,0 0 16,0 1-16,0-1 0,0 0 0,0-21 16,0 22-16,0-22 0,22 0 15,-1 0-15,0-21 0,0 0 0,0 0 16,0 0-16,1 0 0,-1 0 16,0 0-16,21-21 0,-21 0 15,1 0-15,-1 0 0,0-1 16,0 1-16,0 0 0,0 0 0,1 0 15,-22 0-15,21 21 16,-21 21 0,0 0-1,0 0-15,21 0 0,-21 0 16,0 1-16,0-1 0,0 0 0,21-21 16,0 21-16,0-21 0,1 0 15,20 0-15,-21 0 0,0 0 16,0 0-16,22-21 0,-22 0 15,21 0-15,-21-1 0,22 1 16,-22 0-16,21 0 0,1 0 0,-22-22 16,21 22-16,-21-21 0,22 21 15,-22 0-15,0-22 0,0 22 0,0 0 16,0 0-16,1 0 0,-1-1 16,0 22-16,-21-21 0,-21 21 46,0 0-14,21-21-32,0 0 15,-22 21 1,1 21 0,0-21-16,0 21 15,0 22-15,0-22 0,-1 0 0,1 21 16,0-21-16,0 22 0,0-1 15,0-21-15,21 0 0,0 22 0,0-22 16,0 0-16,0 0 0,21 0 0,0 1 16,0-1-16,0-21 0,0 0 15,1 0-15,-1 0 0,21 0 0,-21 0 16,22-21-16,-22-1 16,21 22-16,-21-21 0,22 0 0,-1-21 15,-21 21-15,21-1 0,-20-20 16,-1 21-16</inkml:trace>
  <inkml:trace contextRef="#ctx0" brushRef="#br0" timeOffset="40304.42">14668 9821 0,'0'0'0,"-42"22"0,-21-1 0,41-21 16,-20 0-16,21 0 0,0 21 0,42-21 31,21 0-31,-21 0 0,22 0 16,20 0-16,-20-21 0,20 0 0,22 21 15,-1-22-15,22 1 16</inkml:trace>
  <inkml:trace contextRef="#ctx0" brushRef="#br0" timeOffset="41760.51">17484 9779 0,'0'0'0,"0"-21"0,-22 0 0,1 0 15,21 42 17,0 0-32,0 0 15,0 21-15,0-20 0,0 20 0,0 0 16,0-21-16,0 22 0,0-22 16,0 21-16,-21-21 0,21 1 0,0-1 15,0 0-15,21-21 31,0 0-31,1-21 0,-1 21 16,0-21-16,0-1 0,21 1 16,-20-21-16,-1 21 0,0 0 0,0-22 15,0 22-15,0-21 0,1 21 16,-1-22-16,0 22 0,0 0 0,-21 0 16,21 21-16,-21 21 15,0 0-15,0 0 0,0 22 16,0-22-16,0 0 0,0 21 0,0-21 15,0 1-15,0 20 0,0-21 16,21 0-16,-21 0 0,22-21 0,-22 22 16,21-1-16,0-21 0,0 0 15,0 0-15,0 0 0,1 0 16,20 0-16,-21-21 0,0-1 0,22 1 16,-22 0-16,0 0 0,0 0 15,0 0-15,0-22 0,1 22 0,-22-21 16,21-1-16,0 1 0,-21 21 15,21-21-15,-21 20 0,0 44 32,0-1-32,0 21 0,0-21 15,0 0-15,0 22 0,0-22 16,0 21-16,0-21 0,0 1 16,21-1-16,0 0 0,-21 0 0,22-21 15,-1 21-15,0-21 0,0 0 16,21 0-16,-20 0 0,-1 0 0,21 0 15,-21 0-15,22-21 0,-22 21 16,0-21-16,21 0 0,-21 21 0,1-21 16,-22-1-16,21 1 0,0-21 0,0 21 15,-21 0-15,0-1 0,21 1 16,0 21-16,-21 21 31,0 1-31,0-1 16,0 0-16,0 0 0,0 0 15,0 0-15,0 1 0,22-1 16,-1-21-16,-21 21 0,21-21 0,0 0 16,0 0-16,22 0 0,-22 0 15,0 0-15,21 0 0,-21 0 0,1 0 16,-1 0-16,0-21 0,0 0 16,21-1-16,-20 22 0,-1-42 0,0 21 15,-21 0-15,21-22 0,-21 22 0,21-21 16,-21 0-16,0-1 0,0 1 15,0 0-15,21 20 0,-21 1 0,0 0 16,0 0-16,22 21 47,-1-21-16,-21 0-31,21-1 0,-21 1 16,0 0-16,0 0 0,0 0 0,21-22 15,-21 1-15,21 21 0,-21-21 16,21-1-16,-21 1 0,0 21 0,0 0 16,0-1-16,0 44 15,0-1-15,0 0 16,-21 21-16,21 1 0,-21-1 16,0 0-16,0 22 0,21-22 15,-21 22-15,-1-1 0,22 1 0,0-1 16,-21-21-16,21 22 0,0-22 15,0 1-15,0-1 0,0-21 0,0 21 16,0-20-16,21-1 0,1 0 16,-1 0-16,21-21 0,-21 0 0,22 0 15,-22 0-15,21 0 0,-21 0 0,22-21 16,-22 21-16,21-21 0,-21 0 16,22-1-16,-22 1 0,0-21 15,0 21-15,0-22 0,0 22 0,-21-21 16,0 0-16,0 20 0,0 1 15,0 0-15,0 0 0,-21 21 16,0 0-16,21 21 0,0 0 16,-21 22-16,21-22 15,0 0-15,0 0 0,0 0 0,21 0 16,0 1-16,0-22 0,1 21 0,-1 0 16,21-21-16,-21 0 0,22 0 15,-1 0-15,-21 0 0,21 0 0,-20 0 16,20 0-16,-21 0 0,0-21 15,0 0-15,1-1 0,-1 1 0,0 0 16</inkml:trace>
  <inkml:trace contextRef="#ctx0" brushRef="#br0" timeOffset="41940.41">19494 9335 0,'0'0'0,"-42"0"0,21 0 16,0 0-16,0 0 0,42 0 31,0 0-31,0 0 0,0 0 16,22 0-16,-1 0 0,0 0 0,-21 0 15,22 0-15,-1 0 0,-21 0 16,0 0-16,1-22 0</inkml:trace>
  <inkml:trace contextRef="#ctx0" brushRef="#br0" timeOffset="42104.32">19092 9250 0,'0'0'16,"-21"0"-16,-21 0 0,21 0 0,-1 0 0,22 21 15,-21-21-15,21 21 16,21-21 0,1 0-16,-1 0 15,21 0-15,22 0 0,-22 0 16,43 0-16</inkml:trace>
  <inkml:trace contextRef="#ctx0" brushRef="#br0" timeOffset="42360.17">21082 9313 0,'0'0'15,"21"22"-15,0-1 0,-21 21 0,21-21 16,1 0-16,-22 22 0,21-1 15,0 0-15,0 1 0,0-1 16,0 0-16,1 1 0,20-1 0,-21-21 16,21 22-16,-20-22 0,20 0 15,-21 0-15,21 0 0,-20-21 0,-1 0 16,21 0-16,-21 0 0,0 0 16,1 0-16,-1 0 0,0 0 0,0-42 15,-21 21-15,0 0 0,21-22 16,-21 1-16,21 0 0</inkml:trace>
  <inkml:trace contextRef="#ctx0" brushRef="#br0" timeOffset="42533.07">21738 9356 0,'0'0'0,"-21"0"0,-106 42 31,85 0-31,-1 1 0,1-1 0,0 22 16,20-22-16,-20 0 0,0 22 15,21-22-15,-22 0 0,22 1 0,0-22 16,21 21-16,0-21 0,0 1 15,0-1-15,0 0 0,21 0 0,0-21 16,22 0-16,-22 0 0,21 0 0,0 0 16,22 0-16</inkml:trace>
  <inkml:trace contextRef="#ctx0" brushRef="#br0" timeOffset="43264.65">22331 9356 0,'0'0'0,"-21"0"15,21 21-15,21-21 31,0 0-31,0 0 0,0 0 0,22 0 16,-22 0-16,0 0 0,21 0 16,-21 0-16,22-21 0,-22 21 0,0 0 15,0-21-15,0 21 0,-21-22 0,0 1 16,0 0 0,-21 21-16,-21-21 0,21 21 0,-22 0 15,22 0-15,-21 0 0,0 0 16,-1 0-16,22 0 0,0 0 0,-21 21 15,42 0-15,-22 0 0,22 1 16,0-1-16,0 0 0,0 0 16,0 0-16,0 0 0,22-21 15,-1 22-15,0-1 0,0-21 0,21 21 16,-20-21-16,-1 0 0,0 0 0,0 0 16,0 0-16,0 0 15,-42 0 1,0 0-1,0 0-15,0 0 0,-22 0 0,22 21 16,-21 0-16,0 0 0,-1 1 16,1-1-16,0 21 0,-1-21 0,22 22 15,0-1-15,0-21 0,21 21 16,0-20-16,0-1 0,0 0 0,21 0 16,0 0-16,0 0 0,22 1 15,-1-22-15,0 0 0,1 0 0,20 0 16,1 0-16,-22 0 0,21 0 0,1 0 15,21 0-15,-22 0 0,1-22 16,-1 22-16</inkml:trace>
  <inkml:trace contextRef="#ctx0" brushRef="#br0" timeOffset="44256.14">9694 11896 0,'0'0'16,"0"-21"-16,0-1 0,21 1 0,1 0 15,-1 0-15,0 21 0,0 0 16,0 0-16,22 0 0,-22 0 0,21 0 16,0 21-16,1 0 0,-22 0 15,21 43-15,1-22 0,-22 1 16,0 20-16,0 1 0,-21-22 0,0 21 15,0-20-15,0 20 0,-21-20 16,0-1-16,-22 0 0,1 1 0,0-22 16,-22 21-16,22-21 0,-22 0 15,22 1-15,0-22 0,-1 0 0,1 0 16,0 0-16,21 0 0,-22-22 16,43 1-16,-21 0 0,21 0 0,-21 0 15,21-22-15,0 22 0,0 0 16,0-21-16,0-1 0,0 22 15,0 0-15,21 0 0,0 0 0,22 21 16,-22 0-16,21 0 0,-21 21 16,22 0-16,-1 21 0,21-20 0,-20 20 15,-1-21-15,0 21 0,-20 1 16,20-22-16,-21 21 0,0 1 0,0-1 16,1-21-16,-1 0 0,0 22 15,0-22-15,0-21 0,0 21 0,1-21 16,-1 0-16,0 0 15,0-21-15,-21 0 0</inkml:trace>
  <inkml:trace contextRef="#ctx0" brushRef="#br0" timeOffset="44592.39">10668 12361 0,'0'0'0,"63"0"15,-63 22 16,0-1-31,0 0 0,0 0 16,0 0-16,22-21 31,-1 0-31,0 0 0,0-21 0,0 0 16,0 21-16,1-21 0,-1 0 16,0-1-16,-21 1 0,0 0 15,0 0-15,0 0 0,-21 0 16,0-1-16,-1 22 0,1-21 0,0 21 15,0 0-15,0 0 0,0 0 16,21 21-16,0 1 0,0-1 16,0 0-16,0 0 0,0 0 15,0 0-15,21 1 0,0-1 0,0 0 16,0-21-16,0 21 0,1 0 16,20-21-16,0 0 0,1 0 0,-1 0 15,21 0-15</inkml:trace>
  <inkml:trace contextRef="#ctx0" brushRef="#br0" timeOffset="44936.21">13610 11367 0,'0'0'15,"0"21"1,0 0-16,-21 21 0,-21-21 16,20 43-16,-20-22 0,0 22 15,-1-1-15,-20 1 0,-1 20 16,-20-20-16,20 21 0,-20-1 0,-1 1 16,-21 0-16,43-22 0,-22 22 0,0-22 15,1 1-15,20-1 0,1 1 16,20-22-16,1 0 0,0 1 0,20-22 15,1 0-15,0 0 0,21 0 16,21-21 0,22-21-16,-22 0 0,21 0 15,0-21-15,1 20 0,-1-20 0,22 21 16,-22-21-16</inkml:trace>
  <inkml:trace contextRef="#ctx0" brushRef="#br0" timeOffset="45440.92">13525 12298 0,'0'0'0,"0"21"0,-21 0 0,0-21 0,21 21 15,0 1-15,21-22 47,0-22-47,1 1 16,-1 0-16,0 0 0,-21 0 15,21 0-15,-21-1 16,0 1-16,0 0 0,0 0 16,-21 21-1,0 0-15,21 21 0,-21 0 0,-1-21 16,1 21-16,21 1 0,0-1 15,-21 0-15,21 0 0,0 0 16,0 0 0,21-21-16,0 0 15,1 0-15,-1 0 0,0 0 0,-21-21 16,21 21-16,0-21 0,0 0 16,-21 0-16,0 0 0,0-1 15,0 1-15,0 0 16,-21 0-16,0 21 0,0 0 15,0 0 1,21 21-16,0 0 16,0 0-16,0 1 0,0-1 15,21-21-15,0 0 16,0 0-16,0 0 0</inkml:trace>
  <inkml:trace contextRef="#ctx0" brushRef="#br0" timeOffset="45796.72">14605 12150 0,'0'21'16,"-21"0"0,0-21-16,21 21 0,-22 0 0,22 1 15,-21-1-15,21 21 0,0-21 16,0 0-16,0 1 15,0-1-15,21-21 0,1 0 16,-1 0-16,0 0 16,0 0-16,0 0 0,0-21 0,1 21 15,-1-22-15,0 1 0,0 0 16,-21 0-16,0-21 0,0 20 0,0 1 16,0 0-16,0 0 0,0 0 0,0 0 15,-21 21-15,0 0 16,0 0-16,-1 0 0,1 21 0,0 0 15,-21 0-15,21 0 0,-1 0 16,-20 1-16,21 20 0,0-21 0,-22 0 16,22 22-16,-21-22 15,21 0-15,-22 0 0</inkml:trace>
  <inkml:trace contextRef="#ctx0" brushRef="#br0" timeOffset="48360.44">9377 13949 0,'0'0'0,"-21"0"0,-1 0 16,1 0 0,0 0-16,21-21 15,0 0 1,0-1-16,21 22 15,0 0-15,1-21 0,20 21 16,-21 0-16,0 0 0,0 0 0,22 0 16,-22 0-16,0 21 0,0-21 15,22 22-15,-43-1 0,21 0 0,-21 21 16,0-21-16,0 1 0,0 20 16,0-21-16,0 21 0,-21-20 15,-1-1-15,1 21 0,-21-21 0,21 0 16,-22 22-16,1-22 0,21 0 15,-21 0-15,-1-21 0,22 21 0,-21-21 16,-1 0-16,22 0 0,-21 0 16,21 0-16,0 0 0,-1-21 0,1 21 15,21-21-15,0 0 0,0 0 16,0 0-16,21-1 0,1 22 16,-1-21-16,0 21 0,21 0 0,-21-21 15,22 21-15,-1 0 0,-21 0 16,22 0-16,-1 0 0,0 21 15,1 0-15,-22 1 0,21-1 16,0 0-16,1 0 0,-22 21 0,0-20 16,0 20-16,0 0 0,-21 1 0,0-22 15,0 21-15,0 0 0,-21 1 16,-21-22-16,21 21 0,-22 1 0,1-22 16,0 21-16,-1-21 0,-20 0 15,-1 1-15,22-1 0,-21-21 0,-1 0 16,22 0-16,-22 0 0,22 0 15,0 0-15,-1 0 0,1-21 0,0 21 16,-1-22-16,1 1 0,21 0 16,0 0-16,-22 0 0,22 0 15,0-22-15,21 22 0,0 0 0,0 0 16,0 0-16,0-1 0,0 1 16,21 0-16,0 0 0,22 0 0,-1 0 15,0-22-15,22 22 0,-22 0 0,22 0 16,-1 0-16</inkml:trace>
  <inkml:trace contextRef="#ctx0" brushRef="#br0" timeOffset="48720.27">10202 14393 0,'0'0'0,"0"22"0,0-1 0,0 0 16,0 0-16,0 0 0,0 0 0,0 1 16,0-1-16,21-21 15,1 0-15,-1 0 16,0 0-16,0-21 16,0 21-16,0-22 0,-21 1 15,22 0-15,-22 0 0,21 0 0,-21 0 0,0-1 16,0 1-16,0 0 15,0 0-15,-21 21 0,-1 0 16,1 0-16,0 0 16,0 0-16,0 21 0,0 0 15,21 0-15,0 1 0,0-1 16,-22 0-16,22 0 0,0 0 0,0 0 16</inkml:trace>
  <inkml:trace contextRef="#ctx0" brushRef="#br0" timeOffset="50828.17">12086 14182 0,'0'0'0,"21"0"16,0-21-16,1 21 0,-1-22 15,-21 1 17,-21 21-32,-22 0 15,22 0-15,-21 0 0,-1 0 16,1 21-16,0 1 0,-1-1 0,-20 0 15,21 21-15,-1-21 0,22 43 16,-21-22-16,-1 1 0,22 20 0,0-21 16,0 22-16,21-22 0,0 1 15,0-1-15,0 0 0,0 1 0,0-22 16,0 0-16,21 0 0,0 0 16,0-21-16,1 0 0,20 0 0,0-21 15,1 0-15,-1 0 0,0-22 16,22 1-16,-22 0 0,22-1 15,-22-20-15,21 21 0,-20-22 0,20 1 16,-20-1-16,-1 1 0,0-1 16,-21 1-16,22-1 0,-22 1 0,0-1 15,0 1-15,0-1 0,-21 22 16,0-22-16,0 43 0,0-21 0,-21 84 31,0-21-31,0 22 0,21 20 16,0-21-16,-21 22 0,21-1 0,0 1 15,0-1-15,0 1 0,0-1 16,0 1-16,0-22 0,0 22 16,0-1-16,21-20 0,0-1 15,-21 0-15,21-21 0,0 22 0,1-22 16,-1 0-16,21-21 0,-21 0 0,0 0 16,1 0-16,20 0 0,-21 0 15,21-21-15,-20 0 0,20 0 0,-21-1 16,21 1-16,-20 0 0,-1-21 15,0 21-15,0-22 0,0 22 0,-21 0 16,0 0-16,0 0 0,0-1 16,0 44-16,0-1 15,0 0-15,0 0 0,0 21 16,0-20-16,0 20 0,-21-21 0,21 0 16,-21 22-16,21-22 0,0 0 15,0 0-15,0 0 16,21-21-16,21 0 0,-20 0 15,20-21-15,-21 21 0,21-21 16,1 0-16,-1-22 0,0 22 0,1 0 16,-1-21-16,-21 21 0,22-22 0,-22 22 15,0-21-15,0 21 0,0-22 16,0 22-16,-21 0 0,0 42 31,0 0-31,0 0 0,0 22 0,0-1 0,0 0 16,0 1-16,0-1 15,0 22-15,0-22 0,0 21 0,0-20 16,0 20-16,0 1 0,0-22 0,22 22 16,-1-1-16,-21 1 0,0-1 15,0-21-15,21 22 0,-21-22 0,0 22 16,0-22-16,0 0 0,0 22 16,0-22-16,-21 1 0,0-22 0,-1 21 15,-20 0-15,21-20 0,-21 20 0,-1-21 16,-20 0-16,20-21 0,1 0 15,-21 0-15,20 0 0,1 0 16,0-21-16,-1 0 0,1 0 0,21-22 16,-22 22-16,22-21 0,21 0 15,0-22-15,0 22 0,0-22 0,21 1 16,1-1-16,20-20 0,0 20 16,22-21-16,-1 22 0</inkml:trace>
  <inkml:trace contextRef="#ctx0" brushRef="#br0" timeOffset="52092.48">14055 14224 0,'-43'106'31,"22"-85"-31,21 21 0,-21 1 16,21-1-16,-21 0 0,0 1 0,21-22 15,0 21-15,0 1 0,0-22 16,0 0-16,0 0 0,0 0 0,0-42 47,21 21-47,-21-21 0,21-21 0,0 20 15,0-20-15,0 21 0,1-21 16,-1-1-16,21 1 0,-21 21 0,0 0 16,1-1-16,-22 1 0,21 21 15,0 0-15,0 0 0,-21 21 16,21 1-16,0 20 0,1-21 15,-22 21-15,21-20 0,0 20 16,0-21-16,0 21 0,0-20 0,1-1 16,-1 0-16,21 0 0,-21 0 15,0-21-15,22 21 0,-22-21 0,0 0 16,21 0-16,-20 0 0,20 0 0,-21-21 16,21 0-16,-20 0 0,20 0 15,-21 0-15,0-1 0,0-20 0,1 0 16,-1 21-16,-21-22 0,0 1 15,0 0-15,0-1 0,0 1 0,-21 21 16,-1-22-16,1 22 0,0 21 16,0 0-16,0 0 0,0 0 15,-22 0-15,22 21 0,0 1 0,21-1 16,-21 21-16,0 0 0,21 1 16,-22-1-16,22-21 0,0 22 0,0-1 15,0 0-15,0-21 0,0 1 16,0-1-16,22 0 0,-1 0 0,0 0 15,0-21-15,0 0 0,0 0 0,1 0 16,-1 0-16,0-21 0,0 0 16,0 21-16,22-21 0,-43 0 0,21-1 15,0-20-15,0 21 0,0-21 16,-21 20-16,0-20 0,21 21 16,-21 0-16,22 0 0,-22-1 0,0 1 15,0 42 1,0 1-16,21 20 0,-21-21 15,0 0-15,0 22 0,21-22 16,-21 21-16,0-21 0,0 0 0,21 1 16,0-1-16,0 0 0,1 0 15,-1-21-15,0 0 0,0 0 0,0 0 16,22 0-16,-22 0 0,21 0 0,0-21 16,-20 0-16,-1 0 0,21-1 15,-21 1-15,0 0 0,1 0 16,-1 0-16,0-22 0,-21 22 0,0-21 15,21 21-15,0 0 0,-21-22 16,21 43-16,-21-21 0,22 21 16,-22 21-1,0 0-15,0 22 0,0-22 0,0 0 16,0 0-16,0 22 0,0-22 16,0 0-16,0 0 0,0 0 0,0 0 15,0 1-15,21-22 31,0-22-31,0 1 0,0 0 0,-21 0 16,21 0-16,1 0 0,-1-1 16,-21-20-16,21 21 0,0-21 15,0 20-15,0 1 0,1-21 0,-1 21 16,0 0-16,0 21 0,0 0 16,0 0-16,1 0 0,20 0 0,-42 21 15,21 0-15,-21 0 0,0 0 16,0 22-16,0-22 0,0 21 0,0-21 15,0 0-15,0 1 0,0 20 0,0-21 16,0 0-16,21-21 16,0 0-16,22 0 0,-22 0 0,21 0 15,1 0-15,-22 0 0,21 0 16,0-21-16,-20 0 0,20 21 0,-21-42 16,0 20-16,22 1 0,-22 0 15,0-21-15,0 21 0,0-22 16,0 22-16,1 0 0,-1 21 0,0 0 15,-21 21 1,0 0-16,0 0 0,-21 22 16,0-22-16,-1 0 0,1 21 0,0-20 15,0-1-15,0 21 0,21-21 16,0 0-16,21-21 16,21 0-16,1 0 0,20 0 15,1 0-15</inkml:trace>
  <inkml:trace contextRef="#ctx0" brushRef="#br0" timeOffset="52472.12">18754 13314 0,'0'0'0,"-22"0"0,1 0 16,0 0-16,21 21 15,0 21-15,0-20 0,0 41 16,0-21-16,0 22 0,0 21 15,0-22-15,0 1 0,0 20 0,0-20 16,0-1-16,0-20 0,0 20 16,-21-21-16,21 22 0,0-22 0,0 1 15,0-22-15,0 21 0,0-21 16,0 0-16,21-21 16,0 0-16,0 0 15,-21-21-15</inkml:trace>
  <inkml:trace contextRef="#ctx0" brushRef="#br0" timeOffset="52665.02">17970 14118 0,'0'0'0,"-21"-21"0,0 21 16,21-21-16,21 0 16,22 21-16,-1-21 0,0 21 15,22-22-15,-1 22 0,1 0 16,20-21-16,1 21 0,0-21 15,-1 21-15,1 0 0,0-21 0,-1 21 16,-20 0-16,21 0 0,-22 0 16,1-21-16,-22 21 0,21 0 0,-41 0 15</inkml:trace>
  <inkml:trace contextRef="#ctx0" brushRef="#br0" timeOffset="53448.57">19410 13928 0,'-21'0'0,"21"21"0,0 0 31,21-21-15,0 0-16,0 0 15,-21-21-15,21 21 16,-21-21-16,0 0 0,0-1 16,0 1-16,-21 21 15,0 0-15,0 0 0,0 0 0,-22 0 16,22 0-16,-21 0 0,21 21 15,-22 1-15,1 20 0,21-21 0,0 0 16,-22 22-16,22-22 0,0 0 0,0 21 16,0-21-16,21 1 0,0-1 15,0 0-15,0 0 0,21-21 32,0 0-32,0 0 0,0-21 15,22 0-15,-22 0 0,0 21 16,21-22-16,1-20 0,-22 21 0,21 0 15,0 0-15,-20-1 0,20-20 0,-21 21 16,0 0-16,22 0 0,-22 21 16,-21 21-1,0 0 1,0 21-16,0-21 0,0 1 0,0 20 16,0-21-16,0 0 0,0 22 15,21-22-15,0 0 0,21 0 0,-20 0 16,20 22-16,0-43 0,1 21 15,-1 0-15,0-21 0,22 0 16,-22 0-16,0 0 0,1 0 0,20-21 16,-20 0-16,-1 21 0,21-22 15,-20 1-15,-1-21 0,0 21 0,1 0 16,-22-22-16,0 1 0,0 21 16,-21-22-16,0 1 0,0 0 0,-21-1 15,0 1-15,-21 0 0,20 21 0,-20-1 16,0 1-16,-1 21 0,1 0 15,0 21-15,-1 1 0,1 20 0,21-21 16,-21 21-16,20 1 0,-20-1 16,42 0-16,0 22 0,-21-22 15,21 22-15,0-22 0,0 22 16,21-22-16,0 21 0,0 1 0,1-1 16,-1-20-16,0 20 0,0 1 0,0-22 15,0 22-15,1-22 0,-22 0 16,0 22-16,0-22 0,0 0 0,0 22 15,-22-22-15,1 1 0,-21-1 16,21 0-16,0-21 0,-22 1 0,22-1 16,0 0-16,0-21 0,0 0 15,21-21-15,0 0 16,0-22-16,21 1 0,0 0 0,21-22 16</inkml:trace>
  <inkml:trace contextRef="#ctx0" brushRef="#br0" timeOffset="54529.1">20680 14076 0,'0'0'0,"42"-42"0,0-64 31,-42 127-15,0 0-16,0 0 0,0 22 0,0-22 16,0 0-16,-21 21 0,21-21 15,0 1-15,0 20 0,0-21 0,0 0 16,0 0-16,0 1 15,21-22-15,1 0 0,-1 0 16,0 0-16,0 0 16,-21-22-16,21 1 0,0 0 15,1 0-15,-1 0 0,0 0 0,0-22 0,0 22 16,0-21-16,1 21 0,-1-1 16,-21-20-16,21 21 0,0 0 0,0 21 15,0 0-15,1 0 16,-22 21-16,0 21 0,21-21 15,-21 1-15,21 20 0,0-21 16,-21 0-16,21 0 0,-21 22 0,21-22 16,1 0-16,-1 0 0,0 0 15,0-21-15,0 22 0,0-22 16,22 0-16,-22 0 0,21 0 0,1-22 16,-22 1-16,21 21 0,0-21 15,-20 0-15,20 0 0,-21 0 0,0-22 16,0 22-16,1-21 0,-1 21 15,-21-22-15,0 1 0,0 0 0,0 20 16,0 1-16,-21 0 0,-1 0 16,1 21-16,0 0 0,-21 0 0,21 0 15,-22 21-15,22 0 0,-21 0 0,21 1 16,-1-1-16,-20 21 0,21-21 16,21 0-16,0 1 0,0 20 0,0-21 15,0 0-15,0 0 16,21 1-16,0-22 0,0 0 15,1 0-15,-1 0 0,0 0 0,0 0 16,21 0-16,-20 0 0,-1 0 16,0-22-16,0 1 0,0 0 15,0 0-15,1 0 0,-22 0 16,21-1-16,-21 1 0,21 0 0,-21 0 16,0 42 15,0 0-31,0 0 0,21 1 15,-21-1-15,0 0 0,21-21 16,-21 21-16,21 0 0,1 0 16,-1-21-16,0 0 0,0 0 15,0 0-15,0 0 0,1 0 0,-1 0 16,0 0-16,0 0 0,0-21 16,0 21-16,1-21 0,-1 0 0,0 0 15,0 0-15,-21-1 16,21 1-16,0 0 0,-21 0 0,22 0 15,-1 21-15,-21 21 32,0 0-32,0 0 0,0 0 0,0 1 15,0-1-15,0 0 0,0 0 16,0 0-16,0 0 0,0 1 0,0-1 16,21-21-1,0 0 1,0-21-16,0-1 15,1 1-15,-1 0 16,0 0-16,0 0 0,0 0 0,-21-1 16,21 1-16,1 0 0,-1 0 15,0 21-15,0 0 0,0 0 16,0 0-16,-21 21 16,0 0-16,0 0 15,0 1-15,0-1 0,0 0 16,0 0-16,22 0 0,-1-21 15,0 21-15,0-21 0,0 0 16,0 0-16,1 0 0,20 0 0,-21-21 16</inkml:trace>
  <inkml:trace contextRef="#ctx0" brushRef="#br0" timeOffset="55017.25">23474 12975 0,'0'0'0,"-64"21"0,22 1 16,-22 20-16,22-21 0,0 21 0,21 1 15,-1-1-15,1 0 0,0-20 16,0 41-16,21-21 0,-21 1 0,21-1 15,0 22-15,0-22 0,0 21 0,0-20 16,0 20-16,0-20 0,0 20 16,0-21-16,-21 1 0,21-1 0,0 0 15,0 1-15,0-22 0,0 21 16,0-21-16,0 1 0,0-1 0,0 0 16,0 0-16,21-21 15,0 0-15,0 0 0,21 0 16,-20 0-16,-1 0 0,21 0 0,-21-21 15,22 0-15,-1 0 0,0-1 16,-21 1-16,22 0 0</inkml:trace>
  <inkml:trace contextRef="#ctx0" brushRef="#br0" timeOffset="55724.27">23876 13462 0,'-64'21'31,"43"0"-31,0 22 0,21-22 16,0 21-16,-21 1 0,21-1 0,-21 0 16,21 1-16,0-1 0,0 0 15,0 1-15,-21-22 0,21 21 0,-22-21 16,22 0-16,-21 22 0,21-22 15,0 0-15,0 0 0,-21-21 0,21 21 16,-21 1-16,21-1 0,0 0 16,0 0-1,21-21 17,0 0-32,-21-21 15,0 0-15,0 0 0,0-1 16,0 1-16,0-21 0,0 21 15,0-22-15,0 22 0,0-21 0,0 0 16,0-22-16,21 22 0,1-22 16,-22 22-16,21 0 0,0-22 0,0 22 15,0 21-15,0-22 0,22 22 16,-22 0-16,21 0 0,-21 21 0,22 0 16,-22 0-16,21 0 0,-21 0 15,1 21-15,-1 0 0,0 0 16,-21 0-16,0 22 0,0-22 15,0 0-15,0 0 0,-21 0 0,0 1 16,-1-22-16,1 21 0,-21 0 16,21-21-16,-22 0 0,1 21 0,0-21 15,21 0-15,-22 0 0,22 0 16,0 0-16,0 0 0,42 0 16,0 0-16,21 0 15,1 0-15,-1-21 0</inkml:trace>
  <inkml:trace contextRef="#ctx0" brushRef="#br0" timeOffset="56140.25">24532 13483 0,'0'0'16,"0"-21"-1,0 0 1,-21 21 15,21 21-31,0 21 16,0-20-16,0-1 16,0 21-16,0 0 0,0 1 15,0-1-15,0 0 0,0-20 16,0 20-16,21-21 0,0 21 0,-21-20 15,21-1-15,-21 0 0,0 0 16,22 0-16,-1-21 16,0 0-16,0-21 15,0 0-15,-21 0 16,21 0-16,-21-1 0,22-20 0,-1 0 16,0-1-16,0 1 0,0 0 15,0-1-15,1 1 0,-1 0 0,0 21 16,0-1-16,0 1 15,0 0-15,1 21 0,-1 0 16</inkml:trace>
  <inkml:trace contextRef="#ctx0" brushRef="#br0" timeOffset="56584.81">25760 12912 0,'0'0'0,"42"0"0,-21 0 0,0 0 16,22 21-16,-22-21 0,-21 21 0,21 0 16,-21 0-16,0 1 15,0-1-15,0 21 0,0-21 0,0 22 16,0-1-16,0 0 0,0 1 16,0-22-16,0 21 0,0 22 15,0-22-15,0 0 0,0 1 16,0-1-16,-21 0 0,21 1 0,-21-1 15,0 0-15,-1 1 0,1-22 16,0 21-16,0-21 0,0 22 0,-22-22 16,22 0-16,0 0 0,-21 0 15,21-21-15,-22 21 0,22-21 0,-21 0 16,21 0-16,-22 0 0,1 0 0,21 0 16,0 0-16</inkml:trace>
  <inkml:trace contextRef="#ctx0" brushRef="#br0" timeOffset="56764.76">25569 14097 0,'0'0'0,"21"0"47,-21-21-16,0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51F4-B84B-414A-A062-86C3EE835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F4E7-23A2-4A79-A8ED-2571DD281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105A-5986-49C3-B1DB-EB8CDB57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3E3B-C443-452C-BF95-35BFED62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679D-177D-425B-A576-EC598546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D070-C018-4AEC-9F47-8D630FC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5545-6506-4041-8719-97936A4D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44B0-8F5B-4932-91B1-0AF96711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C8A9-DB15-496C-8DE8-382EF47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A10F-680D-4225-BD00-9EEE34D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1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C2390-D4FC-4F4F-B392-7F27A7642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FB977-0DA2-425A-99F1-9DAD6FA9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662-01E9-4270-BDC7-A31D618A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5768-AB14-4BAB-AC5E-029CCA2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FEE8-4746-4527-9079-DE75DF8D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0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7A90-FCFC-4AF7-A642-2820257D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B8D1-9351-4BC9-BE9F-8DB9F4A5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4601-F11B-4980-AC04-8B8B9EE9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5823-5732-4315-AA77-7F7CE58A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7F1-7DDB-4FE0-A364-96DA726F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7EF0-A789-4930-AAF7-17FEC117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CA0F-5234-4F0A-944B-1975C3D2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82EE-A23C-4E2B-B0AF-E49E12B2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5468-FCB3-45FA-8447-27EA5D58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9896-BAF9-4A47-BBB9-16A3E4FA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0EC-1961-4C3B-835B-EE33276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F486-958B-4236-95B5-7C85FAC1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B9629-BA0A-42FD-B216-ABE2BFCD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A4D8-C937-4C1F-AAFF-53126AD0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FDDB-3B97-41A3-8C83-214462A3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FA2D-58D0-419C-B32A-11B8A39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5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340-8B67-4DCA-92D8-768C6275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8CFA9-99F3-41CE-BF72-D437F47C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FB24-626B-4AA3-A395-7998ACFA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7696A-507C-43FE-94C7-F9171702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EBA82-A69A-4937-A8A2-F8D61BAB8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CF9CF-3E55-4766-8F5C-D25F38FB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2774F-5102-47A0-8663-81E1B7CA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DDFA1-9013-47C8-A683-16A0A422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F251-145B-4D48-889D-A84B143D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23807-6DB4-4808-B7CF-166B3423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FCB21-222F-4151-AC09-FA69083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D922B-6124-4590-8A78-B3BF286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524A3-F175-4C3D-B8DB-3297F979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3470C-F10F-4B41-87C8-8E16E77F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CB09A-D79F-43FA-B87E-C75D1321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3FC-FC31-4F06-805E-72032EC2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5B20-EC6B-423C-9AC2-BB26DC73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62947-A925-4E1B-9FC3-BF2AA739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8A6D-68E4-4478-8B24-B03332B6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5DC3-C9E3-42EE-A1AA-0678007B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EC62-F885-402E-A1B7-F1CBED97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520-F48A-463C-8FB3-78DDD701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B1240-4254-4B59-B5D9-7C8A9FFA1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DAA4E-2615-4576-B8D4-B0875B57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6D1E-ABCB-43C0-9AFA-6F525D79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15A8-8487-439C-B17C-31D1CC2B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4066-1412-4456-BAA2-D4558EFC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894D4-E938-4EF6-9F3F-7E85A1D5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662-C039-492F-A023-C163F74B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AB55-D1E6-4D18-ABBC-8EA45A88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E1FB-BFF1-487E-A780-6E66FE7F743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8326-4634-40CB-A04A-C73669BF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B7EF-A7EE-4E71-B49A-B1E21790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CE85-A7A5-4436-A718-02CDBA101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24C10-9D25-454A-A5F6-8A8E22725507}"/>
                  </a:ext>
                </a:extLst>
              </p14:cNvPr>
              <p14:cNvContentPartPr/>
              <p14:nvPr/>
            </p14:nvContentPartPr>
            <p14:xfrm>
              <a:off x="152280" y="83880"/>
              <a:ext cx="525816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24C10-9D25-454A-A5F6-8A8E22725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74520"/>
                <a:ext cx="527688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23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A97A45-E0F5-4B34-94D3-70EB4C398AB1}"/>
                  </a:ext>
                </a:extLst>
              </p14:cNvPr>
              <p14:cNvContentPartPr/>
              <p14:nvPr/>
            </p14:nvContentPartPr>
            <p14:xfrm>
              <a:off x="1996560" y="45720"/>
              <a:ext cx="643140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A97A45-E0F5-4B34-94D3-70EB4C398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200" y="36360"/>
                <a:ext cx="645012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9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CBDD2-78F8-4461-8E4D-7EADEA9A08CE}"/>
                  </a:ext>
                </a:extLst>
              </p14:cNvPr>
              <p14:cNvContentPartPr/>
              <p14:nvPr/>
            </p14:nvContentPartPr>
            <p14:xfrm>
              <a:off x="1455480" y="23040"/>
              <a:ext cx="7300080" cy="418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CBDD2-78F8-4461-8E4D-7EADEA9A0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20" y="13680"/>
                <a:ext cx="731880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98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97854E-C3BA-46E4-92A5-C67ABBABA44E}"/>
                  </a:ext>
                </a:extLst>
              </p14:cNvPr>
              <p14:cNvContentPartPr/>
              <p14:nvPr/>
            </p14:nvContentPartPr>
            <p14:xfrm>
              <a:off x="1097280" y="60840"/>
              <a:ext cx="579168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97854E-C3BA-46E4-92A5-C67ABBABA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51480"/>
                <a:ext cx="581040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2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21CFF-7486-423F-80CA-4196A29C021B}"/>
                  </a:ext>
                </a:extLst>
              </p14:cNvPr>
              <p14:cNvContentPartPr/>
              <p14:nvPr/>
            </p14:nvContentPartPr>
            <p14:xfrm>
              <a:off x="312480" y="0"/>
              <a:ext cx="942624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21CFF-7486-423F-80CA-4196A29C0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944496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4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733DA-AA30-4B8A-8D50-A406FD01331C}"/>
                  </a:ext>
                </a:extLst>
              </p14:cNvPr>
              <p14:cNvContentPartPr/>
              <p14:nvPr/>
            </p14:nvContentPartPr>
            <p14:xfrm>
              <a:off x="335160" y="152280"/>
              <a:ext cx="942624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733DA-AA30-4B8A-8D50-A406FD013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42920"/>
                <a:ext cx="944496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07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0A7B76-C106-4807-A68C-958A1666AE61}"/>
                  </a:ext>
                </a:extLst>
              </p14:cNvPr>
              <p14:cNvContentPartPr/>
              <p14:nvPr/>
            </p14:nvContentPartPr>
            <p14:xfrm>
              <a:off x="1737360" y="335160"/>
              <a:ext cx="778032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0A7B76-C106-4807-A68C-958A1666A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00" y="325800"/>
                <a:ext cx="779904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9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BACAD4-1247-4CAE-AD93-5EB1FD5EBAFA}"/>
                  </a:ext>
                </a:extLst>
              </p14:cNvPr>
              <p14:cNvContentPartPr/>
              <p14:nvPr/>
            </p14:nvContentPartPr>
            <p14:xfrm>
              <a:off x="99000" y="0"/>
              <a:ext cx="9700560" cy="632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BACAD4-1247-4CAE-AD93-5EB1FD5EBA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71928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11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E1DF0C-4CD7-4681-B22D-22A21F714EC4}"/>
                  </a:ext>
                </a:extLst>
              </p14:cNvPr>
              <p14:cNvContentPartPr/>
              <p14:nvPr/>
            </p14:nvContentPartPr>
            <p14:xfrm>
              <a:off x="434160" y="0"/>
              <a:ext cx="11407680" cy="619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E1DF0C-4CD7-4681-B22D-22A21F714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-9360"/>
                <a:ext cx="1142640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26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5BAB20-0597-48F9-9514-67DAD0F9DF65}"/>
                  </a:ext>
                </a:extLst>
              </p14:cNvPr>
              <p14:cNvContentPartPr/>
              <p14:nvPr/>
            </p14:nvContentPartPr>
            <p14:xfrm>
              <a:off x="541080" y="0"/>
              <a:ext cx="9830160" cy="63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5BAB20-0597-48F9-9514-67DAD0F9D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-9360"/>
                <a:ext cx="98488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87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3138CF-642D-45DD-B2B2-7BC9E2F87BB8}"/>
                  </a:ext>
                </a:extLst>
              </p14:cNvPr>
              <p14:cNvContentPartPr/>
              <p14:nvPr/>
            </p14:nvContentPartPr>
            <p14:xfrm>
              <a:off x="266760" y="7560"/>
              <a:ext cx="10561680" cy="641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3138CF-642D-45DD-B2B2-7BC9E2F87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1800"/>
                <a:ext cx="1058040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7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427518-7968-4D93-B984-EB906A96FEAE}"/>
                  </a:ext>
                </a:extLst>
              </p14:cNvPr>
              <p14:cNvContentPartPr/>
              <p14:nvPr/>
            </p14:nvContentPartPr>
            <p14:xfrm>
              <a:off x="106560" y="221040"/>
              <a:ext cx="4503960" cy="10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427518-7968-4D93-B984-EB906A96F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11680"/>
                <a:ext cx="4522680" cy="10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44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21B2B-B85E-46AD-8D16-258DE7C50581}"/>
              </a:ext>
            </a:extLst>
          </p:cNvPr>
          <p:cNvSpPr txBox="1"/>
          <p:nvPr/>
        </p:nvSpPr>
        <p:spPr>
          <a:xfrm>
            <a:off x="127591" y="2967335"/>
            <a:ext cx="1142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"//li[@class='sbct']"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AA1FC6-B6ED-40C1-BB7F-AA1E8E842E24}"/>
                  </a:ext>
                </a:extLst>
              </p14:cNvPr>
              <p14:cNvContentPartPr/>
              <p14:nvPr/>
            </p14:nvContentPartPr>
            <p14:xfrm>
              <a:off x="921960" y="289440"/>
              <a:ext cx="8595720" cy="532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AA1FC6-B6ED-40C1-BB7F-AA1E8E842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280080"/>
                <a:ext cx="861444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9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B0C284-FC41-4A61-9475-0DEA3771A059}"/>
                  </a:ext>
                </a:extLst>
              </p14:cNvPr>
              <p14:cNvContentPartPr/>
              <p14:nvPr/>
            </p14:nvContentPartPr>
            <p14:xfrm>
              <a:off x="342720" y="0"/>
              <a:ext cx="964728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B0C284-FC41-4A61-9475-0DEA3771A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966600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27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0708B-9492-4DFF-9B88-C2FA57C6FD38}"/>
                  </a:ext>
                </a:extLst>
              </p14:cNvPr>
              <p14:cNvContentPartPr/>
              <p14:nvPr/>
            </p14:nvContentPartPr>
            <p14:xfrm>
              <a:off x="358200" y="160200"/>
              <a:ext cx="627912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0708B-9492-4DFF-9B88-C2FA57C6F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50840"/>
                <a:ext cx="629784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6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29B23A-037A-453B-ACA4-6D496EE2B6E7}"/>
                  </a:ext>
                </a:extLst>
              </p14:cNvPr>
              <p14:cNvContentPartPr/>
              <p14:nvPr/>
            </p14:nvContentPartPr>
            <p14:xfrm>
              <a:off x="464760" y="60840"/>
              <a:ext cx="465624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29B23A-037A-453B-ACA4-6D496EE2B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1480"/>
                <a:ext cx="467496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0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52813B-1640-4E83-B587-540B83CDFED5}"/>
                  </a:ext>
                </a:extLst>
              </p14:cNvPr>
              <p14:cNvContentPartPr/>
              <p14:nvPr/>
            </p14:nvContentPartPr>
            <p14:xfrm>
              <a:off x="449640" y="129600"/>
              <a:ext cx="1101132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52813B-1640-4E83-B587-540B83CDF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20240"/>
                <a:ext cx="1103004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2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ADB198-5629-457F-A95E-E3F8FD755E74}"/>
                  </a:ext>
                </a:extLst>
              </p14:cNvPr>
              <p14:cNvContentPartPr/>
              <p14:nvPr/>
            </p14:nvContentPartPr>
            <p14:xfrm>
              <a:off x="533520" y="0"/>
              <a:ext cx="103251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ADB198-5629-457F-A95E-E3F8FD755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-9360"/>
                <a:ext cx="103438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6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325-056B-4BA0-B8E2-BBD7138E8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61FC-6E71-4F3C-8166-4F246E913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C25BE8-67AF-48AB-9062-A5A712CF0001}"/>
                  </a:ext>
                </a:extLst>
              </p14:cNvPr>
              <p14:cNvContentPartPr/>
              <p14:nvPr/>
            </p14:nvContentPartPr>
            <p14:xfrm>
              <a:off x="1257120" y="198000"/>
              <a:ext cx="83062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C25BE8-67AF-48AB-9062-A5A712CF0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188640"/>
                <a:ext cx="83250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3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2021-06-16T03:05:52Z</dcterms:created>
  <dcterms:modified xsi:type="dcterms:W3CDTF">2021-06-16T04:22:00Z</dcterms:modified>
</cp:coreProperties>
</file>