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74" r:id="rId3"/>
    <p:sldId id="275" r:id="rId4"/>
    <p:sldId id="276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79" autoAdjust="0"/>
  </p:normalViewPr>
  <p:slideViewPr>
    <p:cSldViewPr snapToGrid="0">
      <p:cViewPr varScale="1">
        <p:scale>
          <a:sx n="61" d="100"/>
          <a:sy n="61" d="100"/>
        </p:scale>
        <p:origin x="-10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6305-2533-4B02-B820-9EDE2BF1A71A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C7DA-8E8E-4F5C-8D89-F58B14086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58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花纹"/>
          <p:cNvPicPr>
            <a:picLocks noChangeAspect="1"/>
          </p:cNvPicPr>
          <p:nvPr/>
        </p:nvPicPr>
        <p:blipFill>
          <a:blip r:embed="rId3" cstate="print">
            <a:lum bright="-12000" contrast="12000"/>
          </a:blip>
          <a:srcRect r="-365"/>
          <a:stretch>
            <a:fillRect/>
          </a:stretch>
        </p:blipFill>
        <p:spPr>
          <a:xfrm>
            <a:off x="0" y="0"/>
            <a:ext cx="12217400" cy="6840220"/>
          </a:xfrm>
          <a:prstGeom prst="rect">
            <a:avLst/>
          </a:prstGeom>
          <a:ln>
            <a:noFill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822960" y="-182880"/>
            <a:ext cx="10515600" cy="1386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HTML5 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地理位置定位 </a:t>
            </a: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接口开发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9360" y="2057400"/>
            <a:ext cx="82637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1368" y="25680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4977" y="28268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地理位置定位原理与介绍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>
                <a:solidFill>
                  <a:schemeClr val="bg1"/>
                </a:solidFill>
              </a:rPr>
              <a:t>HTML5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中地理位置定位的方法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本地存储介绍  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操作使用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操作使用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958339" y="2105020"/>
            <a:ext cx="6286544" cy="12144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localStorage.t1 = “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红树林教育</a:t>
            </a:r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";  </a:t>
            </a:r>
          </a:p>
          <a:p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localStorage["t2"] = "HTML5";</a:t>
            </a:r>
          </a:p>
          <a:p>
            <a:r>
              <a:rPr lang="en-US" altLang="zh-CN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localStorage.setItem</a:t>
            </a:r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(“t3”,“Jquery”);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endParaRPr lang="zh-CN" altLang="en-US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463" y="1533516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三种设置本地存储的方法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 bwMode="auto">
          <a:xfrm>
            <a:off x="958339" y="3890970"/>
            <a:ext cx="6286544" cy="12144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localStorage.t1;  </a:t>
            </a:r>
          </a:p>
          <a:p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localStorage["t2"];</a:t>
            </a:r>
          </a:p>
          <a:p>
            <a:r>
              <a:rPr lang="en-US" altLang="zh-CN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localStorage.getItem</a:t>
            </a:r>
            <a:r>
              <a:rPr lang="en-US" altLang="zh-CN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(“t3”);     //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463" y="339090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三种访问本地存储的方法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操作使用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13" name="Picture 4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8316" y="6470650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897874" y="2083209"/>
            <a:ext cx="8369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localStorage.removeItem(); 			//</a:t>
            </a:r>
            <a:r>
              <a:rPr lang="zh-CN" altLang="en-US" dirty="0" smtClean="0"/>
              <a:t>清除</a:t>
            </a:r>
          </a:p>
          <a:p>
            <a:r>
              <a:rPr lang="en-US" altLang="zh-CN" dirty="0" smtClean="0"/>
              <a:t>localStorage.clear() 				//</a:t>
            </a:r>
            <a:r>
              <a:rPr lang="zh-CN" altLang="en-US" dirty="0" smtClean="0"/>
              <a:t>清除所有</a:t>
            </a:r>
          </a:p>
          <a:p>
            <a:r>
              <a:rPr lang="en-US" altLang="zh-CN" dirty="0" smtClean="0"/>
              <a:t>localStorage.length 				//</a:t>
            </a:r>
            <a:r>
              <a:rPr lang="zh-CN" altLang="en-US" dirty="0" smtClean="0"/>
              <a:t>获得多少键</a:t>
            </a:r>
          </a:p>
          <a:p>
            <a:r>
              <a:rPr lang="en-US" altLang="zh-CN" dirty="0" smtClean="0"/>
              <a:t>localStorage.key()				//</a:t>
            </a:r>
            <a:r>
              <a:rPr lang="zh-CN" altLang="en-US" dirty="0" smtClean="0"/>
              <a:t>获得存储的键内容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929555" y="3892764"/>
            <a:ext cx="8286808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localStorage.getItem(localStorage.key(0))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865" y="1304847"/>
            <a:ext cx="416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localStorage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其他扩展方法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的封装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0289" y="1649956"/>
            <a:ext cx="101621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function set(key, data) {</a:t>
            </a:r>
            <a:r>
              <a:rPr lang="zh-CN" altLang="en-US" dirty="0" smtClean="0"/>
              <a:t>   </a:t>
            </a:r>
            <a:r>
              <a:rPr lang="en-US" altLang="zh-CN" dirty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r>
              <a:rPr lang="en-US" altLang="zh-CN" dirty="0" smtClean="0"/>
              <a:t>                return </a:t>
            </a:r>
            <a:r>
              <a:rPr lang="en-US" altLang="zh-CN" dirty="0" err="1" smtClean="0"/>
              <a:t>window.localStorage.setItem</a:t>
            </a:r>
            <a:r>
              <a:rPr lang="en-US" altLang="zh-CN" dirty="0" smtClean="0"/>
              <a:t>(key, </a:t>
            </a:r>
            <a:r>
              <a:rPr lang="en-US" altLang="zh-CN" dirty="0" err="1" smtClean="0"/>
              <a:t>window.JSON.stringify</a:t>
            </a:r>
            <a:r>
              <a:rPr lang="en-US" altLang="zh-CN" dirty="0" smtClean="0"/>
              <a:t>(data));</a:t>
            </a:r>
          </a:p>
          <a:p>
            <a:r>
              <a:rPr lang="en-US" altLang="zh-CN" dirty="0" smtClean="0"/>
              <a:t>    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function   get(key) {      // 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r>
              <a:rPr lang="en-US" altLang="zh-CN" dirty="0" smtClean="0"/>
              <a:t>                return </a:t>
            </a:r>
            <a:r>
              <a:rPr lang="en-US" altLang="zh-CN" dirty="0" err="1" smtClean="0"/>
              <a:t>window.JSON.parse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window.localStorage.getItem</a:t>
            </a:r>
            <a:r>
              <a:rPr lang="en-US" altLang="zh-CN" dirty="0" smtClean="0"/>
              <a:t>(key));</a:t>
            </a:r>
          </a:p>
          <a:p>
            <a:r>
              <a:rPr lang="en-US" altLang="zh-CN" dirty="0" smtClean="0"/>
              <a:t>    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function remove(key) {        // </a:t>
            </a:r>
            <a:r>
              <a:rPr lang="zh-CN" altLang="en-US" dirty="0" smtClean="0"/>
              <a:t>删除</a:t>
            </a:r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r>
              <a:rPr lang="en-US" altLang="zh-CN" dirty="0" smtClean="0"/>
              <a:t>                return </a:t>
            </a:r>
            <a:r>
              <a:rPr lang="en-US" altLang="zh-CN" dirty="0" err="1" smtClean="0"/>
              <a:t>window.localStorage.removeItem</a:t>
            </a:r>
            <a:r>
              <a:rPr lang="en-US" altLang="zh-CN" dirty="0" smtClean="0"/>
              <a:t>(key);</a:t>
            </a:r>
          </a:p>
          <a:p>
            <a:r>
              <a:rPr lang="en-US" altLang="zh-CN" dirty="0" smtClean="0"/>
              <a:t>            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10568" y="5755248"/>
            <a:ext cx="78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重点：熟记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localStorage</a:t>
            </a:r>
            <a:r>
              <a:rPr kumimoji="1" lang="zh-CN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sessionStorage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三者之间的区别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/>
              <a:t>地理位置定位原理与介绍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764880" y="1012578"/>
            <a:ext cx="10765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手机上面应用比较多，新手机打开百度，就会提示是否允许定位，后期做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app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的时候会用到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cordova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内置的定位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和这个类似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Picture 6" descr="2cbdb45e-6341-37d0-b2cc-be8eac7672b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5783" y="1878012"/>
            <a:ext cx="7993062" cy="4979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中地理位置定位的方法</a:t>
            </a:r>
            <a:endParaRPr lang="zh-CN" altLang="en-US" sz="2400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74659" y="3696481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03221" y="1440643"/>
            <a:ext cx="342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关于 </a:t>
            </a:r>
            <a:r>
              <a:rPr lang="en-US" altLang="zh-CN" sz="2000" dirty="0" err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en-US" altLang="zh-CN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pPr marL="457200" indent="-457200"/>
            <a:endParaRPr lang="zh-CN" altLang="en-US" sz="2000" dirty="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03221" y="2161368"/>
            <a:ext cx="110219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/>
              <a:t> </a:t>
            </a:r>
            <a:r>
              <a:rPr lang="en-US" altLang="zh-CN" sz="1800" u="sng" dirty="0" err="1"/>
              <a:t>Geolocation</a:t>
            </a:r>
            <a:r>
              <a:rPr lang="en-US" altLang="zh-CN" sz="1800" u="sng" dirty="0"/>
              <a:t> API </a:t>
            </a:r>
            <a:r>
              <a:rPr lang="zh-CN" altLang="en-US" sz="1800" dirty="0"/>
              <a:t>用于将用户当前地理位置信息共享给信任的站点，这涉及用户的隐私安全问题，所以当一个站点需要获取用户的当前地理位置，浏览器会提示用户是“允许” </a:t>
            </a:r>
            <a:r>
              <a:rPr lang="en-US" altLang="zh-CN" sz="1800" dirty="0"/>
              <a:t>or “</a:t>
            </a:r>
            <a:r>
              <a:rPr lang="zh-CN" altLang="en-US" sz="1800" dirty="0"/>
              <a:t>拒绝”。</a:t>
            </a:r>
          </a:p>
          <a:p>
            <a:endParaRPr lang="zh-CN" altLang="en-US" sz="1800" dirty="0"/>
          </a:p>
          <a:p>
            <a:r>
              <a:rPr lang="zh-CN" altLang="en-US" sz="1800" dirty="0"/>
              <a:t>先看看哪些浏览器支持</a:t>
            </a:r>
            <a:r>
              <a:rPr lang="en-US" altLang="zh-CN" sz="1800" dirty="0" err="1"/>
              <a:t>Geolocation</a:t>
            </a:r>
            <a:r>
              <a:rPr lang="en-US" altLang="zh-CN" sz="1800" dirty="0"/>
              <a:t> API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en-US" altLang="zh-CN" sz="1800" dirty="0">
                <a:solidFill>
                  <a:srgbClr val="DA8200"/>
                </a:solidFill>
              </a:rPr>
              <a:t>IE9.0+</a:t>
            </a:r>
            <a:r>
              <a:rPr lang="zh-CN" altLang="en-US" sz="1800" dirty="0">
                <a:solidFill>
                  <a:srgbClr val="DA8200"/>
                </a:solidFill>
              </a:rPr>
              <a:t>、</a:t>
            </a:r>
            <a:r>
              <a:rPr lang="en-US" altLang="zh-CN" sz="1800" dirty="0">
                <a:solidFill>
                  <a:srgbClr val="DA8200"/>
                </a:solidFill>
              </a:rPr>
              <a:t>FF3.5+</a:t>
            </a:r>
            <a:r>
              <a:rPr lang="zh-CN" altLang="en-US" sz="1800" dirty="0">
                <a:solidFill>
                  <a:srgbClr val="DA8200"/>
                </a:solidFill>
              </a:rPr>
              <a:t>、</a:t>
            </a:r>
            <a:r>
              <a:rPr lang="en-US" altLang="zh-CN" sz="1800" dirty="0">
                <a:solidFill>
                  <a:srgbClr val="DA8200"/>
                </a:solidFill>
              </a:rPr>
              <a:t>Safari5.0+</a:t>
            </a:r>
            <a:r>
              <a:rPr lang="zh-CN" altLang="en-US" sz="1800" dirty="0">
                <a:solidFill>
                  <a:srgbClr val="DA8200"/>
                </a:solidFill>
              </a:rPr>
              <a:t>、</a:t>
            </a:r>
            <a:r>
              <a:rPr lang="en-US" altLang="zh-CN" sz="1800" dirty="0">
                <a:solidFill>
                  <a:srgbClr val="DA8200"/>
                </a:solidFill>
              </a:rPr>
              <a:t>Chrome5.0+</a:t>
            </a:r>
            <a:r>
              <a:rPr lang="zh-CN" altLang="en-US" sz="1800" dirty="0">
                <a:solidFill>
                  <a:srgbClr val="DA8200"/>
                </a:solidFill>
              </a:rPr>
              <a:t>、</a:t>
            </a:r>
            <a:r>
              <a:rPr lang="en-US" altLang="zh-CN" sz="1800" dirty="0">
                <a:solidFill>
                  <a:srgbClr val="DA8200"/>
                </a:solidFill>
              </a:rPr>
              <a:t>Opera10.6+</a:t>
            </a:r>
            <a:r>
              <a:rPr lang="zh-CN" altLang="en-US" sz="1800" dirty="0">
                <a:solidFill>
                  <a:srgbClr val="DA8200"/>
                </a:solidFill>
              </a:rPr>
              <a:t>、</a:t>
            </a:r>
            <a:r>
              <a:rPr lang="en-US" altLang="zh-CN" sz="1800" dirty="0">
                <a:solidFill>
                  <a:srgbClr val="DA8200"/>
                </a:solidFill>
              </a:rPr>
              <a:t>IPhone3.0+</a:t>
            </a:r>
            <a:r>
              <a:rPr lang="zh-CN" altLang="en-US" sz="1800" dirty="0">
                <a:solidFill>
                  <a:srgbClr val="DA8200"/>
                </a:solidFill>
              </a:rPr>
              <a:t>、</a:t>
            </a:r>
            <a:r>
              <a:rPr lang="en-US" altLang="zh-CN" sz="1800" dirty="0">
                <a:solidFill>
                  <a:srgbClr val="DA8200"/>
                </a:solidFill>
              </a:rPr>
              <a:t>Android2.0+</a:t>
            </a:r>
            <a:endParaRPr lang="zh-CN" altLang="en-US" sz="1800" dirty="0">
              <a:solidFill>
                <a:srgbClr val="DA8200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221" y="4212954"/>
            <a:ext cx="720090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中地理位置定位的方法</a:t>
            </a:r>
            <a:endParaRPr lang="zh-CN" altLang="en-US" sz="2400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74659" y="3696481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11" name="Picture 4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54685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353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968713" y="2850992"/>
            <a:ext cx="902176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0" dirty="0" err="1" smtClean="0">
                <a:latin typeface="黑体" pitchFamily="49" charset="-122"/>
                <a:ea typeface="黑体" pitchFamily="49" charset="-122"/>
              </a:rPr>
              <a:t>getCurrentPosition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b="0" dirty="0" err="1" smtClean="0">
                <a:latin typeface="黑体" pitchFamily="49" charset="-122"/>
                <a:ea typeface="黑体" pitchFamily="49" charset="-122"/>
              </a:rPr>
              <a:t>success,error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方法最多可以</a:t>
            </a:r>
            <a:r>
              <a:rPr lang="zh-CN" altLang="en-US" sz="2000" b="0" dirty="0" smtClean="0">
                <a:latin typeface="黑体" pitchFamily="49" charset="-122"/>
                <a:ea typeface="黑体" pitchFamily="49" charset="-122"/>
              </a:rPr>
              <a:t>有两个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参数：</a:t>
            </a:r>
          </a:p>
          <a:p>
            <a:endParaRPr lang="zh-CN" altLang="en-US" sz="2000" b="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0" dirty="0">
                <a:ea typeface="Adobe 黑体 Std R" pitchFamily="34" charset="-122"/>
              </a:rPr>
              <a:t>第一个参数是成功获取位置信息的回调函数，它是方法唯一必须的参数；</a:t>
            </a:r>
          </a:p>
          <a:p>
            <a:r>
              <a:rPr lang="zh-CN" altLang="en-US" sz="2000" b="0" dirty="0">
                <a:ea typeface="Adobe 黑体 Std R" pitchFamily="34" charset="-122"/>
              </a:rPr>
              <a:t>第二个参数用于捕获获取位置信息出错的情况</a:t>
            </a:r>
            <a:r>
              <a:rPr lang="zh-CN" altLang="en-US" sz="2000" b="0" dirty="0" smtClean="0">
                <a:ea typeface="Adobe 黑体 Std R" pitchFamily="34" charset="-122"/>
              </a:rPr>
              <a:t>，</a:t>
            </a:r>
            <a:endParaRPr lang="en-US" altLang="zh-CN" sz="2000" b="0" dirty="0" smtClean="0">
              <a:ea typeface="Adobe 黑体 Std R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948748" y="1192669"/>
            <a:ext cx="7632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0" dirty="0" err="1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en-US" altLang="zh-CN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存在于</a:t>
            </a:r>
            <a:r>
              <a:rPr lang="en-US" altLang="zh-CN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navigator</a:t>
            </a:r>
            <a:r>
              <a:rPr lang="zh-CN" altLang="en-US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800" b="0" dirty="0" smtClean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象中：</a:t>
            </a:r>
            <a:endParaRPr lang="zh-CN" altLang="en-US" sz="1800" b="0" dirty="0">
              <a:solidFill>
                <a:srgbClr val="37992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0" dirty="0" err="1" smtClean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getCurrentPosition</a:t>
            </a:r>
            <a:r>
              <a:rPr lang="en-US" altLang="zh-CN" sz="1800" b="0" dirty="0" smtClean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800" b="0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1800" b="0" dirty="0" smtClean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1800" b="0" dirty="0">
              <a:solidFill>
                <a:srgbClr val="37992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中地理位置定位的方法</a:t>
            </a:r>
            <a:endParaRPr lang="zh-CN" altLang="en-US" sz="2400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74659" y="3696481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11" name="Picture 4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54685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353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37327" y="1227138"/>
            <a:ext cx="43307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/>
              <a:t>HTML5</a:t>
            </a:r>
            <a:r>
              <a:rPr lang="zh-CN" altLang="en-US"/>
              <a:t>中地理位置定位的方法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77052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026252" y="2133600"/>
            <a:ext cx="90725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navigator.geolocation.getCurrentPosition</a:t>
            </a:r>
            <a:r>
              <a:rPr lang="en-US" altLang="zh-CN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( function(p) {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map="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"+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p.coords.latitude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+"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经度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"+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p.coords.longitude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    alert(</a:t>
            </a:r>
            <a:r>
              <a:rPr lang="en-US" altLang="zh-CN" sz="2000" dirty="0" err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dirty="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   });</a:t>
            </a:r>
          </a:p>
          <a:p>
            <a:endParaRPr lang="en-US" altLang="zh-CN" sz="2000" dirty="0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386614" y="4437063"/>
            <a:ext cx="3130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p.address.country</a:t>
            </a:r>
            <a:r>
              <a:rPr lang="en-US" altLang="zh-CN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p.address</a:t>
            </a:r>
            <a:r>
              <a:rPr lang="en-US" altLang="zh-CN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. region</a:t>
            </a:r>
          </a:p>
          <a:p>
            <a:r>
              <a:rPr lang="en-US" altLang="zh-CN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p.address.city</a:t>
            </a: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V="1">
            <a:off x="3618639" y="2781300"/>
            <a:ext cx="14287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 flipV="1">
            <a:off x="5274402" y="2781300"/>
            <a:ext cx="7143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893402" y="35734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纬度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8154127" y="2852738"/>
            <a:ext cx="2889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722327" y="350043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经度</a:t>
            </a: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H="1" flipV="1">
            <a:off x="4121877" y="4724400"/>
            <a:ext cx="5762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750527" y="4724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国家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121877" y="52292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 flipV="1">
            <a:off x="4121877" y="5084763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4842602" y="53006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省份</a:t>
            </a: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 flipV="1">
            <a:off x="3618639" y="55165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4318727" y="56610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城市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020527" y="4221163"/>
            <a:ext cx="3998912" cy="152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accuracy </a:t>
            </a:r>
            <a:r>
              <a:rPr lang="zh-CN" altLang="en-US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准确角</a:t>
            </a: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altitude </a:t>
            </a:r>
            <a:r>
              <a:rPr lang="zh-CN" altLang="en-US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海拔高度</a:t>
            </a: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altitudeAcuracy </a:t>
            </a:r>
            <a:r>
              <a:rPr lang="zh-CN" altLang="en-US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海拔高度的精确度</a:t>
            </a: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heading </a:t>
            </a:r>
            <a:r>
              <a:rPr lang="zh-CN" altLang="en-US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行进方向</a:t>
            </a: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speed </a:t>
            </a:r>
            <a:r>
              <a:rPr lang="zh-CN" altLang="en-US" sz="2000" b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地面的速度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V="1">
            <a:off x="7003189" y="2781300"/>
            <a:ext cx="5746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80881" y="6079488"/>
            <a:ext cx="78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重点：记住获取的方法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navigator.geolocation.getCurrentPosition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7444568" y="1513117"/>
            <a:ext cx="1121414" cy="702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674070" y="1229408"/>
            <a:ext cx="20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请求回来的内容，</a:t>
            </a:r>
            <a:r>
              <a:rPr kumimoji="1" lang="en-US" altLang="zh-CN" dirty="0" err="1" smtClean="0"/>
              <a:t>console.log</a:t>
            </a:r>
            <a:r>
              <a:rPr kumimoji="1" lang="zh-CN" altLang="en-US" dirty="0" smtClean="0"/>
              <a:t>一下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中地理位置定位的方法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6257" y="1429450"/>
            <a:ext cx="60499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8224327" y="2388192"/>
            <a:ext cx="14097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HTML5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百度地图</a:t>
            </a:r>
          </a:p>
          <a:p>
            <a:pPr algn="ctr"/>
            <a:endParaRPr lang="zh-CN" altLang="en-US" dirty="0"/>
          </a:p>
          <a:p>
            <a:pPr algn="ctr"/>
            <a:r>
              <a:rPr lang="en-US" altLang="zh-CN" dirty="0"/>
              <a:t>||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地理定位</a:t>
            </a:r>
          </a:p>
        </p:txBody>
      </p:sp>
      <p:sp>
        <p:nvSpPr>
          <p:cNvPr id="15" name="矩形 14"/>
          <p:cNvSpPr/>
          <p:nvPr/>
        </p:nvSpPr>
        <p:spPr>
          <a:xfrm>
            <a:off x="4723877" y="85759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结合百度地图讲解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2784" y="5593129"/>
            <a:ext cx="345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重点：回头看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文件演示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本地存储介绍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16" name="Picture 2" descr="http://dl.iteye.com/upload/attachment/453002/d3ac5784-d4d9-378d-8bf4-cd43a23c5f68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4731" y="2156368"/>
            <a:ext cx="6429419" cy="216457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890417" y="1227674"/>
            <a:ext cx="3732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本地存储介绍 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4" descr="http://dl.iteye.com/upload/attachment/453004/862e4bf9-c289-32ad-9cfb-0d6ecfcdb64d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4731" y="4299508"/>
            <a:ext cx="6429420" cy="153418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891341" y="2513558"/>
            <a:ext cx="369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本地存储</a:t>
            </a:r>
            <a:endParaRPr lang="en-US" altLang="zh-CN" dirty="0" smtClean="0"/>
          </a:p>
          <a:p>
            <a:r>
              <a:rPr lang="zh-CN" altLang="en-US" b="1" dirty="0" smtClean="0"/>
              <a:t>相当于一个</a:t>
            </a:r>
            <a:endParaRPr lang="en-US" altLang="zh-CN" b="1" dirty="0" smtClean="0"/>
          </a:p>
          <a:p>
            <a:r>
              <a:rPr lang="zh-CN" altLang="en-US" b="1" dirty="0" smtClean="0"/>
              <a:t>超大型的</a:t>
            </a:r>
            <a:endParaRPr lang="en-US" altLang="zh-CN" b="1" dirty="0" smtClean="0"/>
          </a:p>
          <a:p>
            <a:r>
              <a:rPr lang="en-US" altLang="zh-CN" b="1" dirty="0" smtClean="0"/>
              <a:t>Cookie</a:t>
            </a:r>
            <a:r>
              <a:rPr lang="zh-CN" altLang="en-US" dirty="0" smtClean="0"/>
              <a:t>，可以</a:t>
            </a:r>
            <a:endParaRPr lang="en-US" altLang="zh-CN" dirty="0" smtClean="0"/>
          </a:p>
          <a:p>
            <a:r>
              <a:rPr lang="zh-CN" altLang="en-US" dirty="0" smtClean="0"/>
              <a:t>通过浏览器</a:t>
            </a:r>
            <a:endParaRPr lang="en-US" altLang="zh-CN" dirty="0" smtClean="0"/>
          </a:p>
          <a:p>
            <a:r>
              <a:rPr lang="zh-CN" altLang="en-US" dirty="0" smtClean="0"/>
              <a:t>存储相关数据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本地存储介绍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0312" y="838821"/>
            <a:ext cx="8004105" cy="56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3533" y="263470"/>
            <a:ext cx="5634277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操作使用</a:t>
            </a:r>
            <a:endParaRPr lang="zh-CN" altLang="en-US" sz="2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555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37567" y="203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3912" y="2116612"/>
            <a:ext cx="9144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000" b="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中，本地存储是一个</a:t>
            </a:r>
            <a:r>
              <a:rPr lang="en-US" sz="2000" b="0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的属性，包括</a:t>
            </a:r>
            <a:r>
              <a:rPr lang="en-US" sz="2000" b="0" dirty="0" smtClean="0"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2000" b="0" dirty="0" smtClean="0">
                <a:latin typeface="微软雅黑" pitchFamily="34" charset="-122"/>
                <a:ea typeface="微软雅黑" pitchFamily="34" charset="-122"/>
              </a:rPr>
              <a:t>sessionStorage，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从名字应该可以很清楚的辨认二者的区别，前者是一直存在本地的，后者只是伴随着</a:t>
            </a:r>
            <a:r>
              <a:rPr lang="en-US" sz="2000" b="0" dirty="0" smtClean="0">
                <a:latin typeface="微软雅黑" pitchFamily="34" charset="-122"/>
                <a:ea typeface="微软雅黑" pitchFamily="34" charset="-122"/>
              </a:rPr>
              <a:t>session，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窗口一旦关闭就没了。二者 用法完全相同。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47983" y="3590306"/>
            <a:ext cx="6215106" cy="20002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if(window.localStorage){</a:t>
            </a:r>
          </a:p>
          <a:p>
            <a:r>
              <a:rPr lang="en-US" altLang="zh-CN" dirty="0" smtClean="0">
                <a:ea typeface="宋体" pitchFamily="2" charset="-122"/>
              </a:rPr>
              <a:t>	alert('</a:t>
            </a:r>
            <a:r>
              <a:rPr lang="zh-CN" altLang="en-US" dirty="0" smtClean="0">
                <a:ea typeface="宋体" pitchFamily="2" charset="-122"/>
              </a:rPr>
              <a:t>浏览器支持！</a:t>
            </a:r>
            <a:r>
              <a:rPr lang="en-US" altLang="zh-CN" dirty="0" smtClean="0">
                <a:ea typeface="宋体" pitchFamily="2" charset="-122"/>
              </a:rPr>
              <a:t>');</a:t>
            </a:r>
          </a:p>
          <a:p>
            <a:r>
              <a:rPr lang="en-US" altLang="zh-CN" dirty="0" smtClean="0">
                <a:ea typeface="宋体" pitchFamily="2" charset="-122"/>
              </a:rPr>
              <a:t>	}else{</a:t>
            </a:r>
          </a:p>
          <a:p>
            <a:r>
              <a:rPr lang="en-US" altLang="zh-CN" dirty="0" smtClean="0">
                <a:ea typeface="宋体" pitchFamily="2" charset="-122"/>
              </a:rPr>
              <a:t>	 alert('</a:t>
            </a:r>
            <a:r>
              <a:rPr lang="zh-CN" altLang="en-US" dirty="0" smtClean="0">
                <a:ea typeface="宋体" pitchFamily="2" charset="-122"/>
              </a:rPr>
              <a:t>不支持！</a:t>
            </a:r>
            <a:r>
              <a:rPr lang="en-US" altLang="zh-CN" dirty="0" smtClean="0">
                <a:ea typeface="宋体" pitchFamily="2" charset="-122"/>
              </a:rPr>
              <a:t>');</a:t>
            </a:r>
          </a:p>
          <a:p>
            <a:r>
              <a:rPr lang="en-US" altLang="zh-CN" dirty="0" smtClean="0">
                <a:ea typeface="宋体" pitchFamily="2" charset="-122"/>
              </a:rPr>
              <a:t>}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681</Words>
  <Application>Microsoft Office PowerPoint</Application>
  <PresentationFormat>自定义</PresentationFormat>
  <Paragraphs>118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2375</cp:revision>
  <dcterms:created xsi:type="dcterms:W3CDTF">2016-04-23T02:47:00Z</dcterms:created>
  <dcterms:modified xsi:type="dcterms:W3CDTF">2016-10-31T06:30:46Z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