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5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7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0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9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9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AA88-D9D4-41EC-89F3-03E9AD2CDBC3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6A1F-F411-41B7-B665-75F7CA76D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 Keeping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5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28" y="1008240"/>
            <a:ext cx="106108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66" y="3652216"/>
            <a:ext cx="8848725" cy="2609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576" y="109035"/>
            <a:ext cx="7973565" cy="30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1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76" y="476518"/>
            <a:ext cx="9186718" cy="535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2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43" y="875764"/>
            <a:ext cx="6027365" cy="4794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0766" y="2086377"/>
            <a:ext cx="14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Job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1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433512"/>
            <a:ext cx="11258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401" y="275151"/>
            <a:ext cx="7267575" cy="6153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2885" y="1893194"/>
            <a:ext cx="237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Report a Problem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1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368" y="771323"/>
            <a:ext cx="7972425" cy="5057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277" y="1931830"/>
            <a:ext cx="286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 Maintenance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2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847725"/>
            <a:ext cx="104870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6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1438275"/>
            <a:ext cx="10525125" cy="3981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2510" y="566670"/>
            <a:ext cx="394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Accounting &gt; Request For Payment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4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Laundry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16" y="1580200"/>
            <a:ext cx="9981880" cy="43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7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690687"/>
            <a:ext cx="10639425" cy="3476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6287" y="965915"/>
            <a:ext cx="26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Laundry Items 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6287" y="5885645"/>
            <a:ext cx="6016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confirmed, list can be sorted by Room (in separate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1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0112"/>
            <a:ext cx="105156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4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323850"/>
            <a:ext cx="10401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9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871662"/>
            <a:ext cx="10496550" cy="3114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7725" y="978795"/>
            <a:ext cx="192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Laundry Cart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35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008" y="1107942"/>
            <a:ext cx="10083554" cy="48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0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9" y="0"/>
            <a:ext cx="10525125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28" y="2745480"/>
            <a:ext cx="10938927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5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62087"/>
            <a:ext cx="104394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41</Words>
  <Application>Microsoft Office PowerPoint</Application>
  <PresentationFormat>Widescreen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House Keeping</vt:lpstr>
      <vt:lpstr>Laundry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Keeping</dc:title>
  <dc:creator>Howell Kit Calabia</dc:creator>
  <cp:lastModifiedBy>Howell Kit Calabia</cp:lastModifiedBy>
  <cp:revision>4</cp:revision>
  <dcterms:created xsi:type="dcterms:W3CDTF">2018-07-23T07:25:59Z</dcterms:created>
  <dcterms:modified xsi:type="dcterms:W3CDTF">2018-07-23T07:56:13Z</dcterms:modified>
</cp:coreProperties>
</file>