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362" r:id="rId3"/>
    <p:sldId id="363" r:id="rId4"/>
    <p:sldId id="364" r:id="rId5"/>
    <p:sldId id="365" r:id="rId6"/>
    <p:sldId id="366" r:id="rId7"/>
    <p:sldId id="34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len q" initials="Gq" lastIdx="2" clrIdx="0">
    <p:extLst>
      <p:ext uri="{19B8F6BF-5375-455C-9EA6-DF929625EA0E}">
        <p15:presenceInfo xmlns:p15="http://schemas.microsoft.com/office/powerpoint/2012/main" userId="cdd58c491ed9831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7EE"/>
    <a:srgbClr val="ABE9FF"/>
    <a:srgbClr val="3F98B3"/>
    <a:srgbClr val="F4EAA5"/>
    <a:srgbClr val="C5F0FF"/>
    <a:srgbClr val="C7D0FD"/>
    <a:srgbClr val="E3E6E9"/>
    <a:srgbClr val="D55449"/>
    <a:srgbClr val="E0E4E0"/>
    <a:srgbClr val="E792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9" autoAdjust="0"/>
    <p:restoredTop sz="90444" autoAdjust="0"/>
  </p:normalViewPr>
  <p:slideViewPr>
    <p:cSldViewPr snapToGrid="0" showGuides="1">
      <p:cViewPr varScale="1">
        <p:scale>
          <a:sx n="81" d="100"/>
          <a:sy n="81" d="100"/>
        </p:scale>
        <p:origin x="48" y="10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E40135-D77D-4F11-BC84-63C2B63BEE94}" type="datetimeFigureOut">
              <a:rPr lang="zh-CN" altLang="en-US" smtClean="0"/>
              <a:t>2025/6/12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B6040E-83D7-4B86-8F61-257B8D3AB8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196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B6040E-83D7-4B86-8F61-257B8D3AB89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721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592F95-8F16-EBAA-DAD1-6542B39390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2C7A2F5-BE57-13B4-BBC3-94E7E41D43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AB3FBFF-788C-4420-91BE-D02E601D12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BFCE0B-E60F-513E-20C0-04EADFC024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B6040E-83D7-4B86-8F61-257B8D3AB89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552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A1721-B646-9C8C-6624-F6BED1711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D371EA0-C111-471D-B85F-D258A1E8B7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3DA253-A103-D1EC-9573-4DCEEBC38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01D0-0FD4-4B5C-B8AD-3695806F6721}" type="datetimeFigureOut">
              <a:rPr lang="zh-CN" altLang="en-US" smtClean="0"/>
              <a:t>2025/6/12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2276C1-95BD-438F-F346-4C4C9D285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10D6D3-E1AE-8418-1111-E45A6B00B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DEBEC-B576-4F7D-B236-E138454483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212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D0C403-4C37-B956-CA2E-214DAE537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353E77-68A8-4F77-E061-9D34F7BAED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F53AAF-7218-AF82-DCD6-1AE231019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01D0-0FD4-4B5C-B8AD-3695806F6721}" type="datetimeFigureOut">
              <a:rPr lang="zh-CN" altLang="en-US" smtClean="0"/>
              <a:t>2025/6/12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196419-9EAB-A190-F65E-4CA222454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6A95B5-EB14-816A-0059-7DD750BBA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DEBEC-B576-4F7D-B236-E138454483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073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6A2ADD6-ABCB-B129-ADBA-3904C288F6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F15D18-58F3-DA16-8F46-F615290337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12BE72-64F0-B70A-3BED-9D69D327A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01D0-0FD4-4B5C-B8AD-3695806F6721}" type="datetimeFigureOut">
              <a:rPr lang="zh-CN" altLang="en-US" smtClean="0"/>
              <a:t>2025/6/12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5CC54C-5DD0-85F2-A3B4-4AD129398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FF656F-D0CF-E2CC-093B-F6369BE1C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DEBEC-B576-4F7D-B236-E138454483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12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9607E-07ED-534D-B9C7-AB031ABF8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DCBF64-6074-ACDF-3B13-0CB8469FF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081AC6-3444-FE57-8AD4-F9F172E66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01D0-0FD4-4B5C-B8AD-3695806F6721}" type="datetimeFigureOut">
              <a:rPr lang="zh-CN" altLang="en-US" smtClean="0"/>
              <a:t>2025/6/12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FEA69A-09B3-515A-683A-B9D30EF12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6EF3E4-3D93-4ABB-2039-A70CF2D2E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DEBEC-B576-4F7D-B236-E138454483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489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6A6A66-73B7-C36A-822A-A7D3A7301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E5F911-80AA-50BD-F7B6-AB4F0D982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864727-E47E-5B60-F546-ACA478A4C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01D0-0FD4-4B5C-B8AD-3695806F6721}" type="datetimeFigureOut">
              <a:rPr lang="zh-CN" altLang="en-US" smtClean="0"/>
              <a:t>2025/6/12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3EB5FD-8BDC-71D8-061C-EB51D03E2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E73194-D600-4345-7B7E-684456157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DEBEC-B576-4F7D-B236-E138454483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050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294DCC-3A36-090C-BEF9-559173C8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589DED-6B28-01AC-4398-5F6FA85662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F2E7AD-4192-0B0E-0357-944185A74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55F3D6-0788-6A5D-F2C3-14DB20EE7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01D0-0FD4-4B5C-B8AD-3695806F6721}" type="datetimeFigureOut">
              <a:rPr lang="zh-CN" altLang="en-US" smtClean="0"/>
              <a:t>2025/6/12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2AA61B-5CAE-D8F6-76DC-ADF287F76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ECFA2E-A8D5-3409-1DCD-C5A69C451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DEBEC-B576-4F7D-B236-E138454483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648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1D7C7A-6553-6B85-0AF4-AEBF3365D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30ECD5-E654-1BED-071B-A9DC5E65E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C12C0A-B457-14F1-CC06-BCFC55A06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B6CDCA4-3AD3-D369-67F3-398D92F30D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4705141-299F-46CD-A4D5-38C58A989F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C6E1583-EC12-121E-D6CC-6CA5F8AB5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01D0-0FD4-4B5C-B8AD-3695806F6721}" type="datetimeFigureOut">
              <a:rPr lang="zh-CN" altLang="en-US" smtClean="0"/>
              <a:t>2025/6/12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5B06F1D-446C-2D31-A43D-65C7E31C6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D149BCD-0879-DE9A-8F78-B3179B055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DEBEC-B576-4F7D-B236-E138454483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719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027209-1573-7B55-3DCD-344615FF6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D6D8014-95D8-B8E9-8562-A588C3F76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01D0-0FD4-4B5C-B8AD-3695806F6721}" type="datetimeFigureOut">
              <a:rPr lang="zh-CN" altLang="en-US" smtClean="0"/>
              <a:t>2025/6/12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5C1306F-2574-D7DC-05DC-F86CA0ECA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C1DAC80-A895-0ED2-B93A-CFDF8F2D4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DEBEC-B576-4F7D-B236-E138454483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316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ECFDFF-9955-F526-41F1-60F6E2E99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01D0-0FD4-4B5C-B8AD-3695806F6721}" type="datetimeFigureOut">
              <a:rPr lang="zh-CN" altLang="en-US" smtClean="0"/>
              <a:t>2025/6/12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CAF27F-0B64-63ED-6304-0BBB7E816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9DA504-66EB-637F-9E21-7178BACF9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DEBEC-B576-4F7D-B236-E138454483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775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15517C-7AD3-98D5-6493-3542720DC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C689EB-30CB-860C-0654-C1C15B7D4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F3AEF3-A3DB-CED5-81B1-EE3D48E4AB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0CA5A9-0964-8739-A255-9BD2C813C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01D0-0FD4-4B5C-B8AD-3695806F6721}" type="datetimeFigureOut">
              <a:rPr lang="zh-CN" altLang="en-US" smtClean="0"/>
              <a:t>2025/6/12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876A87-BA81-DF50-8259-A8F80D797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69EFB4-FD4F-2D93-702A-05691C642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DEBEC-B576-4F7D-B236-E138454483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228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72A329-04EC-7452-7452-A8E4757BD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2AC04D-B6F2-F181-617F-3A5490FE48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E521B0-CA6E-D707-D320-5E9C71205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4F8AC6-4094-94FD-14C8-030773BEA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01D0-0FD4-4B5C-B8AD-3695806F6721}" type="datetimeFigureOut">
              <a:rPr lang="zh-CN" altLang="en-US" smtClean="0"/>
              <a:t>2025/6/12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85FFBE-DC20-8EB6-3E12-6827A941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127574-6183-E557-8DC9-2E4F12DBE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DEBEC-B576-4F7D-B236-E138454483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093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3B82216-542D-5AD2-3E09-D64368A7F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90DA29-516C-CE21-0E74-353E8911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9AF403-3E3C-82B3-4DD0-C60692B786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301D0-0FD4-4B5C-B8AD-3695806F6721}" type="datetimeFigureOut">
              <a:rPr lang="zh-CN" altLang="en-US" smtClean="0"/>
              <a:t>2025/6/12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C772B3-AFEE-BEE5-AA16-93119B6131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FDCCF7-D919-B9A7-CD4A-AF6DF3F726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DEBEC-B576-4F7D-B236-E138454483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582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CCD6DAAC-1A3E-B784-0494-5648F5C7C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2191999" cy="6858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3A175D2-6375-4C78-9DD8-9CAFB4E0F9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5061" y="859162"/>
            <a:ext cx="4320000" cy="26616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B651A68-A4FE-C773-1C43-BDBD663AF95A}"/>
              </a:ext>
            </a:extLst>
          </p:cNvPr>
          <p:cNvSpPr txBox="1"/>
          <p:nvPr/>
        </p:nvSpPr>
        <p:spPr>
          <a:xfrm>
            <a:off x="3203345" y="859162"/>
            <a:ext cx="15234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204050074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94B85C1-D92F-B3EB-8067-85B5A35077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6937" y="1577961"/>
            <a:ext cx="4392000" cy="2024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774EF00-4F1F-17AB-4B7D-759DCDF74636}"/>
              </a:ext>
            </a:extLst>
          </p:cNvPr>
          <p:cNvSpPr txBox="1"/>
          <p:nvPr/>
        </p:nvSpPr>
        <p:spPr>
          <a:xfrm>
            <a:off x="1805061" y="1190882"/>
            <a:ext cx="43729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自然语言处理（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Natural Language Processing, NLP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BFBB58B-5252-D98A-E367-1B9358770F2B}"/>
              </a:ext>
            </a:extLst>
          </p:cNvPr>
          <p:cNvSpPr txBox="1"/>
          <p:nvPr/>
        </p:nvSpPr>
        <p:spPr>
          <a:xfrm>
            <a:off x="1756936" y="2607041"/>
            <a:ext cx="8721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课程期终考察技术方案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C1D0458-AB12-5216-F1A1-ADB55DD2D490}"/>
              </a:ext>
            </a:extLst>
          </p:cNvPr>
          <p:cNvSpPr txBox="1"/>
          <p:nvPr/>
        </p:nvSpPr>
        <p:spPr>
          <a:xfrm>
            <a:off x="1805061" y="3833191"/>
            <a:ext cx="2167581" cy="13469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组名：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成员：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人工智能与数据科学系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2024~2025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学年第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学期</a:t>
            </a:r>
          </a:p>
        </p:txBody>
      </p:sp>
    </p:spTree>
    <p:extLst>
      <p:ext uri="{BB962C8B-B14F-4D97-AF65-F5344CB8AC3E}">
        <p14:creationId xmlns:p14="http://schemas.microsoft.com/office/powerpoint/2010/main" val="545466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2941DF-A78A-6FBE-B757-D5B46CB456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F698868-C876-D4BF-3FE8-7EA2FE6D8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224"/>
            <a:ext cx="258521" cy="52322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A49736A-0659-C281-0368-EB14D22F9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01" y="149224"/>
            <a:ext cx="113546" cy="52322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64A6705-BD31-105A-E53B-6566B95A1C80}"/>
              </a:ext>
            </a:extLst>
          </p:cNvPr>
          <p:cNvSpPr txBox="1"/>
          <p:nvPr/>
        </p:nvSpPr>
        <p:spPr>
          <a:xfrm>
            <a:off x="457626" y="149224"/>
            <a:ext cx="10761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需求理解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C36490A-4793-6AB8-D3FD-7681314A3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4215" y="107759"/>
            <a:ext cx="638753" cy="60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44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770ABB-EB64-8754-B9F1-86AC3BDF64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22AD4A8-0C26-AF57-082C-CCFA6721E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224"/>
            <a:ext cx="258521" cy="52322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A1F6676-B2D5-4A31-9C9D-0025EF491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01" y="149224"/>
            <a:ext cx="113546" cy="52322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AD31944-2BA6-1248-0CB0-02F6698B12BC}"/>
              </a:ext>
            </a:extLst>
          </p:cNvPr>
          <p:cNvSpPr txBox="1"/>
          <p:nvPr/>
        </p:nvSpPr>
        <p:spPr>
          <a:xfrm>
            <a:off x="457626" y="149224"/>
            <a:ext cx="10761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0FEC5A9-9C92-6820-3C7B-9EA5073C9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4215" y="107759"/>
            <a:ext cx="638753" cy="60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5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E57CEC-3FA6-6929-004B-2253812FB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3839478-46B2-90A9-DBEC-E00FD361B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224"/>
            <a:ext cx="258521" cy="52322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3C38CF0-6652-6D24-7FD5-6650DE4F0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01" y="149224"/>
            <a:ext cx="113546" cy="52322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165BB9D-A6D3-CF29-A7DC-9FDCEC324C53}"/>
              </a:ext>
            </a:extLst>
          </p:cNvPr>
          <p:cNvSpPr txBox="1"/>
          <p:nvPr/>
        </p:nvSpPr>
        <p:spPr>
          <a:xfrm>
            <a:off x="457626" y="149224"/>
            <a:ext cx="10761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开发流程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6C2D77B-21E8-15EA-E843-BE947512E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4215" y="107759"/>
            <a:ext cx="638753" cy="60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803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473180-F671-954E-DA38-82A52850C9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AE0D190-B3F0-FA92-005A-68F42ACA9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224"/>
            <a:ext cx="258521" cy="52322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31A75F9-3109-52E6-DC3E-DDCFED87F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01" y="149224"/>
            <a:ext cx="113546" cy="52322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0CD5D1E-2A59-A2F8-2A34-881C18DFFDF5}"/>
              </a:ext>
            </a:extLst>
          </p:cNvPr>
          <p:cNvSpPr txBox="1"/>
          <p:nvPr/>
        </p:nvSpPr>
        <p:spPr>
          <a:xfrm>
            <a:off x="457626" y="149224"/>
            <a:ext cx="10761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功能亮点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989A065-FBFA-F83B-4ABA-C54162905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4215" y="107759"/>
            <a:ext cx="638753" cy="60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01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20BF07-0AA3-3418-4BDC-A8DEE9403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5708D69-01AD-3F1B-43C0-D63D5C55F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224"/>
            <a:ext cx="258521" cy="52322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52A0A9D-D4C2-4E50-E5BC-D7B98BE32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01" y="149224"/>
            <a:ext cx="113546" cy="52322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F0011E0-5619-8615-A6DF-68D12EC60081}"/>
              </a:ext>
            </a:extLst>
          </p:cNvPr>
          <p:cNvSpPr txBox="1"/>
          <p:nvPr/>
        </p:nvSpPr>
        <p:spPr>
          <a:xfrm>
            <a:off x="457626" y="149224"/>
            <a:ext cx="10761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成员分工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877A777-85D4-0B84-225E-552D0D593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4215" y="107759"/>
            <a:ext cx="638753" cy="60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477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86DE9-6B85-7506-E9DF-42AB90CC32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F2492E7-58E3-6CB2-8B3F-296D7C964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2191999" cy="6858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02EDD35-FE30-1512-9C41-82FA025456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5061" y="859162"/>
            <a:ext cx="4320000" cy="26616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89A1208-7FE5-B405-CB8A-BD663F9F3826}"/>
              </a:ext>
            </a:extLst>
          </p:cNvPr>
          <p:cNvSpPr txBox="1"/>
          <p:nvPr/>
        </p:nvSpPr>
        <p:spPr>
          <a:xfrm>
            <a:off x="3203345" y="859162"/>
            <a:ext cx="15234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204050074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FC41AE7-3841-B81B-4D34-19111E1624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6937" y="1577961"/>
            <a:ext cx="4392000" cy="2024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FE836D5-8332-D53E-EC50-A1369491184B}"/>
              </a:ext>
            </a:extLst>
          </p:cNvPr>
          <p:cNvSpPr txBox="1"/>
          <p:nvPr/>
        </p:nvSpPr>
        <p:spPr>
          <a:xfrm>
            <a:off x="1805061" y="1190882"/>
            <a:ext cx="43729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自然语言处理（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Natural Language Processing, NLP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CD45E65-D65B-6FB3-7792-3646AF42601D}"/>
              </a:ext>
            </a:extLst>
          </p:cNvPr>
          <p:cNvSpPr txBox="1"/>
          <p:nvPr/>
        </p:nvSpPr>
        <p:spPr>
          <a:xfrm>
            <a:off x="1756937" y="2607041"/>
            <a:ext cx="6128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 &amp; A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4C3E99B-BC74-9B7C-C791-D01E5DCC0245}"/>
              </a:ext>
            </a:extLst>
          </p:cNvPr>
          <p:cNvSpPr txBox="1"/>
          <p:nvPr/>
        </p:nvSpPr>
        <p:spPr>
          <a:xfrm>
            <a:off x="1805061" y="3833191"/>
            <a:ext cx="2167581" cy="1023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人工智能与数据科学系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2024~2025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学年第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学期</a:t>
            </a:r>
          </a:p>
        </p:txBody>
      </p:sp>
    </p:spTree>
    <p:extLst>
      <p:ext uri="{BB962C8B-B14F-4D97-AF65-F5344CB8AC3E}">
        <p14:creationId xmlns:p14="http://schemas.microsoft.com/office/powerpoint/2010/main" val="3841669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10964</TotalTime>
  <Words>63</Words>
  <Application>Microsoft Office PowerPoint</Application>
  <PresentationFormat>宽屏</PresentationFormat>
  <Paragraphs>20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Glen q</dc:creator>
  <cp:lastModifiedBy>Glen q</cp:lastModifiedBy>
  <cp:revision>626</cp:revision>
  <dcterms:created xsi:type="dcterms:W3CDTF">2025-02-20T14:13:41Z</dcterms:created>
  <dcterms:modified xsi:type="dcterms:W3CDTF">2025-06-12T01:46:07Z</dcterms:modified>
</cp:coreProperties>
</file>