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CED7-3BE6-4885-BC15-374159C9B959}" type="datetimeFigureOut">
              <a:rPr lang="en-US" altLang="zh-TW"/>
              <a:t>5/19/2016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335C-D201-468E-AE1E-8865ABEA8638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54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9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58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00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07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65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1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335C-D201-468E-AE1E-8865ABEA8638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9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t">
            <a:normAutofit/>
          </a:bodyPr>
          <a:lstStyle/>
          <a:p>
            <a:r>
              <a:rPr lang="zh-TW" altLang="en-US" sz="8000" dirty="0">
                <a:latin typeface="新細明體"/>
              </a:rPr>
              <a:t>手機小遊戲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49767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402530021 </a:t>
            </a:r>
            <a:r>
              <a:rPr lang="zh-TW" altLang="en-US" dirty="0" smtClean="0"/>
              <a:t>資管三 杜易勳</a:t>
            </a:r>
            <a:endParaRPr lang="en-US" altLang="zh-TW" dirty="0" smtClean="0"/>
          </a:p>
          <a:p>
            <a:r>
              <a:rPr lang="en-US" altLang="zh-TW" dirty="0" smtClean="0"/>
              <a:t>402530037</a:t>
            </a:r>
            <a:r>
              <a:rPr lang="zh-TW" altLang="en-US" dirty="0" smtClean="0"/>
              <a:t> 資管三 張詔宇</a:t>
            </a:r>
            <a:endParaRPr lang="en-US" altLang="zh-TW" dirty="0" smtClean="0"/>
          </a:p>
          <a:p>
            <a:r>
              <a:rPr lang="en-US" altLang="zh-TW" dirty="0" smtClean="0"/>
              <a:t>402530041</a:t>
            </a:r>
            <a:r>
              <a:rPr lang="zh-TW" altLang="en-US" dirty="0" smtClean="0"/>
              <a:t> 資管三 許玴豪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1512981"/>
            <a:ext cx="930182" cy="942882"/>
          </a:xfrm>
          <a:prstGeom prst="rect">
            <a:avLst/>
          </a:prstGeom>
        </p:spPr>
      </p:pic>
      <p:pic>
        <p:nvPicPr>
          <p:cNvPr id="6" name="圖片 5" descr="騎士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815" y="5518135"/>
            <a:ext cx="963146" cy="884446"/>
          </a:xfrm>
          <a:prstGeom prst="rect">
            <a:avLst/>
          </a:prstGeom>
        </p:spPr>
      </p:pic>
      <p:pic>
        <p:nvPicPr>
          <p:cNvPr id="7" name="圖片 6" descr="生物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23" y="4734569"/>
            <a:ext cx="1829959" cy="1553029"/>
          </a:xfrm>
          <a:prstGeom prst="rect">
            <a:avLst/>
          </a:prstGeom>
        </p:spPr>
      </p:pic>
      <p:pic>
        <p:nvPicPr>
          <p:cNvPr id="8" name="圖片 7" descr="盜賊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069" y="5496569"/>
            <a:ext cx="892952" cy="923470"/>
          </a:xfrm>
          <a:prstGeom prst="rect">
            <a:avLst/>
          </a:prstGeom>
        </p:spPr>
      </p:pic>
      <p:pic>
        <p:nvPicPr>
          <p:cNvPr id="9" name="圖片 8" descr="弓箭手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8222" y="5496569"/>
            <a:ext cx="781883" cy="868280"/>
          </a:xfrm>
          <a:prstGeom prst="rect">
            <a:avLst/>
          </a:prstGeom>
        </p:spPr>
      </p:pic>
      <p:pic>
        <p:nvPicPr>
          <p:cNvPr id="10" name="圖片 9" descr="魔法師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9409" y="5539701"/>
            <a:ext cx="768426" cy="868834"/>
          </a:xfrm>
          <a:prstGeom prst="rect">
            <a:avLst/>
          </a:prstGeom>
        </p:spPr>
      </p:pic>
      <p:pic>
        <p:nvPicPr>
          <p:cNvPr id="11" name="圖片 10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46" y="2506303"/>
            <a:ext cx="930182" cy="942882"/>
          </a:xfrm>
          <a:prstGeom prst="rect">
            <a:avLst/>
          </a:prstGeom>
        </p:spPr>
      </p:pic>
      <p:pic>
        <p:nvPicPr>
          <p:cNvPr id="12" name="圖片 11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70" y="552031"/>
            <a:ext cx="930182" cy="942882"/>
          </a:xfrm>
          <a:prstGeom prst="rect">
            <a:avLst/>
          </a:prstGeom>
        </p:spPr>
      </p:pic>
      <p:pic>
        <p:nvPicPr>
          <p:cNvPr id="13" name="圖片 12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147" y="2506303"/>
            <a:ext cx="930182" cy="9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騎士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0351" y="-14377"/>
            <a:ext cx="7143096" cy="7189452"/>
          </a:xfrm>
        </p:spPr>
      </p:pic>
      <p:pic>
        <p:nvPicPr>
          <p:cNvPr id="5" name="圖片 4" descr="騎士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574" y="4648832"/>
            <a:ext cx="963146" cy="884446"/>
          </a:xfrm>
          <a:prstGeom prst="rect">
            <a:avLst/>
          </a:prstGeom>
        </p:spPr>
      </p:pic>
      <p:pic>
        <p:nvPicPr>
          <p:cNvPr id="6" name="圖片 5" descr="敵人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842" y="1324773"/>
            <a:ext cx="960905" cy="976780"/>
          </a:xfrm>
          <a:prstGeom prst="rect">
            <a:avLst/>
          </a:prstGeom>
        </p:spPr>
      </p:pic>
      <p:sp>
        <p:nvSpPr>
          <p:cNvPr id="7" name="向上箭號 6"/>
          <p:cNvSpPr/>
          <p:nvPr/>
        </p:nvSpPr>
        <p:spPr>
          <a:xfrm>
            <a:off x="5247977" y="3632006"/>
            <a:ext cx="738335" cy="7852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上箭號 7"/>
          <p:cNvSpPr/>
          <p:nvPr/>
        </p:nvSpPr>
        <p:spPr>
          <a:xfrm>
            <a:off x="5233600" y="2575949"/>
            <a:ext cx="738335" cy="7852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64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步兵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1512981"/>
            <a:ext cx="930182" cy="942882"/>
          </a:xfrm>
          <a:prstGeom prst="rect">
            <a:avLst/>
          </a:prstGeom>
        </p:spPr>
      </p:pic>
      <p:pic>
        <p:nvPicPr>
          <p:cNvPr id="3" name="圖片 2" descr="步兵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07" y="3539984"/>
            <a:ext cx="840242" cy="862174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>
            <a:off x="5321839" y="2573995"/>
            <a:ext cx="738335" cy="7852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06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肉盾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1512981"/>
            <a:ext cx="930182" cy="942882"/>
          </a:xfrm>
          <a:prstGeom prst="rect">
            <a:avLst/>
          </a:prstGeom>
        </p:spPr>
      </p:pic>
      <p:pic>
        <p:nvPicPr>
          <p:cNvPr id="3" name="圖片 2" descr="肉盾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50" y="2544763"/>
            <a:ext cx="950460" cy="857627"/>
          </a:xfrm>
          <a:prstGeom prst="rect">
            <a:avLst/>
          </a:prstGeom>
        </p:spPr>
      </p:pic>
      <p:pic>
        <p:nvPicPr>
          <p:cNvPr id="6" name="圖片 5" descr="弓箭手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675" y="3524333"/>
            <a:ext cx="781883" cy="8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弓箭手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1512981"/>
            <a:ext cx="930182" cy="942882"/>
          </a:xfrm>
          <a:prstGeom prst="rect">
            <a:avLst/>
          </a:prstGeom>
        </p:spPr>
      </p:pic>
      <p:pic>
        <p:nvPicPr>
          <p:cNvPr id="6" name="圖片 5" descr="弓箭手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113" y="3522452"/>
            <a:ext cx="781883" cy="8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3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魔法師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1512981"/>
            <a:ext cx="930182" cy="942882"/>
          </a:xfrm>
          <a:prstGeom prst="rect">
            <a:avLst/>
          </a:prstGeom>
        </p:spPr>
      </p:pic>
      <p:pic>
        <p:nvPicPr>
          <p:cNvPr id="3" name="圖片 2" descr="魔法師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651" y="3539984"/>
            <a:ext cx="768426" cy="868834"/>
          </a:xfrm>
          <a:prstGeom prst="rect">
            <a:avLst/>
          </a:prstGeom>
        </p:spPr>
      </p:pic>
      <p:pic>
        <p:nvPicPr>
          <p:cNvPr id="6" name="圖片 5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1512888"/>
            <a:ext cx="871992" cy="884692"/>
          </a:xfrm>
          <a:prstGeom prst="rect">
            <a:avLst/>
          </a:prstGeom>
        </p:spPr>
      </p:pic>
      <p:pic>
        <p:nvPicPr>
          <p:cNvPr id="7" name="圖片 6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689" y="1512981"/>
            <a:ext cx="930182" cy="9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盜賊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43" y="1512981"/>
            <a:ext cx="930182" cy="942882"/>
          </a:xfrm>
          <a:prstGeom prst="rect">
            <a:avLst/>
          </a:prstGeom>
        </p:spPr>
      </p:pic>
      <p:pic>
        <p:nvPicPr>
          <p:cNvPr id="3" name="圖片 2" descr="盜賊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523" y="2518230"/>
            <a:ext cx="892952" cy="9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6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生物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1512981"/>
            <a:ext cx="930182" cy="942882"/>
          </a:xfrm>
          <a:prstGeom prst="rect">
            <a:avLst/>
          </a:prstGeom>
        </p:spPr>
      </p:pic>
      <p:pic>
        <p:nvPicPr>
          <p:cNvPr id="3" name="圖片 2" descr="生物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575" y="4692196"/>
            <a:ext cx="1829959" cy="15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5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工兵</a:t>
            </a:r>
            <a:endParaRPr lang="zh-TW" altLang="en-US" dirty="0">
              <a:latin typeface="新細明體"/>
            </a:endParaRPr>
          </a:p>
        </p:txBody>
      </p:sp>
      <p:pic>
        <p:nvPicPr>
          <p:cNvPr id="4" name="內容版面配置區 3" descr="6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692" y="297890"/>
            <a:ext cx="6436752" cy="6479037"/>
          </a:xfrm>
        </p:spPr>
      </p:pic>
      <p:pic>
        <p:nvPicPr>
          <p:cNvPr id="5" name="圖片 4" descr="敵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1512981"/>
            <a:ext cx="930182" cy="942882"/>
          </a:xfrm>
          <a:prstGeom prst="rect">
            <a:avLst/>
          </a:prstGeom>
        </p:spPr>
      </p:pic>
      <p:pic>
        <p:nvPicPr>
          <p:cNvPr id="3" name="圖片 2" descr="工兵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825" y="4498125"/>
            <a:ext cx="800424" cy="935955"/>
          </a:xfrm>
          <a:prstGeom prst="rect">
            <a:avLst/>
          </a:prstGeom>
        </p:spPr>
      </p:pic>
      <p:pic>
        <p:nvPicPr>
          <p:cNvPr id="6" name="圖片 5" descr="建築物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706" y="4615165"/>
            <a:ext cx="915764" cy="692062"/>
          </a:xfrm>
          <a:prstGeom prst="rect">
            <a:avLst/>
          </a:prstGeom>
        </p:spPr>
      </p:pic>
      <p:pic>
        <p:nvPicPr>
          <p:cNvPr id="7" name="圖片 6" descr="建築物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769" y="4615165"/>
            <a:ext cx="915764" cy="6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寬螢幕</PresentationFormat>
  <Paragraphs>21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手機小遊戲</vt:lpstr>
      <vt:lpstr>騎士</vt:lpstr>
      <vt:lpstr>步兵</vt:lpstr>
      <vt:lpstr>肉盾</vt:lpstr>
      <vt:lpstr>弓箭手</vt:lpstr>
      <vt:lpstr>魔法師</vt:lpstr>
      <vt:lpstr>盜賊</vt:lpstr>
      <vt:lpstr>生物</vt:lpstr>
      <vt:lpstr>工兵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</cp:revision>
  <dcterms:created xsi:type="dcterms:W3CDTF">2012-07-30T21:28:29Z</dcterms:created>
  <dcterms:modified xsi:type="dcterms:W3CDTF">2016-05-19T01:17:36Z</dcterms:modified>
</cp:coreProperties>
</file>