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9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11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3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5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6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8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  <Override PartName="/ppt/diagrams/data8.xml" ContentType="application/vnd.openxmlformats-officedocument.drawingml.diagramData+xml"/>
  <Override PartName="/ppt/diagrams/data10.xml" ContentType="application/vnd.openxmlformats-officedocument.drawingml.diagramData+xml"/>
  <Override PartName="/ppt/diagrams/data12.xml" ContentType="application/vnd.openxmlformats-officedocument.drawingml.diagramData+xml"/>
  <Override PartName="/ppt/diagrams/data14.xml" ContentType="application/vnd.openxmlformats-officedocument.drawingml.diagramData+xml"/>
  <Override PartName="/ppt/diagrams/data17.xml" ContentType="application/vnd.openxmlformats-officedocument.drawingml.diagramData+xml"/>
  <Override PartName="/ppt/diagrams/layout100.xml" ContentType="application/vnd.openxmlformats-officedocument.drawingml.diagramLayout+xml"/>
  <Override PartName="/ppt/diagrams/quickStyle100.xml" ContentType="application/vnd.openxmlformats-officedocument.drawingml.diagramStyle+xml"/>
  <Override PartName="/ppt/diagrams/colors10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2" r:id="rId4"/>
    <p:sldId id="272" r:id="rId5"/>
    <p:sldId id="263" r:id="rId6"/>
    <p:sldId id="260" r:id="rId7"/>
    <p:sldId id="277" r:id="rId8"/>
    <p:sldId id="279" r:id="rId9"/>
    <p:sldId id="264" r:id="rId10"/>
    <p:sldId id="266" r:id="rId11"/>
    <p:sldId id="265" r:id="rId12"/>
    <p:sldId id="273" r:id="rId13"/>
    <p:sldId id="276" r:id="rId14"/>
    <p:sldId id="283" r:id="rId15"/>
    <p:sldId id="285" r:id="rId16"/>
    <p:sldId id="286" r:id="rId17"/>
    <p:sldId id="271" r:id="rId18"/>
    <p:sldId id="267" r:id="rId19"/>
    <p:sldId id="269" r:id="rId20"/>
    <p:sldId id="293" r:id="rId21"/>
    <p:sldId id="294" r:id="rId22"/>
    <p:sldId id="297" r:id="rId23"/>
    <p:sldId id="295" r:id="rId24"/>
    <p:sldId id="270" r:id="rId25"/>
    <p:sldId id="296" r:id="rId26"/>
    <p:sldId id="268" r:id="rId27"/>
    <p:sldId id="289" r:id="rId28"/>
    <p:sldId id="292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625" autoAdjust="0"/>
  </p:normalViewPr>
  <p:slideViewPr>
    <p:cSldViewPr showGuides="1">
      <p:cViewPr varScale="1">
        <p:scale>
          <a:sx n="75" d="100"/>
          <a:sy n="75" d="100"/>
        </p:scale>
        <p:origin x="974" y="6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image" Target="../media/image170.pn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0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30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C575F-4102-41BD-A8C5-64B7D04F990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8B4A2A2C-D738-492F-8B9F-8F7A8A9CFDE1}">
      <dgm:prSet phldrT="[Text]"/>
      <dgm:spPr/>
      <dgm:t>
        <a:bodyPr/>
        <a:lstStyle/>
        <a:p>
          <a:r>
            <a:rPr lang="en-SG" b="1" dirty="0"/>
            <a:t>Assumptions</a:t>
          </a:r>
        </a:p>
      </dgm:t>
    </dgm:pt>
    <dgm:pt modelId="{39914299-211B-4D00-9E85-CAF7C8D31EF3}" type="parTrans" cxnId="{EE274057-2C6E-45FC-9B59-2CE59282A9DA}">
      <dgm:prSet/>
      <dgm:spPr/>
      <dgm:t>
        <a:bodyPr/>
        <a:lstStyle/>
        <a:p>
          <a:endParaRPr lang="en-SG"/>
        </a:p>
      </dgm:t>
    </dgm:pt>
    <dgm:pt modelId="{BC39508E-3D32-4C4D-AB98-108707DE4C02}" type="sibTrans" cxnId="{EE274057-2C6E-45FC-9B59-2CE59282A9DA}">
      <dgm:prSet/>
      <dgm:spPr/>
      <dgm:t>
        <a:bodyPr/>
        <a:lstStyle/>
        <a:p>
          <a:endParaRPr lang="en-SG"/>
        </a:p>
      </dgm:t>
    </dgm:pt>
    <dgm:pt modelId="{56D54526-9139-42DD-8BA2-4B1ED5F60A6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dirty="0"/>
            <a:t>Independence</a:t>
          </a:r>
        </a:p>
      </dgm:t>
    </dgm:pt>
    <dgm:pt modelId="{CD5EA2C6-D5BF-42BC-A029-7B212E16A845}" type="parTrans" cxnId="{326E512C-90A5-4DA4-B707-F2A399B7E619}">
      <dgm:prSet/>
      <dgm:spPr/>
      <dgm:t>
        <a:bodyPr/>
        <a:lstStyle/>
        <a:p>
          <a:endParaRPr lang="en-SG"/>
        </a:p>
      </dgm:t>
    </dgm:pt>
    <dgm:pt modelId="{66E4D5AD-2202-4AF5-98A6-F227DB5CA07E}" type="sibTrans" cxnId="{326E512C-90A5-4DA4-B707-F2A399B7E619}">
      <dgm:prSet/>
      <dgm:spPr/>
      <dgm:t>
        <a:bodyPr/>
        <a:lstStyle/>
        <a:p>
          <a:endParaRPr lang="en-SG"/>
        </a:p>
      </dgm:t>
    </dgm:pt>
    <dgm:pt modelId="{9EAC4D70-C603-45AF-8268-4D78E579F65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dirty="0"/>
            <a:t>Normally distributed</a:t>
          </a:r>
          <a:endParaRPr lang="en-SG" b="0" i="1" dirty="0"/>
        </a:p>
      </dgm:t>
    </dgm:pt>
    <dgm:pt modelId="{3474FECF-EC74-419C-BB72-CB467D4BC30F}" type="parTrans" cxnId="{BA22F4C3-04B2-4909-94B9-D27635C8468F}">
      <dgm:prSet/>
      <dgm:spPr/>
      <dgm:t>
        <a:bodyPr/>
        <a:lstStyle/>
        <a:p>
          <a:endParaRPr lang="en-SG"/>
        </a:p>
      </dgm:t>
    </dgm:pt>
    <dgm:pt modelId="{0393C588-F773-4853-8DC7-378498AD0A47}" type="sibTrans" cxnId="{BA22F4C3-04B2-4909-94B9-D27635C8468F}">
      <dgm:prSet/>
      <dgm:spPr/>
      <dgm:t>
        <a:bodyPr/>
        <a:lstStyle/>
        <a:p>
          <a:endParaRPr lang="en-SG"/>
        </a:p>
      </dgm:t>
    </dgm:pt>
    <dgm:pt modelId="{79A2A71E-663B-423B-BFAC-7CB8300FDE2B}" type="pres">
      <dgm:prSet presAssocID="{3CAC575F-4102-41BD-A8C5-64B7D04F9907}" presName="linear" presStyleCnt="0">
        <dgm:presLayoutVars>
          <dgm:dir/>
          <dgm:animLvl val="lvl"/>
          <dgm:resizeHandles val="exact"/>
        </dgm:presLayoutVars>
      </dgm:prSet>
      <dgm:spPr/>
    </dgm:pt>
    <dgm:pt modelId="{6FF82E77-E133-454C-B325-CAF785A4725E}" type="pres">
      <dgm:prSet presAssocID="{8B4A2A2C-D738-492F-8B9F-8F7A8A9CFDE1}" presName="parentLin" presStyleCnt="0"/>
      <dgm:spPr/>
    </dgm:pt>
    <dgm:pt modelId="{BE309238-89FB-4394-A66C-B15F9EC58E3C}" type="pres">
      <dgm:prSet presAssocID="{8B4A2A2C-D738-492F-8B9F-8F7A8A9CFDE1}" presName="parentLeftMargin" presStyleLbl="node1" presStyleIdx="0" presStyleCnt="1"/>
      <dgm:spPr/>
    </dgm:pt>
    <dgm:pt modelId="{F926AA4A-514F-47B7-B788-C1FA9391BC62}" type="pres">
      <dgm:prSet presAssocID="{8B4A2A2C-D738-492F-8B9F-8F7A8A9CFDE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EC98B86-E12A-42FB-A9D4-061739545F2A}" type="pres">
      <dgm:prSet presAssocID="{8B4A2A2C-D738-492F-8B9F-8F7A8A9CFDE1}" presName="negativeSpace" presStyleCnt="0"/>
      <dgm:spPr/>
    </dgm:pt>
    <dgm:pt modelId="{8D28E515-8648-48E4-B0DA-471EFF14FFD2}" type="pres">
      <dgm:prSet presAssocID="{8B4A2A2C-D738-492F-8B9F-8F7A8A9CFDE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26E512C-90A5-4DA4-B707-F2A399B7E619}" srcId="{8B4A2A2C-D738-492F-8B9F-8F7A8A9CFDE1}" destId="{56D54526-9139-42DD-8BA2-4B1ED5F60A67}" srcOrd="0" destOrd="0" parTransId="{CD5EA2C6-D5BF-42BC-A029-7B212E16A845}" sibTransId="{66E4D5AD-2202-4AF5-98A6-F227DB5CA07E}"/>
    <dgm:cxn modelId="{E78F9C68-CC0B-491D-8E19-D55B6C36F329}" type="presOf" srcId="{8B4A2A2C-D738-492F-8B9F-8F7A8A9CFDE1}" destId="{F926AA4A-514F-47B7-B788-C1FA9391BC62}" srcOrd="1" destOrd="0" presId="urn:microsoft.com/office/officeart/2005/8/layout/list1"/>
    <dgm:cxn modelId="{8C30D04A-A665-4CE2-9CBF-2322E670C9A3}" type="presOf" srcId="{8B4A2A2C-D738-492F-8B9F-8F7A8A9CFDE1}" destId="{BE309238-89FB-4394-A66C-B15F9EC58E3C}" srcOrd="0" destOrd="0" presId="urn:microsoft.com/office/officeart/2005/8/layout/list1"/>
    <dgm:cxn modelId="{5BD92E4B-0115-4843-8F59-F2FD14470FD0}" type="presOf" srcId="{56D54526-9139-42DD-8BA2-4B1ED5F60A67}" destId="{8D28E515-8648-48E4-B0DA-471EFF14FFD2}" srcOrd="0" destOrd="0" presId="urn:microsoft.com/office/officeart/2005/8/layout/list1"/>
    <dgm:cxn modelId="{EE274057-2C6E-45FC-9B59-2CE59282A9DA}" srcId="{3CAC575F-4102-41BD-A8C5-64B7D04F9907}" destId="{8B4A2A2C-D738-492F-8B9F-8F7A8A9CFDE1}" srcOrd="0" destOrd="0" parTransId="{39914299-211B-4D00-9E85-CAF7C8D31EF3}" sibTransId="{BC39508E-3D32-4C4D-AB98-108707DE4C02}"/>
    <dgm:cxn modelId="{895F3889-1925-461F-B954-34E2B791C164}" type="presOf" srcId="{9EAC4D70-C603-45AF-8268-4D78E579F65A}" destId="{8D28E515-8648-48E4-B0DA-471EFF14FFD2}" srcOrd="0" destOrd="1" presId="urn:microsoft.com/office/officeart/2005/8/layout/list1"/>
    <dgm:cxn modelId="{BA22F4C3-04B2-4909-94B9-D27635C8468F}" srcId="{8B4A2A2C-D738-492F-8B9F-8F7A8A9CFDE1}" destId="{9EAC4D70-C603-45AF-8268-4D78E579F65A}" srcOrd="1" destOrd="0" parTransId="{3474FECF-EC74-419C-BB72-CB467D4BC30F}" sibTransId="{0393C588-F773-4853-8DC7-378498AD0A47}"/>
    <dgm:cxn modelId="{DED625F7-0C5C-4580-97F2-2881E5508842}" type="presOf" srcId="{3CAC575F-4102-41BD-A8C5-64B7D04F9907}" destId="{79A2A71E-663B-423B-BFAC-7CB8300FDE2B}" srcOrd="0" destOrd="0" presId="urn:microsoft.com/office/officeart/2005/8/layout/list1"/>
    <dgm:cxn modelId="{8EBDCED9-C20E-457A-BB06-B0F0CD5F6455}" type="presParOf" srcId="{79A2A71E-663B-423B-BFAC-7CB8300FDE2B}" destId="{6FF82E77-E133-454C-B325-CAF785A4725E}" srcOrd="0" destOrd="0" presId="urn:microsoft.com/office/officeart/2005/8/layout/list1"/>
    <dgm:cxn modelId="{7387DCBF-F4F2-45B8-BB5E-5CEC232951D7}" type="presParOf" srcId="{6FF82E77-E133-454C-B325-CAF785A4725E}" destId="{BE309238-89FB-4394-A66C-B15F9EC58E3C}" srcOrd="0" destOrd="0" presId="urn:microsoft.com/office/officeart/2005/8/layout/list1"/>
    <dgm:cxn modelId="{67A58B62-A34D-4800-B330-71FAFD237C1F}" type="presParOf" srcId="{6FF82E77-E133-454C-B325-CAF785A4725E}" destId="{F926AA4A-514F-47B7-B788-C1FA9391BC62}" srcOrd="1" destOrd="0" presId="urn:microsoft.com/office/officeart/2005/8/layout/list1"/>
    <dgm:cxn modelId="{D7D092DF-0279-4389-9F3E-DE2BFE3E934A}" type="presParOf" srcId="{79A2A71E-663B-423B-BFAC-7CB8300FDE2B}" destId="{FEC98B86-E12A-42FB-A9D4-061739545F2A}" srcOrd="1" destOrd="0" presId="urn:microsoft.com/office/officeart/2005/8/layout/list1"/>
    <dgm:cxn modelId="{4F13E13E-E40D-4BD0-9423-5426CACE7F6D}" type="presParOf" srcId="{79A2A71E-663B-423B-BFAC-7CB8300FDE2B}" destId="{8D28E515-8648-48E4-B0DA-471EFF14FFD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Chart Parameters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3207827E-D8BE-4F6C-9462-2A18CE7A87D4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dgm:pt modelId="{AAF475EA-FFA8-4A64-9D27-C993695D4177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dgm:pt modelId="{D357D4D1-342C-4E88-BAB3-DC51209BD184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CE0A63E-E6FC-403C-8A42-4CCC174B0DB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983A494E-6EAD-4821-8D7A-D10080E2E2D2}">
      <dgm:prSet phldrT="[Text]"/>
      <dgm:spPr/>
      <dgm:t>
        <a:bodyPr/>
        <a:lstStyle/>
        <a:p>
          <a:r>
            <a:rPr lang="en-SG" dirty="0"/>
            <a:t>EWMA Formula</a:t>
          </a:r>
        </a:p>
      </dgm:t>
    </dgm:pt>
    <dgm:pt modelId="{07194089-8A2C-4B14-81BF-DCA3A1AB3E7C}" type="parTrans" cxnId="{C39D786C-1C09-4753-9203-60E4487FF24C}">
      <dgm:prSet/>
      <dgm:spPr/>
      <dgm:t>
        <a:bodyPr/>
        <a:lstStyle/>
        <a:p>
          <a:endParaRPr lang="en-SG"/>
        </a:p>
      </dgm:t>
    </dgm:pt>
    <dgm:pt modelId="{8B362703-24FC-4237-AFD2-3F51D4ECD31A}" type="sibTrans" cxnId="{C39D786C-1C09-4753-9203-60E4487FF24C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E62FD724-D1F2-484B-95EF-125A996BE57B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SG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𝑧</m:t>
                      </m:r>
                    </m:e>
                    <m: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lang="en-SG" b="0" i="1" smtClean="0"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lang="en-SG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a14:m>
              <a:r>
                <a:rPr lang="en-SG" dirty="0"/>
                <a:t> </a:t>
              </a:r>
            </a:p>
          </dgm:t>
        </dgm:pt>
      </mc:Choice>
      <mc:Fallback xmlns="">
        <dgm:pt modelId="{E62FD724-D1F2-484B-95EF-125A996BE57B}">
          <dgm:prSet phldrT="[Text]"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𝑧_0=𝜇_0</a:t>
              </a:r>
              <a:r>
                <a:rPr lang="en-SG" dirty="0"/>
                <a:t> </a:t>
              </a:r>
            </a:p>
          </dgm:t>
        </dgm:pt>
      </mc:Fallback>
    </mc:AlternateContent>
    <dgm:pt modelId="{401B48DE-6E4A-444A-8CD9-06430F37A695}" type="parTrans" cxnId="{087847AD-957A-461A-A80F-CB47FC06596F}">
      <dgm:prSet/>
      <dgm:spPr/>
      <dgm:t>
        <a:bodyPr/>
        <a:lstStyle/>
        <a:p>
          <a:endParaRPr lang="en-SG"/>
        </a:p>
      </dgm:t>
    </dgm:pt>
    <dgm:pt modelId="{78DEC676-21E6-4C82-80F1-1A4821F1613B}" type="sibTrans" cxnId="{087847AD-957A-461A-A80F-CB47FC06596F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9792941D-3735-4256-A7F8-B89E6BF1130E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,   0&lt;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&lt;1,    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m:oMathPara>
              </a14:m>
              <a:endParaRPr lang="en-SG" dirty="0"/>
            </a:p>
          </dgm:t>
        </dgm:pt>
      </mc:Choice>
      <mc:Fallback xmlns="">
        <dgm:pt modelId="{9792941D-3735-4256-A7F8-B89E6BF1130E}">
          <dgm:prSet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𝑧_𝑖=𝜆𝑥_𝑖+(1−𝜆) 𝑧_(𝑖−1),   0&lt;𝜆&lt;1,     𝑖=1,2,…</a:t>
              </a:r>
              <a:endParaRPr lang="en-SG" dirty="0"/>
            </a:p>
          </dgm:t>
        </dgm:pt>
      </mc:Fallback>
    </mc:AlternateContent>
    <dgm:pt modelId="{8E0F708F-2844-4866-9EAD-B182B97FFB3F}" type="parTrans" cxnId="{7539D314-6DB7-4F53-B1AB-646B8755D165}">
      <dgm:prSet/>
      <dgm:spPr/>
      <dgm:t>
        <a:bodyPr/>
        <a:lstStyle/>
        <a:p>
          <a:endParaRPr lang="en-SG"/>
        </a:p>
      </dgm:t>
    </dgm:pt>
    <dgm:pt modelId="{19B841C9-C768-44B9-9D5B-8EAE7D2EE4DE}" type="sibTrans" cxnId="{7539D314-6DB7-4F53-B1AB-646B8755D165}">
      <dgm:prSet/>
      <dgm:spPr/>
      <dgm:t>
        <a:bodyPr/>
        <a:lstStyle/>
        <a:p>
          <a:endParaRPr lang="en-SG"/>
        </a:p>
      </dgm:t>
    </dgm:pt>
    <dgm:pt modelId="{C458F83B-BB90-4ADC-8E82-509537AD0DDF}">
      <dgm:prSet/>
      <dgm:spPr/>
      <dgm:t>
        <a:bodyPr/>
        <a:lstStyle/>
        <a:p>
          <a:r>
            <a:rPr lang="en-SG" dirty="0"/>
            <a:t>Chart Parameters (L-sigma control limit)</a:t>
          </a:r>
        </a:p>
      </dgm:t>
    </dgm:pt>
    <dgm:pt modelId="{76E30775-3C43-4309-9991-C47E884D3606}" type="parTrans" cxnId="{E8BBBF46-EC80-4BD9-93C1-9EBC00A5A15A}">
      <dgm:prSet/>
      <dgm:spPr/>
      <dgm:t>
        <a:bodyPr/>
        <a:lstStyle/>
        <a:p>
          <a:endParaRPr lang="en-SG"/>
        </a:p>
      </dgm:t>
    </dgm:pt>
    <dgm:pt modelId="{D16E3194-CFFD-471F-816C-385E89E2AA63}" type="sibTrans" cxnId="{E8BBBF46-EC80-4BD9-93C1-9EBC00A5A15A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5C71041F-062B-4DAF-AECE-2933A71F0901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[1−</m:t>
                        </m:r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rad>
                  </m:oMath>
                </m:oMathPara>
              </a14:m>
              <a:endParaRPr lang="en-SG" dirty="0"/>
            </a:p>
          </dgm:t>
        </dgm:pt>
      </mc:Choice>
      <mc:Fallback xmlns="">
        <dgm:pt modelId="{5C71041F-062B-4DAF-AECE-2933A71F0901}">
          <dgm:prSet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UCL_i=𝜇_0+𝐿∗𝜎√(𝜆/(2−𝜆)[1−(1−𝜆)^2𝑖])</a:t>
              </a:r>
              <a:endParaRPr lang="en-SG" dirty="0"/>
            </a:p>
          </dgm:t>
        </dgm:pt>
      </mc:Fallback>
    </mc:AlternateContent>
    <dgm:pt modelId="{210EF5D8-9F21-4648-A424-B5BEE15D6A3A}" type="parTrans" cxnId="{D29371FB-1657-40A9-A6EC-9A3D9276D3BA}">
      <dgm:prSet/>
      <dgm:spPr/>
      <dgm:t>
        <a:bodyPr/>
        <a:lstStyle/>
        <a:p>
          <a:endParaRPr lang="en-SG"/>
        </a:p>
      </dgm:t>
    </dgm:pt>
    <dgm:pt modelId="{DDB3F2E4-AC0C-4387-837E-C2A861AAA664}" type="sibTrans" cxnId="{D29371FB-1657-40A9-A6EC-9A3D9276D3BA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2F0ACA2C-43E8-419F-8AD6-68601CAFA8AF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2F0ACA2C-43E8-419F-8AD6-68601CAFA8AF}">
          <dgm:prSet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04A18844-54E1-41B9-BDF6-7D37FA219607}" type="parTrans" cxnId="{3324B26C-A7D3-4505-BDEC-884335CCD8B3}">
      <dgm:prSet/>
      <dgm:spPr/>
      <dgm:t>
        <a:bodyPr/>
        <a:lstStyle/>
        <a:p>
          <a:endParaRPr lang="en-SG"/>
        </a:p>
      </dgm:t>
    </dgm:pt>
    <dgm:pt modelId="{F6DCE4A4-4150-46BE-A898-5C1CDC739E04}" type="sibTrans" cxnId="{3324B26C-A7D3-4505-BDEC-884335CCD8B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5CA96DDF-63E3-4428-ACCE-C7772CCA6A62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LC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[1−</m:t>
                        </m:r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rad>
                  </m:oMath>
                </m:oMathPara>
              </a14:m>
              <a:endParaRPr lang="en-SG" dirty="0"/>
            </a:p>
          </dgm:t>
        </dgm:pt>
      </mc:Choice>
      <mc:Fallback xmlns="">
        <dgm:pt modelId="{5CA96DDF-63E3-4428-ACCE-C7772CCA6A62}">
          <dgm:prSet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LCL_i=𝜇_0−𝐿∗𝜎√(𝜆/(2−𝜆)[1−(1−𝜆)^2𝑖])</a:t>
              </a:r>
              <a:endParaRPr lang="en-SG" dirty="0"/>
            </a:p>
          </dgm:t>
        </dgm:pt>
      </mc:Fallback>
    </mc:AlternateContent>
    <dgm:pt modelId="{D8CCB785-D407-4A07-AA97-E0FBDE0AF3FD}" type="parTrans" cxnId="{48BD873D-3F26-4FBF-9A3E-7D9F187F89EE}">
      <dgm:prSet/>
      <dgm:spPr/>
      <dgm:t>
        <a:bodyPr/>
        <a:lstStyle/>
        <a:p>
          <a:endParaRPr lang="en-SG"/>
        </a:p>
      </dgm:t>
    </dgm:pt>
    <dgm:pt modelId="{5AE6268C-D27A-495A-B884-86949634EECB}" type="sibTrans" cxnId="{48BD873D-3F26-4FBF-9A3E-7D9F187F89EE}">
      <dgm:prSet/>
      <dgm:spPr/>
      <dgm:t>
        <a:bodyPr/>
        <a:lstStyle/>
        <a:p>
          <a:endParaRPr lang="en-SG"/>
        </a:p>
      </dgm:t>
    </dgm:pt>
    <dgm:pt modelId="{AAA56B22-FBA3-462F-9AD8-9ACC0E360230}" type="pres">
      <dgm:prSet presAssocID="{9CE0A63E-E6FC-403C-8A42-4CCC174B0DB4}" presName="linear" presStyleCnt="0">
        <dgm:presLayoutVars>
          <dgm:dir/>
          <dgm:animLvl val="lvl"/>
          <dgm:resizeHandles val="exact"/>
        </dgm:presLayoutVars>
      </dgm:prSet>
      <dgm:spPr/>
    </dgm:pt>
    <dgm:pt modelId="{76F6A816-832D-49DD-8E01-5A9DA5BC27DB}" type="pres">
      <dgm:prSet presAssocID="{983A494E-6EAD-4821-8D7A-D10080E2E2D2}" presName="parentLin" presStyleCnt="0"/>
      <dgm:spPr/>
    </dgm:pt>
    <dgm:pt modelId="{15ECDC0D-0A2B-47E0-A41A-AD9E856016DC}" type="pres">
      <dgm:prSet presAssocID="{983A494E-6EAD-4821-8D7A-D10080E2E2D2}" presName="parentLeftMargin" presStyleLbl="node1" presStyleIdx="0" presStyleCnt="2"/>
      <dgm:spPr/>
    </dgm:pt>
    <dgm:pt modelId="{E76D9FC4-9581-41E9-A919-D37C0A2358D4}" type="pres">
      <dgm:prSet presAssocID="{983A494E-6EAD-4821-8D7A-D10080E2E2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F3601D-A5F5-4B1D-9851-DBA5B1EBC0B8}" type="pres">
      <dgm:prSet presAssocID="{983A494E-6EAD-4821-8D7A-D10080E2E2D2}" presName="negativeSpace" presStyleCnt="0"/>
      <dgm:spPr/>
    </dgm:pt>
    <dgm:pt modelId="{EB2BCC7D-1802-427A-AD4F-F20E445EF266}" type="pres">
      <dgm:prSet presAssocID="{983A494E-6EAD-4821-8D7A-D10080E2E2D2}" presName="childText" presStyleLbl="conFgAcc1" presStyleIdx="0" presStyleCnt="2">
        <dgm:presLayoutVars>
          <dgm:bulletEnabled val="1"/>
        </dgm:presLayoutVars>
      </dgm:prSet>
      <dgm:spPr/>
    </dgm:pt>
    <dgm:pt modelId="{B55085A9-854B-41E5-90CE-3526FA99505F}" type="pres">
      <dgm:prSet presAssocID="{8B362703-24FC-4237-AFD2-3F51D4ECD31A}" presName="spaceBetweenRectangles" presStyleCnt="0"/>
      <dgm:spPr/>
    </dgm:pt>
    <dgm:pt modelId="{685DA800-78AB-436E-B23B-1167BA5EBD66}" type="pres">
      <dgm:prSet presAssocID="{C458F83B-BB90-4ADC-8E82-509537AD0DDF}" presName="parentLin" presStyleCnt="0"/>
      <dgm:spPr/>
    </dgm:pt>
    <dgm:pt modelId="{3171262C-B66A-445D-9F0E-A52F826F7E5B}" type="pres">
      <dgm:prSet presAssocID="{C458F83B-BB90-4ADC-8E82-509537AD0DDF}" presName="parentLeftMargin" presStyleLbl="node1" presStyleIdx="0" presStyleCnt="2"/>
      <dgm:spPr/>
    </dgm:pt>
    <dgm:pt modelId="{4697DF1A-D28A-4E71-A98B-546A5358A88A}" type="pres">
      <dgm:prSet presAssocID="{C458F83B-BB90-4ADC-8E82-509537AD0D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8151948-9541-4DE1-AA64-78979A104F94}" type="pres">
      <dgm:prSet presAssocID="{C458F83B-BB90-4ADC-8E82-509537AD0DDF}" presName="negativeSpace" presStyleCnt="0"/>
      <dgm:spPr/>
    </dgm:pt>
    <dgm:pt modelId="{6FB241BF-9320-49C8-970F-821D6E8714CD}" type="pres">
      <dgm:prSet presAssocID="{C458F83B-BB90-4ADC-8E82-509537AD0DD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576A400-1214-462D-98F8-5D386E2838CC}" type="presOf" srcId="{9CE0A63E-E6FC-403C-8A42-4CCC174B0DB4}" destId="{AAA56B22-FBA3-462F-9AD8-9ACC0E360230}" srcOrd="0" destOrd="0" presId="urn:microsoft.com/office/officeart/2005/8/layout/list1"/>
    <dgm:cxn modelId="{87607D05-8735-4C5F-B854-837D8C59413C}" type="presOf" srcId="{5C71041F-062B-4DAF-AECE-2933A71F0901}" destId="{6FB241BF-9320-49C8-970F-821D6E8714CD}" srcOrd="0" destOrd="0" presId="urn:microsoft.com/office/officeart/2005/8/layout/list1"/>
    <dgm:cxn modelId="{7539D314-6DB7-4F53-B1AB-646B8755D165}" srcId="{983A494E-6EAD-4821-8D7A-D10080E2E2D2}" destId="{9792941D-3735-4256-A7F8-B89E6BF1130E}" srcOrd="1" destOrd="0" parTransId="{8E0F708F-2844-4866-9EAD-B182B97FFB3F}" sibTransId="{19B841C9-C768-44B9-9D5B-8EAE7D2EE4DE}"/>
    <dgm:cxn modelId="{C5FFD416-4905-4F91-BC35-F951B4B866DD}" type="presOf" srcId="{E62FD724-D1F2-484B-95EF-125A996BE57B}" destId="{EB2BCC7D-1802-427A-AD4F-F20E445EF266}" srcOrd="0" destOrd="0" presId="urn:microsoft.com/office/officeart/2005/8/layout/list1"/>
    <dgm:cxn modelId="{48BD873D-3F26-4FBF-9A3E-7D9F187F89EE}" srcId="{C458F83B-BB90-4ADC-8E82-509537AD0DDF}" destId="{5CA96DDF-63E3-4428-ACCE-C7772CCA6A62}" srcOrd="2" destOrd="0" parTransId="{D8CCB785-D407-4A07-AA97-E0FBDE0AF3FD}" sibTransId="{5AE6268C-D27A-495A-B884-86949634EECB}"/>
    <dgm:cxn modelId="{21414B3F-45DA-4737-9A16-B93A3A7823F6}" type="presOf" srcId="{C458F83B-BB90-4ADC-8E82-509537AD0DDF}" destId="{3171262C-B66A-445D-9F0E-A52F826F7E5B}" srcOrd="0" destOrd="0" presId="urn:microsoft.com/office/officeart/2005/8/layout/list1"/>
    <dgm:cxn modelId="{BE171B5F-9DD4-4B6D-9327-0020CE72FDD6}" type="presOf" srcId="{2F0ACA2C-43E8-419F-8AD6-68601CAFA8AF}" destId="{6FB241BF-9320-49C8-970F-821D6E8714CD}" srcOrd="0" destOrd="1" presId="urn:microsoft.com/office/officeart/2005/8/layout/list1"/>
    <dgm:cxn modelId="{344B8244-484C-4FEF-802D-DE5D76EA5B03}" type="presOf" srcId="{983A494E-6EAD-4821-8D7A-D10080E2E2D2}" destId="{E76D9FC4-9581-41E9-A919-D37C0A2358D4}" srcOrd="1" destOrd="0" presId="urn:microsoft.com/office/officeart/2005/8/layout/list1"/>
    <dgm:cxn modelId="{E8BBBF46-EC80-4BD9-93C1-9EBC00A5A15A}" srcId="{9CE0A63E-E6FC-403C-8A42-4CCC174B0DB4}" destId="{C458F83B-BB90-4ADC-8E82-509537AD0DDF}" srcOrd="1" destOrd="0" parTransId="{76E30775-3C43-4309-9991-C47E884D3606}" sibTransId="{D16E3194-CFFD-471F-816C-385E89E2AA63}"/>
    <dgm:cxn modelId="{C39D786C-1C09-4753-9203-60E4487FF24C}" srcId="{9CE0A63E-E6FC-403C-8A42-4CCC174B0DB4}" destId="{983A494E-6EAD-4821-8D7A-D10080E2E2D2}" srcOrd="0" destOrd="0" parTransId="{07194089-8A2C-4B14-81BF-DCA3A1AB3E7C}" sibTransId="{8B362703-24FC-4237-AFD2-3F51D4ECD31A}"/>
    <dgm:cxn modelId="{3324B26C-A7D3-4505-BDEC-884335CCD8B3}" srcId="{C458F83B-BB90-4ADC-8E82-509537AD0DDF}" destId="{2F0ACA2C-43E8-419F-8AD6-68601CAFA8AF}" srcOrd="1" destOrd="0" parTransId="{04A18844-54E1-41B9-BDF6-7D37FA219607}" sibTransId="{F6DCE4A4-4150-46BE-A898-5C1CDC739E04}"/>
    <dgm:cxn modelId="{BBE4999E-D5A6-4972-9F36-D5564D040AA7}" type="presOf" srcId="{5CA96DDF-63E3-4428-ACCE-C7772CCA6A62}" destId="{6FB241BF-9320-49C8-970F-821D6E8714CD}" srcOrd="0" destOrd="2" presId="urn:microsoft.com/office/officeart/2005/8/layout/list1"/>
    <dgm:cxn modelId="{E3D16AA6-0773-42E9-9371-D17A94376AEA}" type="presOf" srcId="{983A494E-6EAD-4821-8D7A-D10080E2E2D2}" destId="{15ECDC0D-0A2B-47E0-A41A-AD9E856016DC}" srcOrd="0" destOrd="0" presId="urn:microsoft.com/office/officeart/2005/8/layout/list1"/>
    <dgm:cxn modelId="{087847AD-957A-461A-A80F-CB47FC06596F}" srcId="{983A494E-6EAD-4821-8D7A-D10080E2E2D2}" destId="{E62FD724-D1F2-484B-95EF-125A996BE57B}" srcOrd="0" destOrd="0" parTransId="{401B48DE-6E4A-444A-8CD9-06430F37A695}" sibTransId="{78DEC676-21E6-4C82-80F1-1A4821F1613B}"/>
    <dgm:cxn modelId="{5A5F29C4-1D7D-4A6F-BB12-C80D8AE1F6BF}" type="presOf" srcId="{C458F83B-BB90-4ADC-8E82-509537AD0DDF}" destId="{4697DF1A-D28A-4E71-A98B-546A5358A88A}" srcOrd="1" destOrd="0" presId="urn:microsoft.com/office/officeart/2005/8/layout/list1"/>
    <dgm:cxn modelId="{CF4934CA-5FFA-4F98-A024-6A411FA3612E}" type="presOf" srcId="{9792941D-3735-4256-A7F8-B89E6BF1130E}" destId="{EB2BCC7D-1802-427A-AD4F-F20E445EF266}" srcOrd="0" destOrd="1" presId="urn:microsoft.com/office/officeart/2005/8/layout/list1"/>
    <dgm:cxn modelId="{D29371FB-1657-40A9-A6EC-9A3D9276D3BA}" srcId="{C458F83B-BB90-4ADC-8E82-509537AD0DDF}" destId="{5C71041F-062B-4DAF-AECE-2933A71F0901}" srcOrd="0" destOrd="0" parTransId="{210EF5D8-9F21-4648-A424-B5BEE15D6A3A}" sibTransId="{DDB3F2E4-AC0C-4387-837E-C2A861AAA664}"/>
    <dgm:cxn modelId="{35B1135A-EBF2-4E62-BB54-444CAB18700C}" type="presParOf" srcId="{AAA56B22-FBA3-462F-9AD8-9ACC0E360230}" destId="{76F6A816-832D-49DD-8E01-5A9DA5BC27DB}" srcOrd="0" destOrd="0" presId="urn:microsoft.com/office/officeart/2005/8/layout/list1"/>
    <dgm:cxn modelId="{3A64EEE0-2856-4277-94DC-98DDFE389792}" type="presParOf" srcId="{76F6A816-832D-49DD-8E01-5A9DA5BC27DB}" destId="{15ECDC0D-0A2B-47E0-A41A-AD9E856016DC}" srcOrd="0" destOrd="0" presId="urn:microsoft.com/office/officeart/2005/8/layout/list1"/>
    <dgm:cxn modelId="{694ADC4F-C432-4C9D-BD68-AB8047BDF43F}" type="presParOf" srcId="{76F6A816-832D-49DD-8E01-5A9DA5BC27DB}" destId="{E76D9FC4-9581-41E9-A919-D37C0A2358D4}" srcOrd="1" destOrd="0" presId="urn:microsoft.com/office/officeart/2005/8/layout/list1"/>
    <dgm:cxn modelId="{C3CD189F-BE46-4829-A32D-185DF1C6E884}" type="presParOf" srcId="{AAA56B22-FBA3-462F-9AD8-9ACC0E360230}" destId="{0FF3601D-A5F5-4B1D-9851-DBA5B1EBC0B8}" srcOrd="1" destOrd="0" presId="urn:microsoft.com/office/officeart/2005/8/layout/list1"/>
    <dgm:cxn modelId="{0738A9EA-7DD9-4B29-8FC1-AA4771F89132}" type="presParOf" srcId="{AAA56B22-FBA3-462F-9AD8-9ACC0E360230}" destId="{EB2BCC7D-1802-427A-AD4F-F20E445EF266}" srcOrd="2" destOrd="0" presId="urn:microsoft.com/office/officeart/2005/8/layout/list1"/>
    <dgm:cxn modelId="{7534AE18-498F-4C47-9AE6-3BC2B499CDDD}" type="presParOf" srcId="{AAA56B22-FBA3-462F-9AD8-9ACC0E360230}" destId="{B55085A9-854B-41E5-90CE-3526FA99505F}" srcOrd="3" destOrd="0" presId="urn:microsoft.com/office/officeart/2005/8/layout/list1"/>
    <dgm:cxn modelId="{8FFEE24E-715D-4704-9665-0BD590200A97}" type="presParOf" srcId="{AAA56B22-FBA3-462F-9AD8-9ACC0E360230}" destId="{685DA800-78AB-436E-B23B-1167BA5EBD66}" srcOrd="4" destOrd="0" presId="urn:microsoft.com/office/officeart/2005/8/layout/list1"/>
    <dgm:cxn modelId="{D5B7810C-AB4C-45E9-B7D2-2B09776F4881}" type="presParOf" srcId="{685DA800-78AB-436E-B23B-1167BA5EBD66}" destId="{3171262C-B66A-445D-9F0E-A52F826F7E5B}" srcOrd="0" destOrd="0" presId="urn:microsoft.com/office/officeart/2005/8/layout/list1"/>
    <dgm:cxn modelId="{A674AF2B-A106-4748-8F90-B8E1BDAF1400}" type="presParOf" srcId="{685DA800-78AB-436E-B23B-1167BA5EBD66}" destId="{4697DF1A-D28A-4E71-A98B-546A5358A88A}" srcOrd="1" destOrd="0" presId="urn:microsoft.com/office/officeart/2005/8/layout/list1"/>
    <dgm:cxn modelId="{D3286945-9BA5-4CCA-A2EA-91BCA95B66D2}" type="presParOf" srcId="{AAA56B22-FBA3-462F-9AD8-9ACC0E360230}" destId="{E8151948-9541-4DE1-AA64-78979A104F94}" srcOrd="5" destOrd="0" presId="urn:microsoft.com/office/officeart/2005/8/layout/list1"/>
    <dgm:cxn modelId="{39FB06AC-7FC7-462C-AA55-7EDFE8A4816E}" type="presParOf" srcId="{AAA56B22-FBA3-462F-9AD8-9ACC0E360230}" destId="{6FB241BF-9320-49C8-970F-821D6E8714C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CE0A63E-E6FC-403C-8A42-4CCC174B0DB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983A494E-6EAD-4821-8D7A-D10080E2E2D2}">
      <dgm:prSet phldrT="[Text]"/>
      <dgm:spPr/>
      <dgm:t>
        <a:bodyPr/>
        <a:lstStyle/>
        <a:p>
          <a:r>
            <a:rPr lang="en-SG" dirty="0"/>
            <a:t>EWMA Formula</a:t>
          </a:r>
        </a:p>
      </dgm:t>
    </dgm:pt>
    <dgm:pt modelId="{07194089-8A2C-4B14-81BF-DCA3A1AB3E7C}" type="parTrans" cxnId="{C39D786C-1C09-4753-9203-60E4487FF24C}">
      <dgm:prSet/>
      <dgm:spPr/>
      <dgm:t>
        <a:bodyPr/>
        <a:lstStyle/>
        <a:p>
          <a:endParaRPr lang="en-SG"/>
        </a:p>
      </dgm:t>
    </dgm:pt>
    <dgm:pt modelId="{8B362703-24FC-4237-AFD2-3F51D4ECD31A}" type="sibTrans" cxnId="{C39D786C-1C09-4753-9203-60E4487FF24C}">
      <dgm:prSet/>
      <dgm:spPr/>
      <dgm:t>
        <a:bodyPr/>
        <a:lstStyle/>
        <a:p>
          <a:endParaRPr lang="en-SG"/>
        </a:p>
      </dgm:t>
    </dgm:pt>
    <dgm:pt modelId="{E62FD724-D1F2-484B-95EF-125A996BE57B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401B48DE-6E4A-444A-8CD9-06430F37A695}" type="parTrans" cxnId="{087847AD-957A-461A-A80F-CB47FC06596F}">
      <dgm:prSet/>
      <dgm:spPr/>
      <dgm:t>
        <a:bodyPr/>
        <a:lstStyle/>
        <a:p>
          <a:endParaRPr lang="en-SG"/>
        </a:p>
      </dgm:t>
    </dgm:pt>
    <dgm:pt modelId="{78DEC676-21E6-4C82-80F1-1A4821F1613B}" type="sibTrans" cxnId="{087847AD-957A-461A-A80F-CB47FC06596F}">
      <dgm:prSet/>
      <dgm:spPr/>
      <dgm:t>
        <a:bodyPr/>
        <a:lstStyle/>
        <a:p>
          <a:endParaRPr lang="en-SG"/>
        </a:p>
      </dgm:t>
    </dgm:pt>
    <dgm:pt modelId="{9792941D-3735-4256-A7F8-B89E6BF1130E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8E0F708F-2844-4866-9EAD-B182B97FFB3F}" type="parTrans" cxnId="{7539D314-6DB7-4F53-B1AB-646B8755D165}">
      <dgm:prSet/>
      <dgm:spPr/>
      <dgm:t>
        <a:bodyPr/>
        <a:lstStyle/>
        <a:p>
          <a:endParaRPr lang="en-SG"/>
        </a:p>
      </dgm:t>
    </dgm:pt>
    <dgm:pt modelId="{19B841C9-C768-44B9-9D5B-8EAE7D2EE4DE}" type="sibTrans" cxnId="{7539D314-6DB7-4F53-B1AB-646B8755D165}">
      <dgm:prSet/>
      <dgm:spPr/>
      <dgm:t>
        <a:bodyPr/>
        <a:lstStyle/>
        <a:p>
          <a:endParaRPr lang="en-SG"/>
        </a:p>
      </dgm:t>
    </dgm:pt>
    <dgm:pt modelId="{C458F83B-BB90-4ADC-8E82-509537AD0DDF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76E30775-3C43-4309-9991-C47E884D3606}" type="parTrans" cxnId="{E8BBBF46-EC80-4BD9-93C1-9EBC00A5A15A}">
      <dgm:prSet/>
      <dgm:spPr/>
      <dgm:t>
        <a:bodyPr/>
        <a:lstStyle/>
        <a:p>
          <a:endParaRPr lang="en-SG"/>
        </a:p>
      </dgm:t>
    </dgm:pt>
    <dgm:pt modelId="{D16E3194-CFFD-471F-816C-385E89E2AA63}" type="sibTrans" cxnId="{E8BBBF46-EC80-4BD9-93C1-9EBC00A5A15A}">
      <dgm:prSet/>
      <dgm:spPr/>
      <dgm:t>
        <a:bodyPr/>
        <a:lstStyle/>
        <a:p>
          <a:endParaRPr lang="en-SG"/>
        </a:p>
      </dgm:t>
    </dgm:pt>
    <dgm:pt modelId="{5C71041F-062B-4DAF-AECE-2933A71F0901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210EF5D8-9F21-4648-A424-B5BEE15D6A3A}" type="parTrans" cxnId="{D29371FB-1657-40A9-A6EC-9A3D9276D3BA}">
      <dgm:prSet/>
      <dgm:spPr/>
      <dgm:t>
        <a:bodyPr/>
        <a:lstStyle/>
        <a:p>
          <a:endParaRPr lang="en-SG"/>
        </a:p>
      </dgm:t>
    </dgm:pt>
    <dgm:pt modelId="{DDB3F2E4-AC0C-4387-837E-C2A861AAA664}" type="sibTrans" cxnId="{D29371FB-1657-40A9-A6EC-9A3D9276D3BA}">
      <dgm:prSet/>
      <dgm:spPr/>
      <dgm:t>
        <a:bodyPr/>
        <a:lstStyle/>
        <a:p>
          <a:endParaRPr lang="en-SG"/>
        </a:p>
      </dgm:t>
    </dgm:pt>
    <dgm:pt modelId="{2F0ACA2C-43E8-419F-8AD6-68601CAFA8AF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04A18844-54E1-41B9-BDF6-7D37FA219607}" type="parTrans" cxnId="{3324B26C-A7D3-4505-BDEC-884335CCD8B3}">
      <dgm:prSet/>
      <dgm:spPr/>
      <dgm:t>
        <a:bodyPr/>
        <a:lstStyle/>
        <a:p>
          <a:endParaRPr lang="en-SG"/>
        </a:p>
      </dgm:t>
    </dgm:pt>
    <dgm:pt modelId="{F6DCE4A4-4150-46BE-A898-5C1CDC739E04}" type="sibTrans" cxnId="{3324B26C-A7D3-4505-BDEC-884335CCD8B3}">
      <dgm:prSet/>
      <dgm:spPr/>
      <dgm:t>
        <a:bodyPr/>
        <a:lstStyle/>
        <a:p>
          <a:endParaRPr lang="en-SG"/>
        </a:p>
      </dgm:t>
    </dgm:pt>
    <dgm:pt modelId="{5CA96DDF-63E3-4428-ACCE-C7772CCA6A62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D8CCB785-D407-4A07-AA97-E0FBDE0AF3FD}" type="parTrans" cxnId="{48BD873D-3F26-4FBF-9A3E-7D9F187F89EE}">
      <dgm:prSet/>
      <dgm:spPr/>
      <dgm:t>
        <a:bodyPr/>
        <a:lstStyle/>
        <a:p>
          <a:endParaRPr lang="en-SG"/>
        </a:p>
      </dgm:t>
    </dgm:pt>
    <dgm:pt modelId="{5AE6268C-D27A-495A-B884-86949634EECB}" type="sibTrans" cxnId="{48BD873D-3F26-4FBF-9A3E-7D9F187F89EE}">
      <dgm:prSet/>
      <dgm:spPr/>
      <dgm:t>
        <a:bodyPr/>
        <a:lstStyle/>
        <a:p>
          <a:endParaRPr lang="en-SG"/>
        </a:p>
      </dgm:t>
    </dgm:pt>
    <dgm:pt modelId="{AAA56B22-FBA3-462F-9AD8-9ACC0E360230}" type="pres">
      <dgm:prSet presAssocID="{9CE0A63E-E6FC-403C-8A42-4CCC174B0DB4}" presName="linear" presStyleCnt="0">
        <dgm:presLayoutVars>
          <dgm:dir/>
          <dgm:animLvl val="lvl"/>
          <dgm:resizeHandles val="exact"/>
        </dgm:presLayoutVars>
      </dgm:prSet>
      <dgm:spPr/>
    </dgm:pt>
    <dgm:pt modelId="{76F6A816-832D-49DD-8E01-5A9DA5BC27DB}" type="pres">
      <dgm:prSet presAssocID="{983A494E-6EAD-4821-8D7A-D10080E2E2D2}" presName="parentLin" presStyleCnt="0"/>
      <dgm:spPr/>
    </dgm:pt>
    <dgm:pt modelId="{15ECDC0D-0A2B-47E0-A41A-AD9E856016DC}" type="pres">
      <dgm:prSet presAssocID="{983A494E-6EAD-4821-8D7A-D10080E2E2D2}" presName="parentLeftMargin" presStyleLbl="node1" presStyleIdx="0" presStyleCnt="2"/>
      <dgm:spPr/>
    </dgm:pt>
    <dgm:pt modelId="{E76D9FC4-9581-41E9-A919-D37C0A2358D4}" type="pres">
      <dgm:prSet presAssocID="{983A494E-6EAD-4821-8D7A-D10080E2E2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F3601D-A5F5-4B1D-9851-DBA5B1EBC0B8}" type="pres">
      <dgm:prSet presAssocID="{983A494E-6EAD-4821-8D7A-D10080E2E2D2}" presName="negativeSpace" presStyleCnt="0"/>
      <dgm:spPr/>
    </dgm:pt>
    <dgm:pt modelId="{EB2BCC7D-1802-427A-AD4F-F20E445EF266}" type="pres">
      <dgm:prSet presAssocID="{983A494E-6EAD-4821-8D7A-D10080E2E2D2}" presName="childText" presStyleLbl="conFgAcc1" presStyleIdx="0" presStyleCnt="2">
        <dgm:presLayoutVars>
          <dgm:bulletEnabled val="1"/>
        </dgm:presLayoutVars>
      </dgm:prSet>
      <dgm:spPr/>
    </dgm:pt>
    <dgm:pt modelId="{B55085A9-854B-41E5-90CE-3526FA99505F}" type="pres">
      <dgm:prSet presAssocID="{8B362703-24FC-4237-AFD2-3F51D4ECD31A}" presName="spaceBetweenRectangles" presStyleCnt="0"/>
      <dgm:spPr/>
    </dgm:pt>
    <dgm:pt modelId="{685DA800-78AB-436E-B23B-1167BA5EBD66}" type="pres">
      <dgm:prSet presAssocID="{C458F83B-BB90-4ADC-8E82-509537AD0DDF}" presName="parentLin" presStyleCnt="0"/>
      <dgm:spPr/>
    </dgm:pt>
    <dgm:pt modelId="{3171262C-B66A-445D-9F0E-A52F826F7E5B}" type="pres">
      <dgm:prSet presAssocID="{C458F83B-BB90-4ADC-8E82-509537AD0DDF}" presName="parentLeftMargin" presStyleLbl="node1" presStyleIdx="0" presStyleCnt="2"/>
      <dgm:spPr/>
    </dgm:pt>
    <dgm:pt modelId="{4697DF1A-D28A-4E71-A98B-546A5358A88A}" type="pres">
      <dgm:prSet presAssocID="{C458F83B-BB90-4ADC-8E82-509537AD0D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8151948-9541-4DE1-AA64-78979A104F94}" type="pres">
      <dgm:prSet presAssocID="{C458F83B-BB90-4ADC-8E82-509537AD0DDF}" presName="negativeSpace" presStyleCnt="0"/>
      <dgm:spPr/>
    </dgm:pt>
    <dgm:pt modelId="{6FB241BF-9320-49C8-970F-821D6E8714CD}" type="pres">
      <dgm:prSet presAssocID="{C458F83B-BB90-4ADC-8E82-509537AD0DD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576A400-1214-462D-98F8-5D386E2838CC}" type="presOf" srcId="{9CE0A63E-E6FC-403C-8A42-4CCC174B0DB4}" destId="{AAA56B22-FBA3-462F-9AD8-9ACC0E360230}" srcOrd="0" destOrd="0" presId="urn:microsoft.com/office/officeart/2005/8/layout/list1"/>
    <dgm:cxn modelId="{87607D05-8735-4C5F-B854-837D8C59413C}" type="presOf" srcId="{5C71041F-062B-4DAF-AECE-2933A71F0901}" destId="{6FB241BF-9320-49C8-970F-821D6E8714CD}" srcOrd="0" destOrd="0" presId="urn:microsoft.com/office/officeart/2005/8/layout/list1"/>
    <dgm:cxn modelId="{7539D314-6DB7-4F53-B1AB-646B8755D165}" srcId="{983A494E-6EAD-4821-8D7A-D10080E2E2D2}" destId="{9792941D-3735-4256-A7F8-B89E6BF1130E}" srcOrd="1" destOrd="0" parTransId="{8E0F708F-2844-4866-9EAD-B182B97FFB3F}" sibTransId="{19B841C9-C768-44B9-9D5B-8EAE7D2EE4DE}"/>
    <dgm:cxn modelId="{C5FFD416-4905-4F91-BC35-F951B4B866DD}" type="presOf" srcId="{E62FD724-D1F2-484B-95EF-125A996BE57B}" destId="{EB2BCC7D-1802-427A-AD4F-F20E445EF266}" srcOrd="0" destOrd="0" presId="urn:microsoft.com/office/officeart/2005/8/layout/list1"/>
    <dgm:cxn modelId="{48BD873D-3F26-4FBF-9A3E-7D9F187F89EE}" srcId="{C458F83B-BB90-4ADC-8E82-509537AD0DDF}" destId="{5CA96DDF-63E3-4428-ACCE-C7772CCA6A62}" srcOrd="2" destOrd="0" parTransId="{D8CCB785-D407-4A07-AA97-E0FBDE0AF3FD}" sibTransId="{5AE6268C-D27A-495A-B884-86949634EECB}"/>
    <dgm:cxn modelId="{21414B3F-45DA-4737-9A16-B93A3A7823F6}" type="presOf" srcId="{C458F83B-BB90-4ADC-8E82-509537AD0DDF}" destId="{3171262C-B66A-445D-9F0E-A52F826F7E5B}" srcOrd="0" destOrd="0" presId="urn:microsoft.com/office/officeart/2005/8/layout/list1"/>
    <dgm:cxn modelId="{BE171B5F-9DD4-4B6D-9327-0020CE72FDD6}" type="presOf" srcId="{2F0ACA2C-43E8-419F-8AD6-68601CAFA8AF}" destId="{6FB241BF-9320-49C8-970F-821D6E8714CD}" srcOrd="0" destOrd="1" presId="urn:microsoft.com/office/officeart/2005/8/layout/list1"/>
    <dgm:cxn modelId="{344B8244-484C-4FEF-802D-DE5D76EA5B03}" type="presOf" srcId="{983A494E-6EAD-4821-8D7A-D10080E2E2D2}" destId="{E76D9FC4-9581-41E9-A919-D37C0A2358D4}" srcOrd="1" destOrd="0" presId="urn:microsoft.com/office/officeart/2005/8/layout/list1"/>
    <dgm:cxn modelId="{E8BBBF46-EC80-4BD9-93C1-9EBC00A5A15A}" srcId="{9CE0A63E-E6FC-403C-8A42-4CCC174B0DB4}" destId="{C458F83B-BB90-4ADC-8E82-509537AD0DDF}" srcOrd="1" destOrd="0" parTransId="{76E30775-3C43-4309-9991-C47E884D3606}" sibTransId="{D16E3194-CFFD-471F-816C-385E89E2AA63}"/>
    <dgm:cxn modelId="{C39D786C-1C09-4753-9203-60E4487FF24C}" srcId="{9CE0A63E-E6FC-403C-8A42-4CCC174B0DB4}" destId="{983A494E-6EAD-4821-8D7A-D10080E2E2D2}" srcOrd="0" destOrd="0" parTransId="{07194089-8A2C-4B14-81BF-DCA3A1AB3E7C}" sibTransId="{8B362703-24FC-4237-AFD2-3F51D4ECD31A}"/>
    <dgm:cxn modelId="{3324B26C-A7D3-4505-BDEC-884335CCD8B3}" srcId="{C458F83B-BB90-4ADC-8E82-509537AD0DDF}" destId="{2F0ACA2C-43E8-419F-8AD6-68601CAFA8AF}" srcOrd="1" destOrd="0" parTransId="{04A18844-54E1-41B9-BDF6-7D37FA219607}" sibTransId="{F6DCE4A4-4150-46BE-A898-5C1CDC739E04}"/>
    <dgm:cxn modelId="{BBE4999E-D5A6-4972-9F36-D5564D040AA7}" type="presOf" srcId="{5CA96DDF-63E3-4428-ACCE-C7772CCA6A62}" destId="{6FB241BF-9320-49C8-970F-821D6E8714CD}" srcOrd="0" destOrd="2" presId="urn:microsoft.com/office/officeart/2005/8/layout/list1"/>
    <dgm:cxn modelId="{E3D16AA6-0773-42E9-9371-D17A94376AEA}" type="presOf" srcId="{983A494E-6EAD-4821-8D7A-D10080E2E2D2}" destId="{15ECDC0D-0A2B-47E0-A41A-AD9E856016DC}" srcOrd="0" destOrd="0" presId="urn:microsoft.com/office/officeart/2005/8/layout/list1"/>
    <dgm:cxn modelId="{087847AD-957A-461A-A80F-CB47FC06596F}" srcId="{983A494E-6EAD-4821-8D7A-D10080E2E2D2}" destId="{E62FD724-D1F2-484B-95EF-125A996BE57B}" srcOrd="0" destOrd="0" parTransId="{401B48DE-6E4A-444A-8CD9-06430F37A695}" sibTransId="{78DEC676-21E6-4C82-80F1-1A4821F1613B}"/>
    <dgm:cxn modelId="{5A5F29C4-1D7D-4A6F-BB12-C80D8AE1F6BF}" type="presOf" srcId="{C458F83B-BB90-4ADC-8E82-509537AD0DDF}" destId="{4697DF1A-D28A-4E71-A98B-546A5358A88A}" srcOrd="1" destOrd="0" presId="urn:microsoft.com/office/officeart/2005/8/layout/list1"/>
    <dgm:cxn modelId="{CF4934CA-5FFA-4F98-A024-6A411FA3612E}" type="presOf" srcId="{9792941D-3735-4256-A7F8-B89E6BF1130E}" destId="{EB2BCC7D-1802-427A-AD4F-F20E445EF266}" srcOrd="0" destOrd="1" presId="urn:microsoft.com/office/officeart/2005/8/layout/list1"/>
    <dgm:cxn modelId="{D29371FB-1657-40A9-A6EC-9A3D9276D3BA}" srcId="{C458F83B-BB90-4ADC-8E82-509537AD0DDF}" destId="{5C71041F-062B-4DAF-AECE-2933A71F0901}" srcOrd="0" destOrd="0" parTransId="{210EF5D8-9F21-4648-A424-B5BEE15D6A3A}" sibTransId="{DDB3F2E4-AC0C-4387-837E-C2A861AAA664}"/>
    <dgm:cxn modelId="{35B1135A-EBF2-4E62-BB54-444CAB18700C}" type="presParOf" srcId="{AAA56B22-FBA3-462F-9AD8-9ACC0E360230}" destId="{76F6A816-832D-49DD-8E01-5A9DA5BC27DB}" srcOrd="0" destOrd="0" presId="urn:microsoft.com/office/officeart/2005/8/layout/list1"/>
    <dgm:cxn modelId="{3A64EEE0-2856-4277-94DC-98DDFE389792}" type="presParOf" srcId="{76F6A816-832D-49DD-8E01-5A9DA5BC27DB}" destId="{15ECDC0D-0A2B-47E0-A41A-AD9E856016DC}" srcOrd="0" destOrd="0" presId="urn:microsoft.com/office/officeart/2005/8/layout/list1"/>
    <dgm:cxn modelId="{694ADC4F-C432-4C9D-BD68-AB8047BDF43F}" type="presParOf" srcId="{76F6A816-832D-49DD-8E01-5A9DA5BC27DB}" destId="{E76D9FC4-9581-41E9-A919-D37C0A2358D4}" srcOrd="1" destOrd="0" presId="urn:microsoft.com/office/officeart/2005/8/layout/list1"/>
    <dgm:cxn modelId="{C3CD189F-BE46-4829-A32D-185DF1C6E884}" type="presParOf" srcId="{AAA56B22-FBA3-462F-9AD8-9ACC0E360230}" destId="{0FF3601D-A5F5-4B1D-9851-DBA5B1EBC0B8}" srcOrd="1" destOrd="0" presId="urn:microsoft.com/office/officeart/2005/8/layout/list1"/>
    <dgm:cxn modelId="{0738A9EA-7DD9-4B29-8FC1-AA4771F89132}" type="presParOf" srcId="{AAA56B22-FBA3-462F-9AD8-9ACC0E360230}" destId="{EB2BCC7D-1802-427A-AD4F-F20E445EF266}" srcOrd="2" destOrd="0" presId="urn:microsoft.com/office/officeart/2005/8/layout/list1"/>
    <dgm:cxn modelId="{7534AE18-498F-4C47-9AE6-3BC2B499CDDD}" type="presParOf" srcId="{AAA56B22-FBA3-462F-9AD8-9ACC0E360230}" destId="{B55085A9-854B-41E5-90CE-3526FA99505F}" srcOrd="3" destOrd="0" presId="urn:microsoft.com/office/officeart/2005/8/layout/list1"/>
    <dgm:cxn modelId="{8FFEE24E-715D-4704-9665-0BD590200A97}" type="presParOf" srcId="{AAA56B22-FBA3-462F-9AD8-9ACC0E360230}" destId="{685DA800-78AB-436E-B23B-1167BA5EBD66}" srcOrd="4" destOrd="0" presId="urn:microsoft.com/office/officeart/2005/8/layout/list1"/>
    <dgm:cxn modelId="{D5B7810C-AB4C-45E9-B7D2-2B09776F4881}" type="presParOf" srcId="{685DA800-78AB-436E-B23B-1167BA5EBD66}" destId="{3171262C-B66A-445D-9F0E-A52F826F7E5B}" srcOrd="0" destOrd="0" presId="urn:microsoft.com/office/officeart/2005/8/layout/list1"/>
    <dgm:cxn modelId="{A674AF2B-A106-4748-8F90-B8E1BDAF1400}" type="presParOf" srcId="{685DA800-78AB-436E-B23B-1167BA5EBD66}" destId="{4697DF1A-D28A-4E71-A98B-546A5358A88A}" srcOrd="1" destOrd="0" presId="urn:microsoft.com/office/officeart/2005/8/layout/list1"/>
    <dgm:cxn modelId="{D3286945-9BA5-4CCA-A2EA-91BCA95B66D2}" type="presParOf" srcId="{AAA56B22-FBA3-462F-9AD8-9ACC0E360230}" destId="{E8151948-9541-4DE1-AA64-78979A104F94}" srcOrd="5" destOrd="0" presId="urn:microsoft.com/office/officeart/2005/8/layout/list1"/>
    <dgm:cxn modelId="{39FB06AC-7FC7-462C-AA55-7EDFE8A4816E}" type="presParOf" srcId="{AAA56B22-FBA3-462F-9AD8-9ACC0E360230}" destId="{6FB241BF-9320-49C8-970F-821D6E8714C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Chart Parameters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3207827E-D8BE-4F6C-9462-2A18CE7A87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UCL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rad>
                  </m:oMath>
                </m:oMathPara>
              </a14:m>
              <a:endParaRPr lang="en-SG" dirty="0"/>
            </a:p>
          </dgm:t>
        </dgm:pt>
      </mc:Choice>
      <mc:Fallback xmlns="">
        <dgm:pt modelId="{3207827E-D8BE-4F6C-9462-2A18CE7A87D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UCL=𝜇_0+𝐿𝜎 ̂=𝜇_0+𝐿∗√(𝜇_0 )</a:t>
              </a:r>
              <a:endParaRPr lang="en-SG" dirty="0"/>
            </a:p>
          </dgm:t>
        </dgm:pt>
      </mc:Fallback>
    </mc:AlternateConten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AAF475EA-FFA8-4A64-9D27-C993695D417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u="none" smtClean="0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rad>
                  </m:oMath>
                </m:oMathPara>
              </a14:m>
              <a:endParaRPr lang="en-SG" u="none" dirty="0"/>
            </a:p>
          </dgm:t>
        </dgm:pt>
      </mc:Choice>
      <mc:Fallback xmlns="">
        <dgm:pt modelId="{AAF475EA-FFA8-4A64-9D27-C993695D4177}">
          <dgm:prSet phldrT="[Text]"/>
          <dgm:spPr/>
          <dgm:t>
            <a:bodyPr/>
            <a:lstStyle/>
            <a:p>
              <a:pPr/>
              <a:r>
                <a:rPr lang="en-SG" b="0" i="0" u="none">
                  <a:latin typeface="Cambria Math" panose="02040503050406030204" pitchFamily="18" charset="0"/>
                </a:rPr>
                <a:t>LCL=𝜇_0−𝐿𝜎 ̂=</a:t>
              </a:r>
              <a:r>
                <a:rPr lang="en-SG" b="0" i="0">
                  <a:latin typeface="Cambria Math" panose="02040503050406030204" pitchFamily="18" charset="0"/>
                </a:rPr>
                <a:t>𝜇_0−𝐿∗√(𝜇_0 )</a:t>
              </a:r>
              <a:endParaRPr lang="en-SG" u="none" dirty="0"/>
            </a:p>
          </dgm:t>
        </dgm:pt>
      </mc:Fallback>
    </mc:AlternateConten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D357D4D1-342C-4E88-BAB3-DC51209BD18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D357D4D1-342C-4E88-BAB3-DC51209BD18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Chart Parameters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3207827E-D8BE-4F6C-9462-2A18CE7A87D4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dgm:pt modelId="{AAF475EA-FFA8-4A64-9D27-C993695D4177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dgm:pt modelId="{D357D4D1-342C-4E88-BAB3-DC51209BD184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CAC575F-4102-41BD-A8C5-64B7D04F990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8B4A2A2C-D738-492F-8B9F-8F7A8A9CFDE1}">
      <dgm:prSet phldrT="[Text]"/>
      <dgm:spPr/>
      <dgm:t>
        <a:bodyPr/>
        <a:lstStyle/>
        <a:p>
          <a:r>
            <a:rPr lang="en-SG" b="1" dirty="0"/>
            <a:t>Properties of Normal Distribution</a:t>
          </a:r>
        </a:p>
      </dgm:t>
    </dgm:pt>
    <dgm:pt modelId="{39914299-211B-4D00-9E85-CAF7C8D31EF3}" type="parTrans" cxnId="{EE274057-2C6E-45FC-9B59-2CE59282A9DA}">
      <dgm:prSet/>
      <dgm:spPr/>
      <dgm:t>
        <a:bodyPr/>
        <a:lstStyle/>
        <a:p>
          <a:endParaRPr lang="en-SG"/>
        </a:p>
      </dgm:t>
    </dgm:pt>
    <dgm:pt modelId="{BC39508E-3D32-4C4D-AB98-108707DE4C02}" type="sibTrans" cxnId="{EE274057-2C6E-45FC-9B59-2CE59282A9DA}">
      <dgm:prSet/>
      <dgm:spPr/>
      <dgm:t>
        <a:bodyPr/>
        <a:lstStyle/>
        <a:p>
          <a:endParaRPr lang="en-SG"/>
        </a:p>
      </dgm:t>
    </dgm:pt>
    <dgm:pt modelId="{56D54526-9139-42DD-8BA2-4B1ED5F60A6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dirty="0"/>
            <a:t>Skewness = 0</a:t>
          </a:r>
        </a:p>
      </dgm:t>
    </dgm:pt>
    <dgm:pt modelId="{CD5EA2C6-D5BF-42BC-A029-7B212E16A845}" type="parTrans" cxnId="{326E512C-90A5-4DA4-B707-F2A399B7E619}">
      <dgm:prSet/>
      <dgm:spPr/>
      <dgm:t>
        <a:bodyPr/>
        <a:lstStyle/>
        <a:p>
          <a:endParaRPr lang="en-SG"/>
        </a:p>
      </dgm:t>
    </dgm:pt>
    <dgm:pt modelId="{66E4D5AD-2202-4AF5-98A6-F227DB5CA07E}" type="sibTrans" cxnId="{326E512C-90A5-4DA4-B707-F2A399B7E619}">
      <dgm:prSet/>
      <dgm:spPr/>
      <dgm:t>
        <a:bodyPr/>
        <a:lstStyle/>
        <a:p>
          <a:endParaRPr lang="en-SG"/>
        </a:p>
      </dgm:t>
    </dgm:pt>
    <dgm:pt modelId="{9EAC4D70-C603-45AF-8268-4D78E579F65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b="0" dirty="0"/>
            <a:t>Kurtosis = 3</a:t>
          </a:r>
        </a:p>
      </dgm:t>
    </dgm:pt>
    <dgm:pt modelId="{3474FECF-EC74-419C-BB72-CB467D4BC30F}" type="parTrans" cxnId="{BA22F4C3-04B2-4909-94B9-D27635C8468F}">
      <dgm:prSet/>
      <dgm:spPr/>
      <dgm:t>
        <a:bodyPr/>
        <a:lstStyle/>
        <a:p>
          <a:endParaRPr lang="en-SG"/>
        </a:p>
      </dgm:t>
    </dgm:pt>
    <dgm:pt modelId="{0393C588-F773-4853-8DC7-378498AD0A47}" type="sibTrans" cxnId="{BA22F4C3-04B2-4909-94B9-D27635C8468F}">
      <dgm:prSet/>
      <dgm:spPr/>
      <dgm:t>
        <a:bodyPr/>
        <a:lstStyle/>
        <a:p>
          <a:endParaRPr lang="en-SG"/>
        </a:p>
      </dgm:t>
    </dgm:pt>
    <dgm:pt modelId="{79A2A71E-663B-423B-BFAC-7CB8300FDE2B}" type="pres">
      <dgm:prSet presAssocID="{3CAC575F-4102-41BD-A8C5-64B7D04F9907}" presName="linear" presStyleCnt="0">
        <dgm:presLayoutVars>
          <dgm:dir/>
          <dgm:animLvl val="lvl"/>
          <dgm:resizeHandles val="exact"/>
        </dgm:presLayoutVars>
      </dgm:prSet>
      <dgm:spPr/>
    </dgm:pt>
    <dgm:pt modelId="{6FF82E77-E133-454C-B325-CAF785A4725E}" type="pres">
      <dgm:prSet presAssocID="{8B4A2A2C-D738-492F-8B9F-8F7A8A9CFDE1}" presName="parentLin" presStyleCnt="0"/>
      <dgm:spPr/>
    </dgm:pt>
    <dgm:pt modelId="{BE309238-89FB-4394-A66C-B15F9EC58E3C}" type="pres">
      <dgm:prSet presAssocID="{8B4A2A2C-D738-492F-8B9F-8F7A8A9CFDE1}" presName="parentLeftMargin" presStyleLbl="node1" presStyleIdx="0" presStyleCnt="1"/>
      <dgm:spPr/>
    </dgm:pt>
    <dgm:pt modelId="{F926AA4A-514F-47B7-B788-C1FA9391BC62}" type="pres">
      <dgm:prSet presAssocID="{8B4A2A2C-D738-492F-8B9F-8F7A8A9CFDE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EC98B86-E12A-42FB-A9D4-061739545F2A}" type="pres">
      <dgm:prSet presAssocID="{8B4A2A2C-D738-492F-8B9F-8F7A8A9CFDE1}" presName="negativeSpace" presStyleCnt="0"/>
      <dgm:spPr/>
    </dgm:pt>
    <dgm:pt modelId="{8D28E515-8648-48E4-B0DA-471EFF14FFD2}" type="pres">
      <dgm:prSet presAssocID="{8B4A2A2C-D738-492F-8B9F-8F7A8A9CFDE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26E512C-90A5-4DA4-B707-F2A399B7E619}" srcId="{8B4A2A2C-D738-492F-8B9F-8F7A8A9CFDE1}" destId="{56D54526-9139-42DD-8BA2-4B1ED5F60A67}" srcOrd="0" destOrd="0" parTransId="{CD5EA2C6-D5BF-42BC-A029-7B212E16A845}" sibTransId="{66E4D5AD-2202-4AF5-98A6-F227DB5CA07E}"/>
    <dgm:cxn modelId="{E78F9C68-CC0B-491D-8E19-D55B6C36F329}" type="presOf" srcId="{8B4A2A2C-D738-492F-8B9F-8F7A8A9CFDE1}" destId="{F926AA4A-514F-47B7-B788-C1FA9391BC62}" srcOrd="1" destOrd="0" presId="urn:microsoft.com/office/officeart/2005/8/layout/list1"/>
    <dgm:cxn modelId="{8C30D04A-A665-4CE2-9CBF-2322E670C9A3}" type="presOf" srcId="{8B4A2A2C-D738-492F-8B9F-8F7A8A9CFDE1}" destId="{BE309238-89FB-4394-A66C-B15F9EC58E3C}" srcOrd="0" destOrd="0" presId="urn:microsoft.com/office/officeart/2005/8/layout/list1"/>
    <dgm:cxn modelId="{5BD92E4B-0115-4843-8F59-F2FD14470FD0}" type="presOf" srcId="{56D54526-9139-42DD-8BA2-4B1ED5F60A67}" destId="{8D28E515-8648-48E4-B0DA-471EFF14FFD2}" srcOrd="0" destOrd="0" presId="urn:microsoft.com/office/officeart/2005/8/layout/list1"/>
    <dgm:cxn modelId="{EE274057-2C6E-45FC-9B59-2CE59282A9DA}" srcId="{3CAC575F-4102-41BD-A8C5-64B7D04F9907}" destId="{8B4A2A2C-D738-492F-8B9F-8F7A8A9CFDE1}" srcOrd="0" destOrd="0" parTransId="{39914299-211B-4D00-9E85-CAF7C8D31EF3}" sibTransId="{BC39508E-3D32-4C4D-AB98-108707DE4C02}"/>
    <dgm:cxn modelId="{895F3889-1925-461F-B954-34E2B791C164}" type="presOf" srcId="{9EAC4D70-C603-45AF-8268-4D78E579F65A}" destId="{8D28E515-8648-48E4-B0DA-471EFF14FFD2}" srcOrd="0" destOrd="1" presId="urn:microsoft.com/office/officeart/2005/8/layout/list1"/>
    <dgm:cxn modelId="{BA22F4C3-04B2-4909-94B9-D27635C8468F}" srcId="{8B4A2A2C-D738-492F-8B9F-8F7A8A9CFDE1}" destId="{9EAC4D70-C603-45AF-8268-4D78E579F65A}" srcOrd="1" destOrd="0" parTransId="{3474FECF-EC74-419C-BB72-CB467D4BC30F}" sibTransId="{0393C588-F773-4853-8DC7-378498AD0A47}"/>
    <dgm:cxn modelId="{DED625F7-0C5C-4580-97F2-2881E5508842}" type="presOf" srcId="{3CAC575F-4102-41BD-A8C5-64B7D04F9907}" destId="{79A2A71E-663B-423B-BFAC-7CB8300FDE2B}" srcOrd="0" destOrd="0" presId="urn:microsoft.com/office/officeart/2005/8/layout/list1"/>
    <dgm:cxn modelId="{8EBDCED9-C20E-457A-BB06-B0F0CD5F6455}" type="presParOf" srcId="{79A2A71E-663B-423B-BFAC-7CB8300FDE2B}" destId="{6FF82E77-E133-454C-B325-CAF785A4725E}" srcOrd="0" destOrd="0" presId="urn:microsoft.com/office/officeart/2005/8/layout/list1"/>
    <dgm:cxn modelId="{7387DCBF-F4F2-45B8-BB5E-5CEC232951D7}" type="presParOf" srcId="{6FF82E77-E133-454C-B325-CAF785A4725E}" destId="{BE309238-89FB-4394-A66C-B15F9EC58E3C}" srcOrd="0" destOrd="0" presId="urn:microsoft.com/office/officeart/2005/8/layout/list1"/>
    <dgm:cxn modelId="{67A58B62-A34D-4800-B330-71FAFD237C1F}" type="presParOf" srcId="{6FF82E77-E133-454C-B325-CAF785A4725E}" destId="{F926AA4A-514F-47B7-B788-C1FA9391BC62}" srcOrd="1" destOrd="0" presId="urn:microsoft.com/office/officeart/2005/8/layout/list1"/>
    <dgm:cxn modelId="{D7D092DF-0279-4389-9F3E-DE2BFE3E934A}" type="presParOf" srcId="{79A2A71E-663B-423B-BFAC-7CB8300FDE2B}" destId="{FEC98B86-E12A-42FB-A9D4-061739545F2A}" srcOrd="1" destOrd="0" presId="urn:microsoft.com/office/officeart/2005/8/layout/list1"/>
    <dgm:cxn modelId="{4F13E13E-E40D-4BD0-9423-5426CACE7F6D}" type="presParOf" srcId="{79A2A71E-663B-423B-BFAC-7CB8300FDE2B}" destId="{8D28E515-8648-48E4-B0DA-471EFF14FFD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3207827E-D8BE-4F6C-9462-2A18CE7A87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UCL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dirty="0"/>
            </a:p>
          </dgm:t>
        </dgm:pt>
      </mc:Choice>
      <mc:Fallback xmlns="">
        <dgm:pt modelId="{3207827E-D8BE-4F6C-9462-2A18CE7A87D4}">
          <dgm:prSet phldrT="[Text]"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UCL=𝜇_0+𝐿𝜎 ̂</a:t>
              </a:r>
              <a:endParaRPr lang="en-SG" dirty="0"/>
            </a:p>
          </dgm:t>
        </dgm:pt>
      </mc:Fallback>
    </mc:AlternateConten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AAF475EA-FFA8-4A64-9D27-C993695D417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u="none" smtClean="0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u="none" dirty="0"/>
            </a:p>
          </dgm:t>
        </dgm:pt>
      </mc:Choice>
      <mc:Fallback xmlns="">
        <dgm:pt modelId="{AAF475EA-FFA8-4A64-9D27-C993695D4177}">
          <dgm:prSet phldrT="[Text]"/>
          <dgm:spPr/>
          <dgm:t>
            <a:bodyPr/>
            <a:lstStyle/>
            <a:p>
              <a:r>
                <a:rPr lang="en-SG" b="0" i="0" u="none">
                  <a:latin typeface="Cambria Math" panose="02040503050406030204" pitchFamily="18" charset="0"/>
                </a:rPr>
                <a:t>LCL=𝜇_0−𝐿𝜎 ̂</a:t>
              </a:r>
              <a:endParaRPr lang="en-SG" u="none" dirty="0"/>
            </a:p>
          </dgm:t>
        </dgm:pt>
      </mc:Fallback>
    </mc:AlternateConten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D357D4D1-342C-4E88-BAB3-DC51209BD18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D357D4D1-342C-4E88-BAB3-DC51209BD18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3207827E-D8BE-4F6C-9462-2A18CE7A87D4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dgm:pt modelId="{AAF475EA-FFA8-4A64-9D27-C993695D4177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dgm:pt modelId="{D357D4D1-342C-4E88-BAB3-DC51209BD184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u="none" dirty="0"/>
            <a:t>Remedies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0E94F357-EF3A-44A6-B1C3-9C16CC6AB613}">
      <dgm:prSet/>
      <dgm:spPr/>
      <dgm:t>
        <a:bodyPr/>
        <a:lstStyle/>
        <a:p>
          <a:r>
            <a:rPr lang="en-SG"/>
            <a:t>Live with additional false positives</a:t>
          </a:r>
          <a:endParaRPr lang="en-SG" dirty="0"/>
        </a:p>
      </dgm:t>
    </dgm:pt>
    <dgm:pt modelId="{3ADA56D9-1C89-4944-8FA9-FB8BA544EB63}" type="parTrans" cxnId="{D272F8E6-292A-4303-AF34-15BDD888635A}">
      <dgm:prSet/>
      <dgm:spPr/>
      <dgm:t>
        <a:bodyPr/>
        <a:lstStyle/>
        <a:p>
          <a:endParaRPr lang="en-SG"/>
        </a:p>
      </dgm:t>
    </dgm:pt>
    <dgm:pt modelId="{829C25A8-F39A-4C65-9E00-57B796CE75E7}" type="sibTrans" cxnId="{D272F8E6-292A-4303-AF34-15BDD888635A}">
      <dgm:prSet/>
      <dgm:spPr/>
      <dgm:t>
        <a:bodyPr/>
        <a:lstStyle/>
        <a:p>
          <a:endParaRPr lang="en-SG"/>
        </a:p>
      </dgm:t>
    </dgm:pt>
    <dgm:pt modelId="{850CD612-241F-4521-90DB-656F3BFD28CD}">
      <dgm:prSet/>
      <dgm:spPr/>
      <dgm:t>
        <a:bodyPr/>
        <a:lstStyle/>
        <a:p>
          <a:r>
            <a:rPr lang="en-SG"/>
            <a:t>Increase control limit</a:t>
          </a:r>
          <a:endParaRPr lang="en-SG" dirty="0"/>
        </a:p>
      </dgm:t>
    </dgm:pt>
    <dgm:pt modelId="{6EAEE83D-B555-4CE6-8461-5AA3E97A4D83}" type="parTrans" cxnId="{8E776F27-D6C1-4660-935E-ED769293FDC6}">
      <dgm:prSet/>
      <dgm:spPr/>
      <dgm:t>
        <a:bodyPr/>
        <a:lstStyle/>
        <a:p>
          <a:endParaRPr lang="en-SG"/>
        </a:p>
      </dgm:t>
    </dgm:pt>
    <dgm:pt modelId="{FB118626-D295-4969-A4FA-CD44481D4BCF}" type="sibTrans" cxnId="{8E776F27-D6C1-4660-935E-ED769293FDC6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74E7113-BF8A-4A85-94D1-68084E665055}" type="presOf" srcId="{850CD612-241F-4521-90DB-656F3BFD28CD}" destId="{F44F1E7C-4301-4FB3-9CA2-70D7CF5A3144}" srcOrd="0" destOrd="1" presId="urn:microsoft.com/office/officeart/2005/8/layout/list1"/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8E776F27-D6C1-4660-935E-ED769293FDC6}" srcId="{D73E4C72-CC5B-4859-AA00-7DB1D6CB9347}" destId="{850CD612-241F-4521-90DB-656F3BFD28CD}" srcOrd="1" destOrd="0" parTransId="{6EAEE83D-B555-4CE6-8461-5AA3E97A4D83}" sibTransId="{FB118626-D295-4969-A4FA-CD44481D4BCF}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E04ACA8E-5218-43BA-865C-249B003B9883}" type="presOf" srcId="{0E94F357-EF3A-44A6-B1C3-9C16CC6AB613}" destId="{F44F1E7C-4301-4FB3-9CA2-70D7CF5A3144}" srcOrd="0" destOrd="0" presId="urn:microsoft.com/office/officeart/2005/8/layout/list1"/>
    <dgm:cxn modelId="{D272F8E6-292A-4303-AF34-15BDD888635A}" srcId="{D73E4C72-CC5B-4859-AA00-7DB1D6CB9347}" destId="{0E94F357-EF3A-44A6-B1C3-9C16CC6AB613}" srcOrd="0" destOrd="0" parTransId="{3ADA56D9-1C89-4944-8FA9-FB8BA544EB63}" sibTransId="{829C25A8-F39A-4C65-9E00-57B796CE75E7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113B05-2B3E-4880-BFAE-DB9CEE5F763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592DA0D2-5EA4-4088-AF5D-64A8A25132F5}">
      <dgm:prSet phldrT="[Text]"/>
      <dgm:spPr/>
      <dgm:t>
        <a:bodyPr/>
        <a:lstStyle/>
        <a:p>
          <a:r>
            <a:rPr lang="en-SG" dirty="0"/>
            <a:t>Variable</a:t>
          </a:r>
        </a:p>
      </dgm:t>
    </dgm:pt>
    <dgm:pt modelId="{B540CA29-0AD3-4B0B-B97A-C0B2C8CB7B02}" type="parTrans" cxnId="{EE3176CD-29FD-4946-899E-120566144780}">
      <dgm:prSet/>
      <dgm:spPr/>
      <dgm:t>
        <a:bodyPr/>
        <a:lstStyle/>
        <a:p>
          <a:endParaRPr lang="en-SG"/>
        </a:p>
      </dgm:t>
    </dgm:pt>
    <dgm:pt modelId="{B466475B-6839-45FD-898C-E4F023ADDD96}" type="sibTrans" cxnId="{EE3176CD-29FD-4946-899E-120566144780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089CBEC0-892E-4277-8711-59D209FD4E45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en-SG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SG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acc>
                  <m:r>
                    <a:rPr lang="en-SG" smtClean="0">
                      <a:latin typeface="Cambria Math" panose="02040503050406030204" pitchFamily="18" charset="0"/>
                    </a:rPr>
                    <m:t>,</m:t>
                  </m:r>
                  <m:r>
                    <a:rPr lang="en-SG" smtClean="0">
                      <a:latin typeface="Cambria Math" panose="02040503050406030204" pitchFamily="18" charset="0"/>
                    </a:rPr>
                    <m:t>𝑠</m:t>
                  </m:r>
                </m:oMath>
              </a14:m>
              <a:endParaRPr lang="en-SG" dirty="0"/>
            </a:p>
          </dgm:t>
        </dgm:pt>
      </mc:Choice>
      <mc:Fallback xmlns="">
        <dgm:pt modelId="{089CBEC0-892E-4277-8711-59D209FD4E45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i="0">
                  <a:latin typeface="Cambria Math" panose="02040503050406030204" pitchFamily="18" charset="0"/>
                </a:rPr>
                <a:t>𝑥 ̅,𝑠</a:t>
              </a:r>
              <a:endParaRPr lang="en-SG" dirty="0"/>
            </a:p>
          </dgm:t>
        </dgm:pt>
      </mc:Fallback>
    </mc:AlternateContent>
    <dgm:pt modelId="{B438EED7-2BDE-46DB-8155-7D99E9A78D1A}" type="parTrans" cxnId="{A97CAD8D-CC64-41CD-8111-952DC855F4C0}">
      <dgm:prSet/>
      <dgm:spPr/>
      <dgm:t>
        <a:bodyPr/>
        <a:lstStyle/>
        <a:p>
          <a:endParaRPr lang="en-SG"/>
        </a:p>
      </dgm:t>
    </dgm:pt>
    <dgm:pt modelId="{EC15EC67-24A1-4EAD-9F55-E0B11B1DE2A3}" type="sibTrans" cxnId="{A97CAD8D-CC64-41CD-8111-952DC855F4C0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8EE2C1EF-37D3-4188-BF3B-19B9C15FE92E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en-SG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SG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acc>
                  <m:r>
                    <a:rPr lang="en-SG" smtClean="0">
                      <a:latin typeface="Cambria Math" panose="02040503050406030204" pitchFamily="18" charset="0"/>
                    </a:rPr>
                    <m:t>,</m:t>
                  </m:r>
                  <m:r>
                    <a:rPr lang="en-SG" smtClean="0">
                      <a:latin typeface="Cambria Math" panose="02040503050406030204" pitchFamily="18" charset="0"/>
                    </a:rPr>
                    <m:t>𝑅</m:t>
                  </m:r>
                </m:oMath>
              </a14:m>
              <a:endParaRPr lang="en-SG" dirty="0"/>
            </a:p>
          </dgm:t>
        </dgm:pt>
      </mc:Choice>
      <mc:Fallback xmlns="">
        <dgm:pt modelId="{8EE2C1EF-37D3-4188-BF3B-19B9C15FE92E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i="0">
                  <a:latin typeface="Cambria Math" panose="02040503050406030204" pitchFamily="18" charset="0"/>
                </a:rPr>
                <a:t>𝑥 ̅,𝑅</a:t>
              </a:r>
              <a:endParaRPr lang="en-SG" dirty="0"/>
            </a:p>
          </dgm:t>
        </dgm:pt>
      </mc:Fallback>
    </mc:AlternateContent>
    <dgm:pt modelId="{DE1A1D30-FA63-41C9-B866-6D1434307285}" type="parTrans" cxnId="{6D624206-90D4-4CF3-A974-5188B92FD00E}">
      <dgm:prSet/>
      <dgm:spPr/>
      <dgm:t>
        <a:bodyPr/>
        <a:lstStyle/>
        <a:p>
          <a:endParaRPr lang="en-SG"/>
        </a:p>
      </dgm:t>
    </dgm:pt>
    <dgm:pt modelId="{B8A14BAF-8DDE-4B80-A405-DD5F6EE9F12D}" type="sibTrans" cxnId="{6D624206-90D4-4CF3-A974-5188B92FD00E}">
      <dgm:prSet/>
      <dgm:spPr/>
      <dgm:t>
        <a:bodyPr/>
        <a:lstStyle/>
        <a:p>
          <a:endParaRPr lang="en-SG"/>
        </a:p>
      </dgm:t>
    </dgm:pt>
    <dgm:pt modelId="{53FA04EF-4A91-4DF8-8A36-F72A63976217}">
      <dgm:prSet phldrT="[Text]"/>
      <dgm:spPr/>
      <dgm:t>
        <a:bodyPr/>
        <a:lstStyle/>
        <a:p>
          <a:r>
            <a:rPr lang="en-SG" dirty="0"/>
            <a:t>Time Weighted</a:t>
          </a:r>
        </a:p>
      </dgm:t>
    </dgm:pt>
    <dgm:pt modelId="{CC9EE4E2-0858-4EA2-AF47-3A4EC56C2F13}" type="parTrans" cxnId="{C09C8AF0-4CF9-4C0C-9F17-CA60776FD8C1}">
      <dgm:prSet/>
      <dgm:spPr/>
      <dgm:t>
        <a:bodyPr/>
        <a:lstStyle/>
        <a:p>
          <a:endParaRPr lang="en-SG"/>
        </a:p>
      </dgm:t>
    </dgm:pt>
    <dgm:pt modelId="{DCFD375E-5B1A-44A5-9673-5FACC0B54ACF}" type="sibTrans" cxnId="{C09C8AF0-4CF9-4C0C-9F17-CA60776FD8C1}">
      <dgm:prSet/>
      <dgm:spPr/>
      <dgm:t>
        <a:bodyPr/>
        <a:lstStyle/>
        <a:p>
          <a:endParaRPr lang="en-SG"/>
        </a:p>
      </dgm:t>
    </dgm:pt>
    <dgm:pt modelId="{334887CF-1568-4811-B4CE-3EB4B66D1D1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EWMA</a:t>
          </a:r>
        </a:p>
      </dgm:t>
    </dgm:pt>
    <dgm:pt modelId="{A4485A52-33C4-4ADE-9386-4D5DF3D930C7}" type="parTrans" cxnId="{B2B79434-8375-4CCE-A14E-DA1685EA228A}">
      <dgm:prSet/>
      <dgm:spPr/>
      <dgm:t>
        <a:bodyPr/>
        <a:lstStyle/>
        <a:p>
          <a:endParaRPr lang="en-SG"/>
        </a:p>
      </dgm:t>
    </dgm:pt>
    <dgm:pt modelId="{528A50AD-2A80-4251-A2D5-1E5FFD7EA241}" type="sibTrans" cxnId="{B2B79434-8375-4CCE-A14E-DA1685EA228A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E011A0A2-B13C-4FE5-8426-ACD4FB101EF2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SG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n-SG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SG" smtClean="0">
                      <a:latin typeface="Cambria Math" panose="02040503050406030204" pitchFamily="18" charset="0"/>
                    </a:rPr>
                    <m:t>𝑅</m:t>
                  </m:r>
                </m:oMath>
              </a14:m>
              <a:endParaRPr lang="en-SG" dirty="0"/>
            </a:p>
          </dgm:t>
        </dgm:pt>
      </mc:Choice>
      <mc:Fallback xmlns="">
        <dgm:pt modelId="{E011A0A2-B13C-4FE5-8426-ACD4FB101EF2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i="0">
                  <a:latin typeface="Cambria Math" panose="02040503050406030204" pitchFamily="18" charset="0"/>
                </a:rPr>
                <a:t>𝑥, 𝑅</a:t>
              </a:r>
              <a:endParaRPr lang="en-SG" dirty="0"/>
            </a:p>
          </dgm:t>
        </dgm:pt>
      </mc:Fallback>
    </mc:AlternateContent>
    <dgm:pt modelId="{09544535-DE19-400D-B7EE-42CAD82F80DF}" type="parTrans" cxnId="{8805B207-11C1-4C12-BE89-46EAD8E9286E}">
      <dgm:prSet/>
      <dgm:spPr/>
      <dgm:t>
        <a:bodyPr/>
        <a:lstStyle/>
        <a:p>
          <a:endParaRPr lang="en-SG"/>
        </a:p>
      </dgm:t>
    </dgm:pt>
    <dgm:pt modelId="{5884634E-EA32-4AF0-8CB4-80B3F72F47FD}" type="sibTrans" cxnId="{8805B207-11C1-4C12-BE89-46EAD8E9286E}">
      <dgm:prSet/>
      <dgm:spPr/>
      <dgm:t>
        <a:bodyPr/>
        <a:lstStyle/>
        <a:p>
          <a:endParaRPr lang="en-SG"/>
        </a:p>
      </dgm:t>
    </dgm:pt>
    <dgm:pt modelId="{CC4AF699-FF32-4F38-A627-5EB9550F76D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Tabular </a:t>
          </a:r>
          <a:r>
            <a:rPr lang="en-SG" dirty="0" err="1"/>
            <a:t>Cusum</a:t>
          </a:r>
          <a:endParaRPr lang="en-SG" dirty="0"/>
        </a:p>
      </dgm:t>
    </dgm:pt>
    <dgm:pt modelId="{E4997A15-B090-4EEA-AA3E-91588D907658}" type="sibTrans" cxnId="{31BE1F32-1359-4A4B-925B-3BAF8B26F097}">
      <dgm:prSet/>
      <dgm:spPr/>
      <dgm:t>
        <a:bodyPr/>
        <a:lstStyle/>
        <a:p>
          <a:endParaRPr lang="en-SG"/>
        </a:p>
      </dgm:t>
    </dgm:pt>
    <dgm:pt modelId="{94B5A043-CEEC-438B-907A-B5BF2481CFA9}" type="parTrans" cxnId="{31BE1F32-1359-4A4B-925B-3BAF8B26F09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CFC8F0A0-BBFF-47D0-9998-8F8FE8962DA0}">
          <dgm:prSet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sSup>
                    <m:sSupPr>
                      <m:ctrlPr>
                        <a:rPr lang="en-SG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𝑠</m:t>
                      </m:r>
                    </m:e>
                    <m: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endParaRPr lang="en-SG" dirty="0"/>
            </a:p>
          </dgm:t>
        </dgm:pt>
      </mc:Choice>
      <mc:Fallback xmlns="">
        <dgm:pt modelId="{CFC8F0A0-BBFF-47D0-9998-8F8FE8962DA0}">
          <dgm:prSet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b="0" i="0">
                  <a:latin typeface="Cambria Math" panose="02040503050406030204" pitchFamily="18" charset="0"/>
                </a:rPr>
                <a:t>𝑠^2</a:t>
              </a:r>
              <a:endParaRPr lang="en-SG" dirty="0"/>
            </a:p>
          </dgm:t>
        </dgm:pt>
      </mc:Fallback>
    </mc:AlternateContent>
    <dgm:pt modelId="{DFCB2A70-430E-4AAB-8A47-12D7CF2FF8AA}" type="parTrans" cxnId="{AEDED2DA-1940-4483-8024-64B21D2AC6CD}">
      <dgm:prSet/>
      <dgm:spPr/>
      <dgm:t>
        <a:bodyPr/>
        <a:lstStyle/>
        <a:p>
          <a:endParaRPr lang="en-SG"/>
        </a:p>
      </dgm:t>
    </dgm:pt>
    <dgm:pt modelId="{8348569E-0CC6-4D44-A34D-F909EE1E9445}" type="sibTrans" cxnId="{AEDED2DA-1940-4483-8024-64B21D2AC6CD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141D1434-C353-48D6-8ADA-7B9C47049927}">
          <dgm:prSet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SG" b="0" i="1" smtClean="0">
                      <a:latin typeface="Cambria Math" panose="02040503050406030204" pitchFamily="18" charset="0"/>
                    </a:rPr>
                    <m:t>𝑅</m:t>
                  </m:r>
                </m:oMath>
              </a14:m>
              <a:endParaRPr lang="en-SG" dirty="0"/>
            </a:p>
          </dgm:t>
        </dgm:pt>
      </mc:Choice>
      <mc:Fallback xmlns="">
        <dgm:pt modelId="{141D1434-C353-48D6-8ADA-7B9C47049927}">
          <dgm:prSet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b="0" i="0">
                  <a:latin typeface="Cambria Math" panose="02040503050406030204" pitchFamily="18" charset="0"/>
                </a:rPr>
                <a:t>𝑅</a:t>
              </a:r>
              <a:endParaRPr lang="en-SG" dirty="0"/>
            </a:p>
          </dgm:t>
        </dgm:pt>
      </mc:Fallback>
    </mc:AlternateContent>
    <dgm:pt modelId="{C4487890-9013-4A48-B334-645EDF59DBF9}" type="parTrans" cxnId="{35138388-1FCC-4BA5-9486-94CA0F746573}">
      <dgm:prSet/>
      <dgm:spPr/>
      <dgm:t>
        <a:bodyPr/>
        <a:lstStyle/>
        <a:p>
          <a:endParaRPr lang="en-SG"/>
        </a:p>
      </dgm:t>
    </dgm:pt>
    <dgm:pt modelId="{4AFEB666-42FD-4819-A1D9-AE96B8701F04}" type="sibTrans" cxnId="{35138388-1FCC-4BA5-9486-94CA0F74657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BED7C404-2AC0-42BD-8323-7F4379BABF82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en-SG" b="0" i="1" smtClean="0">
                      <a:latin typeface="Cambria Math" panose="02040503050406030204" pitchFamily="18" charset="0"/>
                    </a:rPr>
                    <m:t>𝑠</m:t>
                  </m:r>
                </m:oMath>
              </a14:m>
              <a:endParaRPr lang="en-SG" dirty="0"/>
            </a:p>
          </dgm:t>
        </dgm:pt>
      </mc:Choice>
      <mc:Fallback xmlns="">
        <dgm:pt modelId="{BED7C404-2AC0-42BD-8323-7F4379BABF82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SG" b="0" i="0">
                  <a:latin typeface="Cambria Math" panose="02040503050406030204" pitchFamily="18" charset="0"/>
                </a:rPr>
                <a:t>𝑠</a:t>
              </a:r>
              <a:endParaRPr lang="en-SG" dirty="0"/>
            </a:p>
          </dgm:t>
        </dgm:pt>
      </mc:Fallback>
    </mc:AlternateContent>
    <dgm:pt modelId="{8E6BCD8A-BE14-4958-9684-E98C7C20911B}" type="parTrans" cxnId="{C075FFCB-A915-4796-8447-E7C5D8FFE222}">
      <dgm:prSet/>
      <dgm:spPr/>
      <dgm:t>
        <a:bodyPr/>
        <a:lstStyle/>
        <a:p>
          <a:endParaRPr lang="en-SG"/>
        </a:p>
      </dgm:t>
    </dgm:pt>
    <dgm:pt modelId="{75F5B23F-DC70-470F-9E70-AD29D058C7B7}" type="sibTrans" cxnId="{C075FFCB-A915-4796-8447-E7C5D8FFE222}">
      <dgm:prSet/>
      <dgm:spPr/>
      <dgm:t>
        <a:bodyPr/>
        <a:lstStyle/>
        <a:p>
          <a:endParaRPr lang="en-SG"/>
        </a:p>
      </dgm:t>
    </dgm:pt>
    <dgm:pt modelId="{FE81F771-A882-4FD2-8A63-1B7D99EB827D}">
      <dgm:prSet phldrT="[Text]"/>
      <dgm:spPr/>
      <dgm:t>
        <a:bodyPr/>
        <a:lstStyle/>
        <a:p>
          <a:r>
            <a:rPr lang="en-SG"/>
            <a:t>Attribute</a:t>
          </a:r>
          <a:endParaRPr lang="en-SG" dirty="0"/>
        </a:p>
      </dgm:t>
    </dgm:pt>
    <dgm:pt modelId="{F3BEF004-0672-402E-A07F-CD6435465C2D}" type="parTrans" cxnId="{522901D9-A50E-4139-BB9B-8D011C6B2266}">
      <dgm:prSet/>
      <dgm:spPr/>
      <dgm:t>
        <a:bodyPr/>
        <a:lstStyle/>
        <a:p>
          <a:endParaRPr lang="en-SG"/>
        </a:p>
      </dgm:t>
    </dgm:pt>
    <dgm:pt modelId="{4F58856E-DECE-4506-861B-D7EA578A9A45}" type="sibTrans" cxnId="{522901D9-A50E-4139-BB9B-8D011C6B2266}">
      <dgm:prSet/>
      <dgm:spPr/>
      <dgm:t>
        <a:bodyPr/>
        <a:lstStyle/>
        <a:p>
          <a:endParaRPr lang="en-SG"/>
        </a:p>
      </dgm:t>
    </dgm:pt>
    <dgm:pt modelId="{58A39CDC-F4BD-4421-B2D8-A1C2A90F3D5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p-chart</a:t>
          </a:r>
        </a:p>
      </dgm:t>
    </dgm:pt>
    <dgm:pt modelId="{01184D3B-9B8D-49E9-9589-B26D4FA68A9B}" type="parTrans" cxnId="{3C3A3769-B9EA-4018-9F38-217E488B422A}">
      <dgm:prSet/>
      <dgm:spPr/>
      <dgm:t>
        <a:bodyPr/>
        <a:lstStyle/>
        <a:p>
          <a:endParaRPr lang="en-SG"/>
        </a:p>
      </dgm:t>
    </dgm:pt>
    <dgm:pt modelId="{73F79499-9842-425F-8989-DD90F802BFBB}" type="sibTrans" cxnId="{3C3A3769-B9EA-4018-9F38-217E488B422A}">
      <dgm:prSet/>
      <dgm:spPr/>
      <dgm:t>
        <a:bodyPr/>
        <a:lstStyle/>
        <a:p>
          <a:endParaRPr lang="en-SG"/>
        </a:p>
      </dgm:t>
    </dgm:pt>
    <dgm:pt modelId="{5738C92D-7408-4FC3-BC40-29D8E5BB0E0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np-chart</a:t>
          </a:r>
        </a:p>
      </dgm:t>
    </dgm:pt>
    <dgm:pt modelId="{9F57AE3C-F86B-41BA-B6E4-F40E706188E2}" type="parTrans" cxnId="{06330BC1-0F3E-4FE3-B300-B020C21A7516}">
      <dgm:prSet/>
      <dgm:spPr/>
      <dgm:t>
        <a:bodyPr/>
        <a:lstStyle/>
        <a:p>
          <a:endParaRPr lang="en-SG"/>
        </a:p>
      </dgm:t>
    </dgm:pt>
    <dgm:pt modelId="{4949508F-E07C-44EE-BA62-A0B01CA85888}" type="sibTrans" cxnId="{06330BC1-0F3E-4FE3-B300-B020C21A7516}">
      <dgm:prSet/>
      <dgm:spPr/>
      <dgm:t>
        <a:bodyPr/>
        <a:lstStyle/>
        <a:p>
          <a:endParaRPr lang="en-SG"/>
        </a:p>
      </dgm:t>
    </dgm:pt>
    <dgm:pt modelId="{EE5F6A79-FA12-42F0-AC30-40151CBD714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c-chart</a:t>
          </a:r>
        </a:p>
      </dgm:t>
    </dgm:pt>
    <dgm:pt modelId="{646937A2-3521-4CB0-88DF-3FFBDBAFA461}" type="parTrans" cxnId="{820204D9-1EA1-4B20-85E0-04916937A418}">
      <dgm:prSet/>
      <dgm:spPr/>
      <dgm:t>
        <a:bodyPr/>
        <a:lstStyle/>
        <a:p>
          <a:endParaRPr lang="en-SG"/>
        </a:p>
      </dgm:t>
    </dgm:pt>
    <dgm:pt modelId="{4AB14761-7BA0-4347-A16D-805816F10E9E}" type="sibTrans" cxnId="{820204D9-1EA1-4B20-85E0-04916937A418}">
      <dgm:prSet/>
      <dgm:spPr/>
      <dgm:t>
        <a:bodyPr/>
        <a:lstStyle/>
        <a:p>
          <a:endParaRPr lang="en-SG"/>
        </a:p>
      </dgm:t>
    </dgm:pt>
    <dgm:pt modelId="{ADD471DE-9F48-42E6-80A4-91CA5D5A8CC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u-chart</a:t>
          </a:r>
        </a:p>
      </dgm:t>
    </dgm:pt>
    <dgm:pt modelId="{EB99FBED-DD16-4168-A13D-91CD8AFE1CB8}" type="parTrans" cxnId="{ABD8D056-BE4E-419A-B1AE-F63B4634E878}">
      <dgm:prSet/>
      <dgm:spPr/>
      <dgm:t>
        <a:bodyPr/>
        <a:lstStyle/>
        <a:p>
          <a:endParaRPr lang="en-SG"/>
        </a:p>
      </dgm:t>
    </dgm:pt>
    <dgm:pt modelId="{E74625CB-0A98-48B9-8377-CB3CC332F7A9}" type="sibTrans" cxnId="{ABD8D056-BE4E-419A-B1AE-F63B4634E878}">
      <dgm:prSet/>
      <dgm:spPr/>
      <dgm:t>
        <a:bodyPr/>
        <a:lstStyle/>
        <a:p>
          <a:endParaRPr lang="en-SG"/>
        </a:p>
      </dgm:t>
    </dgm:pt>
    <dgm:pt modelId="{5E8D4DBB-CA46-446E-AB61-C9226B9C6BF8}" type="pres">
      <dgm:prSet presAssocID="{7F113B05-2B3E-4880-BFAE-DB9CEE5F7637}" presName="Name0" presStyleCnt="0">
        <dgm:presLayoutVars>
          <dgm:dir/>
          <dgm:animLvl val="lvl"/>
          <dgm:resizeHandles val="exact"/>
        </dgm:presLayoutVars>
      </dgm:prSet>
      <dgm:spPr/>
    </dgm:pt>
    <dgm:pt modelId="{287BF171-FDDA-4947-AA83-C973AA1FD3C2}" type="pres">
      <dgm:prSet presAssocID="{592DA0D2-5EA4-4088-AF5D-64A8A25132F5}" presName="composite" presStyleCnt="0"/>
      <dgm:spPr/>
    </dgm:pt>
    <dgm:pt modelId="{E7870074-ADEB-4B83-95B9-051D76CFB44F}" type="pres">
      <dgm:prSet presAssocID="{592DA0D2-5EA4-4088-AF5D-64A8A25132F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549EBB3-9CEB-4DB5-8DCC-F703C771E436}" type="pres">
      <dgm:prSet presAssocID="{592DA0D2-5EA4-4088-AF5D-64A8A25132F5}" presName="desTx" presStyleLbl="alignAccFollowNode1" presStyleIdx="0" presStyleCnt="3">
        <dgm:presLayoutVars>
          <dgm:bulletEnabled val="1"/>
        </dgm:presLayoutVars>
      </dgm:prSet>
      <dgm:spPr/>
    </dgm:pt>
    <dgm:pt modelId="{649BE1F2-7A96-4447-9656-4F1C42051ECA}" type="pres">
      <dgm:prSet presAssocID="{B466475B-6839-45FD-898C-E4F023ADDD96}" presName="space" presStyleCnt="0"/>
      <dgm:spPr/>
    </dgm:pt>
    <dgm:pt modelId="{5CE0C095-5A00-4859-9481-E0E278A69A14}" type="pres">
      <dgm:prSet presAssocID="{53FA04EF-4A91-4DF8-8A36-F72A63976217}" presName="composite" presStyleCnt="0"/>
      <dgm:spPr/>
    </dgm:pt>
    <dgm:pt modelId="{4D89467C-EF1F-4D4F-B930-57F7F626732A}" type="pres">
      <dgm:prSet presAssocID="{53FA04EF-4A91-4DF8-8A36-F72A6397621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71B5A05-2414-4F0B-B1C2-5BD7D5EA3690}" type="pres">
      <dgm:prSet presAssocID="{53FA04EF-4A91-4DF8-8A36-F72A63976217}" presName="desTx" presStyleLbl="alignAccFollowNode1" presStyleIdx="1" presStyleCnt="3">
        <dgm:presLayoutVars>
          <dgm:bulletEnabled val="1"/>
        </dgm:presLayoutVars>
      </dgm:prSet>
      <dgm:spPr/>
    </dgm:pt>
    <dgm:pt modelId="{10DA2D84-6D81-4515-A74A-28A65388D3EA}" type="pres">
      <dgm:prSet presAssocID="{DCFD375E-5B1A-44A5-9673-5FACC0B54ACF}" presName="space" presStyleCnt="0"/>
      <dgm:spPr/>
    </dgm:pt>
    <dgm:pt modelId="{C3E4AC04-4C67-4E14-8D58-8F791615C817}" type="pres">
      <dgm:prSet presAssocID="{FE81F771-A882-4FD2-8A63-1B7D99EB827D}" presName="composite" presStyleCnt="0"/>
      <dgm:spPr/>
    </dgm:pt>
    <dgm:pt modelId="{04054F28-1AA5-4D2E-97D0-EC797B300488}" type="pres">
      <dgm:prSet presAssocID="{FE81F771-A882-4FD2-8A63-1B7D99EB82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066E57-7495-44DE-B460-7A0842E7E08F}" type="pres">
      <dgm:prSet presAssocID="{FE81F771-A882-4FD2-8A63-1B7D99EB82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54BD300-3AB6-4CBA-BDA7-8028129EA827}" type="presOf" srcId="{53FA04EF-4A91-4DF8-8A36-F72A63976217}" destId="{4D89467C-EF1F-4D4F-B930-57F7F626732A}" srcOrd="0" destOrd="0" presId="urn:microsoft.com/office/officeart/2005/8/layout/hList1"/>
    <dgm:cxn modelId="{6D624206-90D4-4CF3-A974-5188B92FD00E}" srcId="{592DA0D2-5EA4-4088-AF5D-64A8A25132F5}" destId="{8EE2C1EF-37D3-4188-BF3B-19B9C15FE92E}" srcOrd="1" destOrd="0" parTransId="{DE1A1D30-FA63-41C9-B866-6D1434307285}" sibTransId="{B8A14BAF-8DDE-4B80-A405-DD5F6EE9F12D}"/>
    <dgm:cxn modelId="{8805B207-11C1-4C12-BE89-46EAD8E9286E}" srcId="{592DA0D2-5EA4-4088-AF5D-64A8A25132F5}" destId="{E011A0A2-B13C-4FE5-8426-ACD4FB101EF2}" srcOrd="2" destOrd="0" parTransId="{09544535-DE19-400D-B7EE-42CAD82F80DF}" sibTransId="{5884634E-EA32-4AF0-8CB4-80B3F72F47FD}"/>
    <dgm:cxn modelId="{BF44EB15-E2D7-45EB-8EB0-29C5826A8520}" type="presOf" srcId="{FE81F771-A882-4FD2-8A63-1B7D99EB827D}" destId="{04054F28-1AA5-4D2E-97D0-EC797B300488}" srcOrd="0" destOrd="0" presId="urn:microsoft.com/office/officeart/2005/8/layout/hList1"/>
    <dgm:cxn modelId="{0E8DBD28-EE18-47B6-B374-1F3A2FA4FD89}" type="presOf" srcId="{CC4AF699-FF32-4F38-A627-5EB9550F76DF}" destId="{A71B5A05-2414-4F0B-B1C2-5BD7D5EA3690}" srcOrd="0" destOrd="1" presId="urn:microsoft.com/office/officeart/2005/8/layout/hList1"/>
    <dgm:cxn modelId="{31BE1F32-1359-4A4B-925B-3BAF8B26F097}" srcId="{53FA04EF-4A91-4DF8-8A36-F72A63976217}" destId="{CC4AF699-FF32-4F38-A627-5EB9550F76DF}" srcOrd="1" destOrd="0" parTransId="{94B5A043-CEEC-438B-907A-B5BF2481CFA9}" sibTransId="{E4997A15-B090-4EEA-AA3E-91588D907658}"/>
    <dgm:cxn modelId="{0B883632-3529-46A4-B8F6-09BB0A3FACFC}" type="presOf" srcId="{8EE2C1EF-37D3-4188-BF3B-19B9C15FE92E}" destId="{0549EBB3-9CEB-4DB5-8DCC-F703C771E436}" srcOrd="0" destOrd="1" presId="urn:microsoft.com/office/officeart/2005/8/layout/hList1"/>
    <dgm:cxn modelId="{3FD0C432-CBFE-4A30-B6C3-9AF0BE29DCD1}" type="presOf" srcId="{592DA0D2-5EA4-4088-AF5D-64A8A25132F5}" destId="{E7870074-ADEB-4B83-95B9-051D76CFB44F}" srcOrd="0" destOrd="0" presId="urn:microsoft.com/office/officeart/2005/8/layout/hList1"/>
    <dgm:cxn modelId="{F084A833-484F-44B1-B916-7350BA1C2E44}" type="presOf" srcId="{ADD471DE-9F48-42E6-80A4-91CA5D5A8CCE}" destId="{99066E57-7495-44DE-B460-7A0842E7E08F}" srcOrd="0" destOrd="3" presId="urn:microsoft.com/office/officeart/2005/8/layout/hList1"/>
    <dgm:cxn modelId="{B2B79434-8375-4CCE-A14E-DA1685EA228A}" srcId="{53FA04EF-4A91-4DF8-8A36-F72A63976217}" destId="{334887CF-1568-4811-B4CE-3EB4B66D1D13}" srcOrd="0" destOrd="0" parTransId="{A4485A52-33C4-4ADE-9386-4D5DF3D930C7}" sibTransId="{528A50AD-2A80-4251-A2D5-1E5FFD7EA241}"/>
    <dgm:cxn modelId="{0C387B48-099D-4459-93ED-1DCD1C532888}" type="presOf" srcId="{BED7C404-2AC0-42BD-8323-7F4379BABF82}" destId="{0549EBB3-9CEB-4DB5-8DCC-F703C771E436}" srcOrd="0" destOrd="3" presId="urn:microsoft.com/office/officeart/2005/8/layout/hList1"/>
    <dgm:cxn modelId="{3C3A3769-B9EA-4018-9F38-217E488B422A}" srcId="{FE81F771-A882-4FD2-8A63-1B7D99EB827D}" destId="{58A39CDC-F4BD-4421-B2D8-A1C2A90F3D54}" srcOrd="0" destOrd="0" parTransId="{01184D3B-9B8D-49E9-9589-B26D4FA68A9B}" sibTransId="{73F79499-9842-425F-8989-DD90F802BFBB}"/>
    <dgm:cxn modelId="{ABD8D056-BE4E-419A-B1AE-F63B4634E878}" srcId="{FE81F771-A882-4FD2-8A63-1B7D99EB827D}" destId="{ADD471DE-9F48-42E6-80A4-91CA5D5A8CCE}" srcOrd="3" destOrd="0" parTransId="{EB99FBED-DD16-4168-A13D-91CD8AFE1CB8}" sibTransId="{E74625CB-0A98-48B9-8377-CB3CC332F7A9}"/>
    <dgm:cxn modelId="{1028577C-F780-4029-AEED-9276BAC96A63}" type="presOf" srcId="{7F113B05-2B3E-4880-BFAE-DB9CEE5F7637}" destId="{5E8D4DBB-CA46-446E-AB61-C9226B9C6BF8}" srcOrd="0" destOrd="0" presId="urn:microsoft.com/office/officeart/2005/8/layout/hList1"/>
    <dgm:cxn modelId="{35138388-1FCC-4BA5-9486-94CA0F746573}" srcId="{592DA0D2-5EA4-4088-AF5D-64A8A25132F5}" destId="{141D1434-C353-48D6-8ADA-7B9C47049927}" srcOrd="5" destOrd="0" parTransId="{C4487890-9013-4A48-B334-645EDF59DBF9}" sibTransId="{4AFEB666-42FD-4819-A1D9-AE96B8701F04}"/>
    <dgm:cxn modelId="{A97CAD8D-CC64-41CD-8111-952DC855F4C0}" srcId="{592DA0D2-5EA4-4088-AF5D-64A8A25132F5}" destId="{089CBEC0-892E-4277-8711-59D209FD4E45}" srcOrd="0" destOrd="0" parTransId="{B438EED7-2BDE-46DB-8155-7D99E9A78D1A}" sibTransId="{EC15EC67-24A1-4EAD-9F55-E0B11B1DE2A3}"/>
    <dgm:cxn modelId="{34372790-13E0-455B-A584-6BF8943FF0A2}" type="presOf" srcId="{58A39CDC-F4BD-4421-B2D8-A1C2A90F3D54}" destId="{99066E57-7495-44DE-B460-7A0842E7E08F}" srcOrd="0" destOrd="0" presId="urn:microsoft.com/office/officeart/2005/8/layout/hList1"/>
    <dgm:cxn modelId="{BCAF2091-6475-4B78-8DD0-6D89F9AC3EE7}" type="presOf" srcId="{089CBEC0-892E-4277-8711-59D209FD4E45}" destId="{0549EBB3-9CEB-4DB5-8DCC-F703C771E436}" srcOrd="0" destOrd="0" presId="urn:microsoft.com/office/officeart/2005/8/layout/hList1"/>
    <dgm:cxn modelId="{5EF28D9B-32B7-48BB-A03F-D35B6758AAF3}" type="presOf" srcId="{CFC8F0A0-BBFF-47D0-9998-8F8FE8962DA0}" destId="{0549EBB3-9CEB-4DB5-8DCC-F703C771E436}" srcOrd="0" destOrd="4" presId="urn:microsoft.com/office/officeart/2005/8/layout/hList1"/>
    <dgm:cxn modelId="{41EC5FB7-664A-4427-80CD-C591A27FF415}" type="presOf" srcId="{5738C92D-7408-4FC3-BC40-29D8E5BB0E0F}" destId="{99066E57-7495-44DE-B460-7A0842E7E08F}" srcOrd="0" destOrd="1" presId="urn:microsoft.com/office/officeart/2005/8/layout/hList1"/>
    <dgm:cxn modelId="{933FBFBC-F16E-4CE3-A89B-C28B531DCE61}" type="presOf" srcId="{EE5F6A79-FA12-42F0-AC30-40151CBD7140}" destId="{99066E57-7495-44DE-B460-7A0842E7E08F}" srcOrd="0" destOrd="2" presId="urn:microsoft.com/office/officeart/2005/8/layout/hList1"/>
    <dgm:cxn modelId="{06330BC1-0F3E-4FE3-B300-B020C21A7516}" srcId="{FE81F771-A882-4FD2-8A63-1B7D99EB827D}" destId="{5738C92D-7408-4FC3-BC40-29D8E5BB0E0F}" srcOrd="1" destOrd="0" parTransId="{9F57AE3C-F86B-41BA-B6E4-F40E706188E2}" sibTransId="{4949508F-E07C-44EE-BA62-A0B01CA85888}"/>
    <dgm:cxn modelId="{C075FFCB-A915-4796-8447-E7C5D8FFE222}" srcId="{592DA0D2-5EA4-4088-AF5D-64A8A25132F5}" destId="{BED7C404-2AC0-42BD-8323-7F4379BABF82}" srcOrd="3" destOrd="0" parTransId="{8E6BCD8A-BE14-4958-9684-E98C7C20911B}" sibTransId="{75F5B23F-DC70-470F-9E70-AD29D058C7B7}"/>
    <dgm:cxn modelId="{EE3176CD-29FD-4946-899E-120566144780}" srcId="{7F113B05-2B3E-4880-BFAE-DB9CEE5F7637}" destId="{592DA0D2-5EA4-4088-AF5D-64A8A25132F5}" srcOrd="0" destOrd="0" parTransId="{B540CA29-0AD3-4B0B-B97A-C0B2C8CB7B02}" sibTransId="{B466475B-6839-45FD-898C-E4F023ADDD96}"/>
    <dgm:cxn modelId="{522901D9-A50E-4139-BB9B-8D011C6B2266}" srcId="{7F113B05-2B3E-4880-BFAE-DB9CEE5F7637}" destId="{FE81F771-A882-4FD2-8A63-1B7D99EB827D}" srcOrd="2" destOrd="0" parTransId="{F3BEF004-0672-402E-A07F-CD6435465C2D}" sibTransId="{4F58856E-DECE-4506-861B-D7EA578A9A45}"/>
    <dgm:cxn modelId="{820204D9-1EA1-4B20-85E0-04916937A418}" srcId="{FE81F771-A882-4FD2-8A63-1B7D99EB827D}" destId="{EE5F6A79-FA12-42F0-AC30-40151CBD7140}" srcOrd="2" destOrd="0" parTransId="{646937A2-3521-4CB0-88DF-3FFBDBAFA461}" sibTransId="{4AB14761-7BA0-4347-A16D-805816F10E9E}"/>
    <dgm:cxn modelId="{AEDED2DA-1940-4483-8024-64B21D2AC6CD}" srcId="{592DA0D2-5EA4-4088-AF5D-64A8A25132F5}" destId="{CFC8F0A0-BBFF-47D0-9998-8F8FE8962DA0}" srcOrd="4" destOrd="0" parTransId="{DFCB2A70-430E-4AAB-8A47-12D7CF2FF8AA}" sibTransId="{8348569E-0CC6-4D44-A34D-F909EE1E9445}"/>
    <dgm:cxn modelId="{8B9B05E3-8ED0-49BF-ADF9-43C3C36BE74F}" type="presOf" srcId="{E011A0A2-B13C-4FE5-8426-ACD4FB101EF2}" destId="{0549EBB3-9CEB-4DB5-8DCC-F703C771E436}" srcOrd="0" destOrd="2" presId="urn:microsoft.com/office/officeart/2005/8/layout/hList1"/>
    <dgm:cxn modelId="{050E50EF-6D13-4E67-8605-58E88F0F39F2}" type="presOf" srcId="{141D1434-C353-48D6-8ADA-7B9C47049927}" destId="{0549EBB3-9CEB-4DB5-8DCC-F703C771E436}" srcOrd="0" destOrd="5" presId="urn:microsoft.com/office/officeart/2005/8/layout/hList1"/>
    <dgm:cxn modelId="{C09C8AF0-4CF9-4C0C-9F17-CA60776FD8C1}" srcId="{7F113B05-2B3E-4880-BFAE-DB9CEE5F7637}" destId="{53FA04EF-4A91-4DF8-8A36-F72A63976217}" srcOrd="1" destOrd="0" parTransId="{CC9EE4E2-0858-4EA2-AF47-3A4EC56C2F13}" sibTransId="{DCFD375E-5B1A-44A5-9673-5FACC0B54ACF}"/>
    <dgm:cxn modelId="{3F252BFA-6C94-4101-BF7C-996030AFFA19}" type="presOf" srcId="{334887CF-1568-4811-B4CE-3EB4B66D1D13}" destId="{A71B5A05-2414-4F0B-B1C2-5BD7D5EA3690}" srcOrd="0" destOrd="0" presId="urn:microsoft.com/office/officeart/2005/8/layout/hList1"/>
    <dgm:cxn modelId="{BDADBB37-CFC6-41BB-A11E-B86C0EF926B4}" type="presParOf" srcId="{5E8D4DBB-CA46-446E-AB61-C9226B9C6BF8}" destId="{287BF171-FDDA-4947-AA83-C973AA1FD3C2}" srcOrd="0" destOrd="0" presId="urn:microsoft.com/office/officeart/2005/8/layout/hList1"/>
    <dgm:cxn modelId="{F98C0367-797C-4384-9515-E5A2E7E52E84}" type="presParOf" srcId="{287BF171-FDDA-4947-AA83-C973AA1FD3C2}" destId="{E7870074-ADEB-4B83-95B9-051D76CFB44F}" srcOrd="0" destOrd="0" presId="urn:microsoft.com/office/officeart/2005/8/layout/hList1"/>
    <dgm:cxn modelId="{BAFB6864-3FBF-48D2-B005-B26E40847258}" type="presParOf" srcId="{287BF171-FDDA-4947-AA83-C973AA1FD3C2}" destId="{0549EBB3-9CEB-4DB5-8DCC-F703C771E436}" srcOrd="1" destOrd="0" presId="urn:microsoft.com/office/officeart/2005/8/layout/hList1"/>
    <dgm:cxn modelId="{90E9970C-4F50-4481-BA40-D6CBEA1216E5}" type="presParOf" srcId="{5E8D4DBB-CA46-446E-AB61-C9226B9C6BF8}" destId="{649BE1F2-7A96-4447-9656-4F1C42051ECA}" srcOrd="1" destOrd="0" presId="urn:microsoft.com/office/officeart/2005/8/layout/hList1"/>
    <dgm:cxn modelId="{304ABA28-B7AC-49DA-908E-C60A81CC33F3}" type="presParOf" srcId="{5E8D4DBB-CA46-446E-AB61-C9226B9C6BF8}" destId="{5CE0C095-5A00-4859-9481-E0E278A69A14}" srcOrd="2" destOrd="0" presId="urn:microsoft.com/office/officeart/2005/8/layout/hList1"/>
    <dgm:cxn modelId="{48C787AD-EA5D-49B6-9E8B-C88D409495F4}" type="presParOf" srcId="{5CE0C095-5A00-4859-9481-E0E278A69A14}" destId="{4D89467C-EF1F-4D4F-B930-57F7F626732A}" srcOrd="0" destOrd="0" presId="urn:microsoft.com/office/officeart/2005/8/layout/hList1"/>
    <dgm:cxn modelId="{6105370B-9C35-45D9-A95C-12CFE093BA2F}" type="presParOf" srcId="{5CE0C095-5A00-4859-9481-E0E278A69A14}" destId="{A71B5A05-2414-4F0B-B1C2-5BD7D5EA3690}" srcOrd="1" destOrd="0" presId="urn:microsoft.com/office/officeart/2005/8/layout/hList1"/>
    <dgm:cxn modelId="{41510F55-30F0-43CC-99AB-1E07409C160E}" type="presParOf" srcId="{5E8D4DBB-CA46-446E-AB61-C9226B9C6BF8}" destId="{10DA2D84-6D81-4515-A74A-28A65388D3EA}" srcOrd="3" destOrd="0" presId="urn:microsoft.com/office/officeart/2005/8/layout/hList1"/>
    <dgm:cxn modelId="{09DA77C1-451E-4F09-80A9-D2BB72C77217}" type="presParOf" srcId="{5E8D4DBB-CA46-446E-AB61-C9226B9C6BF8}" destId="{C3E4AC04-4C67-4E14-8D58-8F791615C817}" srcOrd="4" destOrd="0" presId="urn:microsoft.com/office/officeart/2005/8/layout/hList1"/>
    <dgm:cxn modelId="{4FA42998-2695-47F6-A58E-10F65B03E114}" type="presParOf" srcId="{C3E4AC04-4C67-4E14-8D58-8F791615C817}" destId="{04054F28-1AA5-4D2E-97D0-EC797B300488}" srcOrd="0" destOrd="0" presId="urn:microsoft.com/office/officeart/2005/8/layout/hList1"/>
    <dgm:cxn modelId="{9A219CFC-3DAB-4299-A241-A65E96C4B0EC}" type="presParOf" srcId="{C3E4AC04-4C67-4E14-8D58-8F791615C817}" destId="{99066E57-7495-44DE-B460-7A0842E7E0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113B05-2B3E-4880-BFAE-DB9CEE5F763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592DA0D2-5EA4-4088-AF5D-64A8A25132F5}">
      <dgm:prSet phldrT="[Text]"/>
      <dgm:spPr/>
      <dgm:t>
        <a:bodyPr/>
        <a:lstStyle/>
        <a:p>
          <a:r>
            <a:rPr lang="en-SG" dirty="0"/>
            <a:t>Variable</a:t>
          </a:r>
        </a:p>
      </dgm:t>
    </dgm:pt>
    <dgm:pt modelId="{B540CA29-0AD3-4B0B-B97A-C0B2C8CB7B02}" type="parTrans" cxnId="{EE3176CD-29FD-4946-899E-120566144780}">
      <dgm:prSet/>
      <dgm:spPr/>
      <dgm:t>
        <a:bodyPr/>
        <a:lstStyle/>
        <a:p>
          <a:endParaRPr lang="en-SG"/>
        </a:p>
      </dgm:t>
    </dgm:pt>
    <dgm:pt modelId="{B466475B-6839-45FD-898C-E4F023ADDD96}" type="sibTrans" cxnId="{EE3176CD-29FD-4946-899E-120566144780}">
      <dgm:prSet/>
      <dgm:spPr/>
      <dgm:t>
        <a:bodyPr/>
        <a:lstStyle/>
        <a:p>
          <a:endParaRPr lang="en-SG"/>
        </a:p>
      </dgm:t>
    </dgm:pt>
    <dgm:pt modelId="{089CBEC0-892E-4277-8711-59D209FD4E45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B438EED7-2BDE-46DB-8155-7D99E9A78D1A}" type="parTrans" cxnId="{A97CAD8D-CC64-41CD-8111-952DC855F4C0}">
      <dgm:prSet/>
      <dgm:spPr/>
      <dgm:t>
        <a:bodyPr/>
        <a:lstStyle/>
        <a:p>
          <a:endParaRPr lang="en-SG"/>
        </a:p>
      </dgm:t>
    </dgm:pt>
    <dgm:pt modelId="{EC15EC67-24A1-4EAD-9F55-E0B11B1DE2A3}" type="sibTrans" cxnId="{A97CAD8D-CC64-41CD-8111-952DC855F4C0}">
      <dgm:prSet/>
      <dgm:spPr/>
      <dgm:t>
        <a:bodyPr/>
        <a:lstStyle/>
        <a:p>
          <a:endParaRPr lang="en-SG"/>
        </a:p>
      </dgm:t>
    </dgm:pt>
    <dgm:pt modelId="{8EE2C1EF-37D3-4188-BF3B-19B9C15FE92E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DE1A1D30-FA63-41C9-B866-6D1434307285}" type="parTrans" cxnId="{6D624206-90D4-4CF3-A974-5188B92FD00E}">
      <dgm:prSet/>
      <dgm:spPr/>
      <dgm:t>
        <a:bodyPr/>
        <a:lstStyle/>
        <a:p>
          <a:endParaRPr lang="en-SG"/>
        </a:p>
      </dgm:t>
    </dgm:pt>
    <dgm:pt modelId="{B8A14BAF-8DDE-4B80-A405-DD5F6EE9F12D}" type="sibTrans" cxnId="{6D624206-90D4-4CF3-A974-5188B92FD00E}">
      <dgm:prSet/>
      <dgm:spPr/>
      <dgm:t>
        <a:bodyPr/>
        <a:lstStyle/>
        <a:p>
          <a:endParaRPr lang="en-SG"/>
        </a:p>
      </dgm:t>
    </dgm:pt>
    <dgm:pt modelId="{53FA04EF-4A91-4DF8-8A36-F72A63976217}">
      <dgm:prSet phldrT="[Text]"/>
      <dgm:spPr/>
      <dgm:t>
        <a:bodyPr/>
        <a:lstStyle/>
        <a:p>
          <a:r>
            <a:rPr lang="en-SG" dirty="0"/>
            <a:t>Time Weighted</a:t>
          </a:r>
        </a:p>
      </dgm:t>
    </dgm:pt>
    <dgm:pt modelId="{CC9EE4E2-0858-4EA2-AF47-3A4EC56C2F13}" type="parTrans" cxnId="{C09C8AF0-4CF9-4C0C-9F17-CA60776FD8C1}">
      <dgm:prSet/>
      <dgm:spPr/>
      <dgm:t>
        <a:bodyPr/>
        <a:lstStyle/>
        <a:p>
          <a:endParaRPr lang="en-SG"/>
        </a:p>
      </dgm:t>
    </dgm:pt>
    <dgm:pt modelId="{DCFD375E-5B1A-44A5-9673-5FACC0B54ACF}" type="sibTrans" cxnId="{C09C8AF0-4CF9-4C0C-9F17-CA60776FD8C1}">
      <dgm:prSet/>
      <dgm:spPr/>
      <dgm:t>
        <a:bodyPr/>
        <a:lstStyle/>
        <a:p>
          <a:endParaRPr lang="en-SG"/>
        </a:p>
      </dgm:t>
    </dgm:pt>
    <dgm:pt modelId="{334887CF-1568-4811-B4CE-3EB4B66D1D1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EWMA</a:t>
          </a:r>
        </a:p>
      </dgm:t>
    </dgm:pt>
    <dgm:pt modelId="{A4485A52-33C4-4ADE-9386-4D5DF3D930C7}" type="parTrans" cxnId="{B2B79434-8375-4CCE-A14E-DA1685EA228A}">
      <dgm:prSet/>
      <dgm:spPr/>
      <dgm:t>
        <a:bodyPr/>
        <a:lstStyle/>
        <a:p>
          <a:endParaRPr lang="en-SG"/>
        </a:p>
      </dgm:t>
    </dgm:pt>
    <dgm:pt modelId="{528A50AD-2A80-4251-A2D5-1E5FFD7EA241}" type="sibTrans" cxnId="{B2B79434-8375-4CCE-A14E-DA1685EA228A}">
      <dgm:prSet/>
      <dgm:spPr/>
      <dgm:t>
        <a:bodyPr/>
        <a:lstStyle/>
        <a:p>
          <a:endParaRPr lang="en-SG"/>
        </a:p>
      </dgm:t>
    </dgm:pt>
    <dgm:pt modelId="{E011A0A2-B13C-4FE5-8426-ACD4FB101EF2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09544535-DE19-400D-B7EE-42CAD82F80DF}" type="parTrans" cxnId="{8805B207-11C1-4C12-BE89-46EAD8E9286E}">
      <dgm:prSet/>
      <dgm:spPr/>
      <dgm:t>
        <a:bodyPr/>
        <a:lstStyle/>
        <a:p>
          <a:endParaRPr lang="en-SG"/>
        </a:p>
      </dgm:t>
    </dgm:pt>
    <dgm:pt modelId="{5884634E-EA32-4AF0-8CB4-80B3F72F47FD}" type="sibTrans" cxnId="{8805B207-11C1-4C12-BE89-46EAD8E9286E}">
      <dgm:prSet/>
      <dgm:spPr/>
      <dgm:t>
        <a:bodyPr/>
        <a:lstStyle/>
        <a:p>
          <a:endParaRPr lang="en-SG"/>
        </a:p>
      </dgm:t>
    </dgm:pt>
    <dgm:pt modelId="{CC4AF699-FF32-4F38-A627-5EB9550F76D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Tabular </a:t>
          </a:r>
          <a:r>
            <a:rPr lang="en-SG" dirty="0" err="1"/>
            <a:t>Cusum</a:t>
          </a:r>
          <a:endParaRPr lang="en-SG" dirty="0"/>
        </a:p>
      </dgm:t>
    </dgm:pt>
    <dgm:pt modelId="{E4997A15-B090-4EEA-AA3E-91588D907658}" type="sibTrans" cxnId="{31BE1F32-1359-4A4B-925B-3BAF8B26F097}">
      <dgm:prSet/>
      <dgm:spPr/>
      <dgm:t>
        <a:bodyPr/>
        <a:lstStyle/>
        <a:p>
          <a:endParaRPr lang="en-SG"/>
        </a:p>
      </dgm:t>
    </dgm:pt>
    <dgm:pt modelId="{94B5A043-CEEC-438B-907A-B5BF2481CFA9}" type="parTrans" cxnId="{31BE1F32-1359-4A4B-925B-3BAF8B26F097}">
      <dgm:prSet/>
      <dgm:spPr/>
      <dgm:t>
        <a:bodyPr/>
        <a:lstStyle/>
        <a:p>
          <a:endParaRPr lang="en-SG"/>
        </a:p>
      </dgm:t>
    </dgm:pt>
    <dgm:pt modelId="{CFC8F0A0-BBFF-47D0-9998-8F8FE8962DA0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DFCB2A70-430E-4AAB-8A47-12D7CF2FF8AA}" type="parTrans" cxnId="{AEDED2DA-1940-4483-8024-64B21D2AC6CD}">
      <dgm:prSet/>
      <dgm:spPr/>
      <dgm:t>
        <a:bodyPr/>
        <a:lstStyle/>
        <a:p>
          <a:endParaRPr lang="en-SG"/>
        </a:p>
      </dgm:t>
    </dgm:pt>
    <dgm:pt modelId="{8348569E-0CC6-4D44-A34D-F909EE1E9445}" type="sibTrans" cxnId="{AEDED2DA-1940-4483-8024-64B21D2AC6CD}">
      <dgm:prSet/>
      <dgm:spPr/>
      <dgm:t>
        <a:bodyPr/>
        <a:lstStyle/>
        <a:p>
          <a:endParaRPr lang="en-SG"/>
        </a:p>
      </dgm:t>
    </dgm:pt>
    <dgm:pt modelId="{141D1434-C353-48D6-8ADA-7B9C47049927}">
      <dgm:prSet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C4487890-9013-4A48-B334-645EDF59DBF9}" type="parTrans" cxnId="{35138388-1FCC-4BA5-9486-94CA0F746573}">
      <dgm:prSet/>
      <dgm:spPr/>
      <dgm:t>
        <a:bodyPr/>
        <a:lstStyle/>
        <a:p>
          <a:endParaRPr lang="en-SG"/>
        </a:p>
      </dgm:t>
    </dgm:pt>
    <dgm:pt modelId="{4AFEB666-42FD-4819-A1D9-AE96B8701F04}" type="sibTrans" cxnId="{35138388-1FCC-4BA5-9486-94CA0F746573}">
      <dgm:prSet/>
      <dgm:spPr/>
      <dgm:t>
        <a:bodyPr/>
        <a:lstStyle/>
        <a:p>
          <a:endParaRPr lang="en-SG"/>
        </a:p>
      </dgm:t>
    </dgm:pt>
    <dgm:pt modelId="{BED7C404-2AC0-42BD-8323-7F4379BABF82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8E6BCD8A-BE14-4958-9684-E98C7C20911B}" type="parTrans" cxnId="{C075FFCB-A915-4796-8447-E7C5D8FFE222}">
      <dgm:prSet/>
      <dgm:spPr/>
      <dgm:t>
        <a:bodyPr/>
        <a:lstStyle/>
        <a:p>
          <a:endParaRPr lang="en-SG"/>
        </a:p>
      </dgm:t>
    </dgm:pt>
    <dgm:pt modelId="{75F5B23F-DC70-470F-9E70-AD29D058C7B7}" type="sibTrans" cxnId="{C075FFCB-A915-4796-8447-E7C5D8FFE222}">
      <dgm:prSet/>
      <dgm:spPr/>
      <dgm:t>
        <a:bodyPr/>
        <a:lstStyle/>
        <a:p>
          <a:endParaRPr lang="en-SG"/>
        </a:p>
      </dgm:t>
    </dgm:pt>
    <dgm:pt modelId="{FE81F771-A882-4FD2-8A63-1B7D99EB827D}">
      <dgm:prSet phldrT="[Text]"/>
      <dgm:spPr/>
      <dgm:t>
        <a:bodyPr/>
        <a:lstStyle/>
        <a:p>
          <a:r>
            <a:rPr lang="en-SG"/>
            <a:t>Attribute</a:t>
          </a:r>
          <a:endParaRPr lang="en-SG" dirty="0"/>
        </a:p>
      </dgm:t>
    </dgm:pt>
    <dgm:pt modelId="{F3BEF004-0672-402E-A07F-CD6435465C2D}" type="parTrans" cxnId="{522901D9-A50E-4139-BB9B-8D011C6B2266}">
      <dgm:prSet/>
      <dgm:spPr/>
      <dgm:t>
        <a:bodyPr/>
        <a:lstStyle/>
        <a:p>
          <a:endParaRPr lang="en-SG"/>
        </a:p>
      </dgm:t>
    </dgm:pt>
    <dgm:pt modelId="{4F58856E-DECE-4506-861B-D7EA578A9A45}" type="sibTrans" cxnId="{522901D9-A50E-4139-BB9B-8D011C6B2266}">
      <dgm:prSet/>
      <dgm:spPr/>
      <dgm:t>
        <a:bodyPr/>
        <a:lstStyle/>
        <a:p>
          <a:endParaRPr lang="en-SG"/>
        </a:p>
      </dgm:t>
    </dgm:pt>
    <dgm:pt modelId="{58A39CDC-F4BD-4421-B2D8-A1C2A90F3D5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p-chart</a:t>
          </a:r>
        </a:p>
      </dgm:t>
    </dgm:pt>
    <dgm:pt modelId="{01184D3B-9B8D-49E9-9589-B26D4FA68A9B}" type="parTrans" cxnId="{3C3A3769-B9EA-4018-9F38-217E488B422A}">
      <dgm:prSet/>
      <dgm:spPr/>
      <dgm:t>
        <a:bodyPr/>
        <a:lstStyle/>
        <a:p>
          <a:endParaRPr lang="en-SG"/>
        </a:p>
      </dgm:t>
    </dgm:pt>
    <dgm:pt modelId="{73F79499-9842-425F-8989-DD90F802BFBB}" type="sibTrans" cxnId="{3C3A3769-B9EA-4018-9F38-217E488B422A}">
      <dgm:prSet/>
      <dgm:spPr/>
      <dgm:t>
        <a:bodyPr/>
        <a:lstStyle/>
        <a:p>
          <a:endParaRPr lang="en-SG"/>
        </a:p>
      </dgm:t>
    </dgm:pt>
    <dgm:pt modelId="{5738C92D-7408-4FC3-BC40-29D8E5BB0E0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np-chart</a:t>
          </a:r>
        </a:p>
      </dgm:t>
    </dgm:pt>
    <dgm:pt modelId="{9F57AE3C-F86B-41BA-B6E4-F40E706188E2}" type="parTrans" cxnId="{06330BC1-0F3E-4FE3-B300-B020C21A7516}">
      <dgm:prSet/>
      <dgm:spPr/>
      <dgm:t>
        <a:bodyPr/>
        <a:lstStyle/>
        <a:p>
          <a:endParaRPr lang="en-SG"/>
        </a:p>
      </dgm:t>
    </dgm:pt>
    <dgm:pt modelId="{4949508F-E07C-44EE-BA62-A0B01CA85888}" type="sibTrans" cxnId="{06330BC1-0F3E-4FE3-B300-B020C21A7516}">
      <dgm:prSet/>
      <dgm:spPr/>
      <dgm:t>
        <a:bodyPr/>
        <a:lstStyle/>
        <a:p>
          <a:endParaRPr lang="en-SG"/>
        </a:p>
      </dgm:t>
    </dgm:pt>
    <dgm:pt modelId="{EE5F6A79-FA12-42F0-AC30-40151CBD714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c-chart</a:t>
          </a:r>
        </a:p>
      </dgm:t>
    </dgm:pt>
    <dgm:pt modelId="{646937A2-3521-4CB0-88DF-3FFBDBAFA461}" type="parTrans" cxnId="{820204D9-1EA1-4B20-85E0-04916937A418}">
      <dgm:prSet/>
      <dgm:spPr/>
      <dgm:t>
        <a:bodyPr/>
        <a:lstStyle/>
        <a:p>
          <a:endParaRPr lang="en-SG"/>
        </a:p>
      </dgm:t>
    </dgm:pt>
    <dgm:pt modelId="{4AB14761-7BA0-4347-A16D-805816F10E9E}" type="sibTrans" cxnId="{820204D9-1EA1-4B20-85E0-04916937A418}">
      <dgm:prSet/>
      <dgm:spPr/>
      <dgm:t>
        <a:bodyPr/>
        <a:lstStyle/>
        <a:p>
          <a:endParaRPr lang="en-SG"/>
        </a:p>
      </dgm:t>
    </dgm:pt>
    <dgm:pt modelId="{ADD471DE-9F48-42E6-80A4-91CA5D5A8CC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dirty="0"/>
            <a:t>u-chart</a:t>
          </a:r>
        </a:p>
      </dgm:t>
    </dgm:pt>
    <dgm:pt modelId="{EB99FBED-DD16-4168-A13D-91CD8AFE1CB8}" type="parTrans" cxnId="{ABD8D056-BE4E-419A-B1AE-F63B4634E878}">
      <dgm:prSet/>
      <dgm:spPr/>
      <dgm:t>
        <a:bodyPr/>
        <a:lstStyle/>
        <a:p>
          <a:endParaRPr lang="en-SG"/>
        </a:p>
      </dgm:t>
    </dgm:pt>
    <dgm:pt modelId="{E74625CB-0A98-48B9-8377-CB3CC332F7A9}" type="sibTrans" cxnId="{ABD8D056-BE4E-419A-B1AE-F63B4634E878}">
      <dgm:prSet/>
      <dgm:spPr/>
      <dgm:t>
        <a:bodyPr/>
        <a:lstStyle/>
        <a:p>
          <a:endParaRPr lang="en-SG"/>
        </a:p>
      </dgm:t>
    </dgm:pt>
    <dgm:pt modelId="{5E8D4DBB-CA46-446E-AB61-C9226B9C6BF8}" type="pres">
      <dgm:prSet presAssocID="{7F113B05-2B3E-4880-BFAE-DB9CEE5F7637}" presName="Name0" presStyleCnt="0">
        <dgm:presLayoutVars>
          <dgm:dir/>
          <dgm:animLvl val="lvl"/>
          <dgm:resizeHandles val="exact"/>
        </dgm:presLayoutVars>
      </dgm:prSet>
      <dgm:spPr/>
    </dgm:pt>
    <dgm:pt modelId="{287BF171-FDDA-4947-AA83-C973AA1FD3C2}" type="pres">
      <dgm:prSet presAssocID="{592DA0D2-5EA4-4088-AF5D-64A8A25132F5}" presName="composite" presStyleCnt="0"/>
      <dgm:spPr/>
    </dgm:pt>
    <dgm:pt modelId="{E7870074-ADEB-4B83-95B9-051D76CFB44F}" type="pres">
      <dgm:prSet presAssocID="{592DA0D2-5EA4-4088-AF5D-64A8A25132F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549EBB3-9CEB-4DB5-8DCC-F703C771E436}" type="pres">
      <dgm:prSet presAssocID="{592DA0D2-5EA4-4088-AF5D-64A8A25132F5}" presName="desTx" presStyleLbl="alignAccFollowNode1" presStyleIdx="0" presStyleCnt="3">
        <dgm:presLayoutVars>
          <dgm:bulletEnabled val="1"/>
        </dgm:presLayoutVars>
      </dgm:prSet>
      <dgm:spPr/>
    </dgm:pt>
    <dgm:pt modelId="{649BE1F2-7A96-4447-9656-4F1C42051ECA}" type="pres">
      <dgm:prSet presAssocID="{B466475B-6839-45FD-898C-E4F023ADDD96}" presName="space" presStyleCnt="0"/>
      <dgm:spPr/>
    </dgm:pt>
    <dgm:pt modelId="{5CE0C095-5A00-4859-9481-E0E278A69A14}" type="pres">
      <dgm:prSet presAssocID="{53FA04EF-4A91-4DF8-8A36-F72A63976217}" presName="composite" presStyleCnt="0"/>
      <dgm:spPr/>
    </dgm:pt>
    <dgm:pt modelId="{4D89467C-EF1F-4D4F-B930-57F7F626732A}" type="pres">
      <dgm:prSet presAssocID="{53FA04EF-4A91-4DF8-8A36-F72A6397621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71B5A05-2414-4F0B-B1C2-5BD7D5EA3690}" type="pres">
      <dgm:prSet presAssocID="{53FA04EF-4A91-4DF8-8A36-F72A63976217}" presName="desTx" presStyleLbl="alignAccFollowNode1" presStyleIdx="1" presStyleCnt="3">
        <dgm:presLayoutVars>
          <dgm:bulletEnabled val="1"/>
        </dgm:presLayoutVars>
      </dgm:prSet>
      <dgm:spPr/>
    </dgm:pt>
    <dgm:pt modelId="{10DA2D84-6D81-4515-A74A-28A65388D3EA}" type="pres">
      <dgm:prSet presAssocID="{DCFD375E-5B1A-44A5-9673-5FACC0B54ACF}" presName="space" presStyleCnt="0"/>
      <dgm:spPr/>
    </dgm:pt>
    <dgm:pt modelId="{C3E4AC04-4C67-4E14-8D58-8F791615C817}" type="pres">
      <dgm:prSet presAssocID="{FE81F771-A882-4FD2-8A63-1B7D99EB827D}" presName="composite" presStyleCnt="0"/>
      <dgm:spPr/>
    </dgm:pt>
    <dgm:pt modelId="{04054F28-1AA5-4D2E-97D0-EC797B300488}" type="pres">
      <dgm:prSet presAssocID="{FE81F771-A882-4FD2-8A63-1B7D99EB82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066E57-7495-44DE-B460-7A0842E7E08F}" type="pres">
      <dgm:prSet presAssocID="{FE81F771-A882-4FD2-8A63-1B7D99EB82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54BD300-3AB6-4CBA-BDA7-8028129EA827}" type="presOf" srcId="{53FA04EF-4A91-4DF8-8A36-F72A63976217}" destId="{4D89467C-EF1F-4D4F-B930-57F7F626732A}" srcOrd="0" destOrd="0" presId="urn:microsoft.com/office/officeart/2005/8/layout/hList1"/>
    <dgm:cxn modelId="{6D624206-90D4-4CF3-A974-5188B92FD00E}" srcId="{592DA0D2-5EA4-4088-AF5D-64A8A25132F5}" destId="{8EE2C1EF-37D3-4188-BF3B-19B9C15FE92E}" srcOrd="1" destOrd="0" parTransId="{DE1A1D30-FA63-41C9-B866-6D1434307285}" sibTransId="{B8A14BAF-8DDE-4B80-A405-DD5F6EE9F12D}"/>
    <dgm:cxn modelId="{8805B207-11C1-4C12-BE89-46EAD8E9286E}" srcId="{592DA0D2-5EA4-4088-AF5D-64A8A25132F5}" destId="{E011A0A2-B13C-4FE5-8426-ACD4FB101EF2}" srcOrd="2" destOrd="0" parTransId="{09544535-DE19-400D-B7EE-42CAD82F80DF}" sibTransId="{5884634E-EA32-4AF0-8CB4-80B3F72F47FD}"/>
    <dgm:cxn modelId="{BF44EB15-E2D7-45EB-8EB0-29C5826A8520}" type="presOf" srcId="{FE81F771-A882-4FD2-8A63-1B7D99EB827D}" destId="{04054F28-1AA5-4D2E-97D0-EC797B300488}" srcOrd="0" destOrd="0" presId="urn:microsoft.com/office/officeart/2005/8/layout/hList1"/>
    <dgm:cxn modelId="{0E8DBD28-EE18-47B6-B374-1F3A2FA4FD89}" type="presOf" srcId="{CC4AF699-FF32-4F38-A627-5EB9550F76DF}" destId="{A71B5A05-2414-4F0B-B1C2-5BD7D5EA3690}" srcOrd="0" destOrd="1" presId="urn:microsoft.com/office/officeart/2005/8/layout/hList1"/>
    <dgm:cxn modelId="{31BE1F32-1359-4A4B-925B-3BAF8B26F097}" srcId="{53FA04EF-4A91-4DF8-8A36-F72A63976217}" destId="{CC4AF699-FF32-4F38-A627-5EB9550F76DF}" srcOrd="1" destOrd="0" parTransId="{94B5A043-CEEC-438B-907A-B5BF2481CFA9}" sibTransId="{E4997A15-B090-4EEA-AA3E-91588D907658}"/>
    <dgm:cxn modelId="{0B883632-3529-46A4-B8F6-09BB0A3FACFC}" type="presOf" srcId="{8EE2C1EF-37D3-4188-BF3B-19B9C15FE92E}" destId="{0549EBB3-9CEB-4DB5-8DCC-F703C771E436}" srcOrd="0" destOrd="1" presId="urn:microsoft.com/office/officeart/2005/8/layout/hList1"/>
    <dgm:cxn modelId="{3FD0C432-CBFE-4A30-B6C3-9AF0BE29DCD1}" type="presOf" srcId="{592DA0D2-5EA4-4088-AF5D-64A8A25132F5}" destId="{E7870074-ADEB-4B83-95B9-051D76CFB44F}" srcOrd="0" destOrd="0" presId="urn:microsoft.com/office/officeart/2005/8/layout/hList1"/>
    <dgm:cxn modelId="{F084A833-484F-44B1-B916-7350BA1C2E44}" type="presOf" srcId="{ADD471DE-9F48-42E6-80A4-91CA5D5A8CCE}" destId="{99066E57-7495-44DE-B460-7A0842E7E08F}" srcOrd="0" destOrd="3" presId="urn:microsoft.com/office/officeart/2005/8/layout/hList1"/>
    <dgm:cxn modelId="{B2B79434-8375-4CCE-A14E-DA1685EA228A}" srcId="{53FA04EF-4A91-4DF8-8A36-F72A63976217}" destId="{334887CF-1568-4811-B4CE-3EB4B66D1D13}" srcOrd="0" destOrd="0" parTransId="{A4485A52-33C4-4ADE-9386-4D5DF3D930C7}" sibTransId="{528A50AD-2A80-4251-A2D5-1E5FFD7EA241}"/>
    <dgm:cxn modelId="{0C387B48-099D-4459-93ED-1DCD1C532888}" type="presOf" srcId="{BED7C404-2AC0-42BD-8323-7F4379BABF82}" destId="{0549EBB3-9CEB-4DB5-8DCC-F703C771E436}" srcOrd="0" destOrd="3" presId="urn:microsoft.com/office/officeart/2005/8/layout/hList1"/>
    <dgm:cxn modelId="{3C3A3769-B9EA-4018-9F38-217E488B422A}" srcId="{FE81F771-A882-4FD2-8A63-1B7D99EB827D}" destId="{58A39CDC-F4BD-4421-B2D8-A1C2A90F3D54}" srcOrd="0" destOrd="0" parTransId="{01184D3B-9B8D-49E9-9589-B26D4FA68A9B}" sibTransId="{73F79499-9842-425F-8989-DD90F802BFBB}"/>
    <dgm:cxn modelId="{ABD8D056-BE4E-419A-B1AE-F63B4634E878}" srcId="{FE81F771-A882-4FD2-8A63-1B7D99EB827D}" destId="{ADD471DE-9F48-42E6-80A4-91CA5D5A8CCE}" srcOrd="3" destOrd="0" parTransId="{EB99FBED-DD16-4168-A13D-91CD8AFE1CB8}" sibTransId="{E74625CB-0A98-48B9-8377-CB3CC332F7A9}"/>
    <dgm:cxn modelId="{1028577C-F780-4029-AEED-9276BAC96A63}" type="presOf" srcId="{7F113B05-2B3E-4880-BFAE-DB9CEE5F7637}" destId="{5E8D4DBB-CA46-446E-AB61-C9226B9C6BF8}" srcOrd="0" destOrd="0" presId="urn:microsoft.com/office/officeart/2005/8/layout/hList1"/>
    <dgm:cxn modelId="{35138388-1FCC-4BA5-9486-94CA0F746573}" srcId="{592DA0D2-5EA4-4088-AF5D-64A8A25132F5}" destId="{141D1434-C353-48D6-8ADA-7B9C47049927}" srcOrd="5" destOrd="0" parTransId="{C4487890-9013-4A48-B334-645EDF59DBF9}" sibTransId="{4AFEB666-42FD-4819-A1D9-AE96B8701F04}"/>
    <dgm:cxn modelId="{A97CAD8D-CC64-41CD-8111-952DC855F4C0}" srcId="{592DA0D2-5EA4-4088-AF5D-64A8A25132F5}" destId="{089CBEC0-892E-4277-8711-59D209FD4E45}" srcOrd="0" destOrd="0" parTransId="{B438EED7-2BDE-46DB-8155-7D99E9A78D1A}" sibTransId="{EC15EC67-24A1-4EAD-9F55-E0B11B1DE2A3}"/>
    <dgm:cxn modelId="{34372790-13E0-455B-A584-6BF8943FF0A2}" type="presOf" srcId="{58A39CDC-F4BD-4421-B2D8-A1C2A90F3D54}" destId="{99066E57-7495-44DE-B460-7A0842E7E08F}" srcOrd="0" destOrd="0" presId="urn:microsoft.com/office/officeart/2005/8/layout/hList1"/>
    <dgm:cxn modelId="{BCAF2091-6475-4B78-8DD0-6D89F9AC3EE7}" type="presOf" srcId="{089CBEC0-892E-4277-8711-59D209FD4E45}" destId="{0549EBB3-9CEB-4DB5-8DCC-F703C771E436}" srcOrd="0" destOrd="0" presId="urn:microsoft.com/office/officeart/2005/8/layout/hList1"/>
    <dgm:cxn modelId="{5EF28D9B-32B7-48BB-A03F-D35B6758AAF3}" type="presOf" srcId="{CFC8F0A0-BBFF-47D0-9998-8F8FE8962DA0}" destId="{0549EBB3-9CEB-4DB5-8DCC-F703C771E436}" srcOrd="0" destOrd="4" presId="urn:microsoft.com/office/officeart/2005/8/layout/hList1"/>
    <dgm:cxn modelId="{41EC5FB7-664A-4427-80CD-C591A27FF415}" type="presOf" srcId="{5738C92D-7408-4FC3-BC40-29D8E5BB0E0F}" destId="{99066E57-7495-44DE-B460-7A0842E7E08F}" srcOrd="0" destOrd="1" presId="urn:microsoft.com/office/officeart/2005/8/layout/hList1"/>
    <dgm:cxn modelId="{933FBFBC-F16E-4CE3-A89B-C28B531DCE61}" type="presOf" srcId="{EE5F6A79-FA12-42F0-AC30-40151CBD7140}" destId="{99066E57-7495-44DE-B460-7A0842E7E08F}" srcOrd="0" destOrd="2" presId="urn:microsoft.com/office/officeart/2005/8/layout/hList1"/>
    <dgm:cxn modelId="{06330BC1-0F3E-4FE3-B300-B020C21A7516}" srcId="{FE81F771-A882-4FD2-8A63-1B7D99EB827D}" destId="{5738C92D-7408-4FC3-BC40-29D8E5BB0E0F}" srcOrd="1" destOrd="0" parTransId="{9F57AE3C-F86B-41BA-B6E4-F40E706188E2}" sibTransId="{4949508F-E07C-44EE-BA62-A0B01CA85888}"/>
    <dgm:cxn modelId="{C075FFCB-A915-4796-8447-E7C5D8FFE222}" srcId="{592DA0D2-5EA4-4088-AF5D-64A8A25132F5}" destId="{BED7C404-2AC0-42BD-8323-7F4379BABF82}" srcOrd="3" destOrd="0" parTransId="{8E6BCD8A-BE14-4958-9684-E98C7C20911B}" sibTransId="{75F5B23F-DC70-470F-9E70-AD29D058C7B7}"/>
    <dgm:cxn modelId="{EE3176CD-29FD-4946-899E-120566144780}" srcId="{7F113B05-2B3E-4880-BFAE-DB9CEE5F7637}" destId="{592DA0D2-5EA4-4088-AF5D-64A8A25132F5}" srcOrd="0" destOrd="0" parTransId="{B540CA29-0AD3-4B0B-B97A-C0B2C8CB7B02}" sibTransId="{B466475B-6839-45FD-898C-E4F023ADDD96}"/>
    <dgm:cxn modelId="{522901D9-A50E-4139-BB9B-8D011C6B2266}" srcId="{7F113B05-2B3E-4880-BFAE-DB9CEE5F7637}" destId="{FE81F771-A882-4FD2-8A63-1B7D99EB827D}" srcOrd="2" destOrd="0" parTransId="{F3BEF004-0672-402E-A07F-CD6435465C2D}" sibTransId="{4F58856E-DECE-4506-861B-D7EA578A9A45}"/>
    <dgm:cxn modelId="{820204D9-1EA1-4B20-85E0-04916937A418}" srcId="{FE81F771-A882-4FD2-8A63-1B7D99EB827D}" destId="{EE5F6A79-FA12-42F0-AC30-40151CBD7140}" srcOrd="2" destOrd="0" parTransId="{646937A2-3521-4CB0-88DF-3FFBDBAFA461}" sibTransId="{4AB14761-7BA0-4347-A16D-805816F10E9E}"/>
    <dgm:cxn modelId="{AEDED2DA-1940-4483-8024-64B21D2AC6CD}" srcId="{592DA0D2-5EA4-4088-AF5D-64A8A25132F5}" destId="{CFC8F0A0-BBFF-47D0-9998-8F8FE8962DA0}" srcOrd="4" destOrd="0" parTransId="{DFCB2A70-430E-4AAB-8A47-12D7CF2FF8AA}" sibTransId="{8348569E-0CC6-4D44-A34D-F909EE1E9445}"/>
    <dgm:cxn modelId="{8B9B05E3-8ED0-49BF-ADF9-43C3C36BE74F}" type="presOf" srcId="{E011A0A2-B13C-4FE5-8426-ACD4FB101EF2}" destId="{0549EBB3-9CEB-4DB5-8DCC-F703C771E436}" srcOrd="0" destOrd="2" presId="urn:microsoft.com/office/officeart/2005/8/layout/hList1"/>
    <dgm:cxn modelId="{050E50EF-6D13-4E67-8605-58E88F0F39F2}" type="presOf" srcId="{141D1434-C353-48D6-8ADA-7B9C47049927}" destId="{0549EBB3-9CEB-4DB5-8DCC-F703C771E436}" srcOrd="0" destOrd="5" presId="urn:microsoft.com/office/officeart/2005/8/layout/hList1"/>
    <dgm:cxn modelId="{C09C8AF0-4CF9-4C0C-9F17-CA60776FD8C1}" srcId="{7F113B05-2B3E-4880-BFAE-DB9CEE5F7637}" destId="{53FA04EF-4A91-4DF8-8A36-F72A63976217}" srcOrd="1" destOrd="0" parTransId="{CC9EE4E2-0858-4EA2-AF47-3A4EC56C2F13}" sibTransId="{DCFD375E-5B1A-44A5-9673-5FACC0B54ACF}"/>
    <dgm:cxn modelId="{3F252BFA-6C94-4101-BF7C-996030AFFA19}" type="presOf" srcId="{334887CF-1568-4811-B4CE-3EB4B66D1D13}" destId="{A71B5A05-2414-4F0B-B1C2-5BD7D5EA3690}" srcOrd="0" destOrd="0" presId="urn:microsoft.com/office/officeart/2005/8/layout/hList1"/>
    <dgm:cxn modelId="{BDADBB37-CFC6-41BB-A11E-B86C0EF926B4}" type="presParOf" srcId="{5E8D4DBB-CA46-446E-AB61-C9226B9C6BF8}" destId="{287BF171-FDDA-4947-AA83-C973AA1FD3C2}" srcOrd="0" destOrd="0" presId="urn:microsoft.com/office/officeart/2005/8/layout/hList1"/>
    <dgm:cxn modelId="{F98C0367-797C-4384-9515-E5A2E7E52E84}" type="presParOf" srcId="{287BF171-FDDA-4947-AA83-C973AA1FD3C2}" destId="{E7870074-ADEB-4B83-95B9-051D76CFB44F}" srcOrd="0" destOrd="0" presId="urn:microsoft.com/office/officeart/2005/8/layout/hList1"/>
    <dgm:cxn modelId="{BAFB6864-3FBF-48D2-B005-B26E40847258}" type="presParOf" srcId="{287BF171-FDDA-4947-AA83-C973AA1FD3C2}" destId="{0549EBB3-9CEB-4DB5-8DCC-F703C771E436}" srcOrd="1" destOrd="0" presId="urn:microsoft.com/office/officeart/2005/8/layout/hList1"/>
    <dgm:cxn modelId="{90E9970C-4F50-4481-BA40-D6CBEA1216E5}" type="presParOf" srcId="{5E8D4DBB-CA46-446E-AB61-C9226B9C6BF8}" destId="{649BE1F2-7A96-4447-9656-4F1C42051ECA}" srcOrd="1" destOrd="0" presId="urn:microsoft.com/office/officeart/2005/8/layout/hList1"/>
    <dgm:cxn modelId="{304ABA28-B7AC-49DA-908E-C60A81CC33F3}" type="presParOf" srcId="{5E8D4DBB-CA46-446E-AB61-C9226B9C6BF8}" destId="{5CE0C095-5A00-4859-9481-E0E278A69A14}" srcOrd="2" destOrd="0" presId="urn:microsoft.com/office/officeart/2005/8/layout/hList1"/>
    <dgm:cxn modelId="{48C787AD-EA5D-49B6-9E8B-C88D409495F4}" type="presParOf" srcId="{5CE0C095-5A00-4859-9481-E0E278A69A14}" destId="{4D89467C-EF1F-4D4F-B930-57F7F626732A}" srcOrd="0" destOrd="0" presId="urn:microsoft.com/office/officeart/2005/8/layout/hList1"/>
    <dgm:cxn modelId="{6105370B-9C35-45D9-A95C-12CFE093BA2F}" type="presParOf" srcId="{5CE0C095-5A00-4859-9481-E0E278A69A14}" destId="{A71B5A05-2414-4F0B-B1C2-5BD7D5EA3690}" srcOrd="1" destOrd="0" presId="urn:microsoft.com/office/officeart/2005/8/layout/hList1"/>
    <dgm:cxn modelId="{41510F55-30F0-43CC-99AB-1E07409C160E}" type="presParOf" srcId="{5E8D4DBB-CA46-446E-AB61-C9226B9C6BF8}" destId="{10DA2D84-6D81-4515-A74A-28A65388D3EA}" srcOrd="3" destOrd="0" presId="urn:microsoft.com/office/officeart/2005/8/layout/hList1"/>
    <dgm:cxn modelId="{09DA77C1-451E-4F09-80A9-D2BB72C77217}" type="presParOf" srcId="{5E8D4DBB-CA46-446E-AB61-C9226B9C6BF8}" destId="{C3E4AC04-4C67-4E14-8D58-8F791615C817}" srcOrd="4" destOrd="0" presId="urn:microsoft.com/office/officeart/2005/8/layout/hList1"/>
    <dgm:cxn modelId="{4FA42998-2695-47F6-A58E-10F65B03E114}" type="presParOf" srcId="{C3E4AC04-4C67-4E14-8D58-8F791615C817}" destId="{04054F28-1AA5-4D2E-97D0-EC797B300488}" srcOrd="0" destOrd="0" presId="urn:microsoft.com/office/officeart/2005/8/layout/hList1"/>
    <dgm:cxn modelId="{9A219CFC-3DAB-4299-A241-A65E96C4B0EC}" type="presParOf" srcId="{C3E4AC04-4C67-4E14-8D58-8F791615C817}" destId="{99066E57-7495-44DE-B460-7A0842E7E0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3207827E-D8BE-4F6C-9462-2A18CE7A87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UCL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dirty="0"/>
            </a:p>
          </dgm:t>
        </dgm:pt>
      </mc:Choice>
      <mc:Fallback xmlns="">
        <dgm:pt modelId="{3207827E-D8BE-4F6C-9462-2A18CE7A87D4}">
          <dgm:prSet phldrT="[Text]"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UCL=𝜇_0+𝐿𝜎 ̂</a:t>
              </a:r>
              <a:endParaRPr lang="en-SG" dirty="0"/>
            </a:p>
          </dgm:t>
        </dgm:pt>
      </mc:Fallback>
    </mc:AlternateConten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AAF475EA-FFA8-4A64-9D27-C993695D417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u="none" smtClean="0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u="none" dirty="0"/>
            </a:p>
          </dgm:t>
        </dgm:pt>
      </mc:Choice>
      <mc:Fallback xmlns="">
        <dgm:pt modelId="{AAF475EA-FFA8-4A64-9D27-C993695D4177}">
          <dgm:prSet phldrT="[Text]"/>
          <dgm:spPr/>
          <dgm:t>
            <a:bodyPr/>
            <a:lstStyle/>
            <a:p>
              <a:r>
                <a:rPr lang="en-SG" b="0" i="0" u="none">
                  <a:latin typeface="Cambria Math" panose="02040503050406030204" pitchFamily="18" charset="0"/>
                </a:rPr>
                <a:t>LCL=𝜇_0−𝐿𝜎 ̂</a:t>
              </a:r>
              <a:endParaRPr lang="en-SG" u="none" dirty="0"/>
            </a:p>
          </dgm:t>
        </dgm:pt>
      </mc:Fallback>
    </mc:AlternateConten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D357D4D1-342C-4E88-BAB3-DC51209BD18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D357D4D1-342C-4E88-BAB3-DC51209BD18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3207827E-D8BE-4F6C-9462-2A18CE7A87D4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dgm:pt modelId="{AAF475EA-FFA8-4A64-9D27-C993695D4177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dgm:pt modelId="{D357D4D1-342C-4E88-BAB3-DC51209BD184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14D790-A8B2-41EA-BB2D-17B22EE623D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SG"/>
        </a:p>
      </dgm:t>
    </dgm:pt>
    <dgm:pt modelId="{C6D5C958-DF5F-4BA4-BD6A-B74BEAC0E01B}">
      <dgm:prSet phldrT="[Text]"/>
      <dgm:spPr/>
      <dgm:t>
        <a:bodyPr/>
        <a:lstStyle/>
        <a:p>
          <a:r>
            <a:rPr lang="en-SG" dirty="0"/>
            <a:t>Phase I</a:t>
          </a:r>
        </a:p>
      </dgm:t>
    </dgm:pt>
    <dgm:pt modelId="{17608045-5712-4E5B-8977-33569E0F5016}" type="parTrans" cxnId="{8D27819A-06F5-4136-ABD2-7B40B11125E7}">
      <dgm:prSet/>
      <dgm:spPr/>
      <dgm:t>
        <a:bodyPr/>
        <a:lstStyle/>
        <a:p>
          <a:endParaRPr lang="en-SG"/>
        </a:p>
      </dgm:t>
    </dgm:pt>
    <dgm:pt modelId="{D112073A-BEE2-4A72-913B-CA1A2904F599}" type="sibTrans" cxnId="{8D27819A-06F5-4136-ABD2-7B40B11125E7}">
      <dgm:prSet/>
      <dgm:spPr/>
      <dgm:t>
        <a:bodyPr/>
        <a:lstStyle/>
        <a:p>
          <a:endParaRPr lang="en-SG"/>
        </a:p>
      </dgm:t>
    </dgm:pt>
    <dgm:pt modelId="{3A0B0027-ED05-4ADE-86A0-BFCD8C63F0BC}">
      <dgm:prSet phldrT="[Text]"/>
      <dgm:spPr/>
      <dgm:t>
        <a:bodyPr/>
        <a:lstStyle/>
        <a:p>
          <a:r>
            <a:rPr lang="en-SG" dirty="0"/>
            <a:t>Get process under control or select a period where process is under control</a:t>
          </a:r>
        </a:p>
      </dgm:t>
    </dgm:pt>
    <dgm:pt modelId="{18953548-E929-4766-8483-1732E5E284C9}" type="parTrans" cxnId="{C0766602-DBB7-457C-A354-E8AB7B59540C}">
      <dgm:prSet/>
      <dgm:spPr/>
      <dgm:t>
        <a:bodyPr/>
        <a:lstStyle/>
        <a:p>
          <a:endParaRPr lang="en-SG"/>
        </a:p>
      </dgm:t>
    </dgm:pt>
    <dgm:pt modelId="{00A2065F-FC5D-4171-9FF6-E0DE5131C475}" type="sibTrans" cxnId="{C0766602-DBB7-457C-A354-E8AB7B59540C}">
      <dgm:prSet/>
      <dgm:spPr/>
      <dgm:t>
        <a:bodyPr/>
        <a:lstStyle/>
        <a:p>
          <a:endParaRPr lang="en-SG"/>
        </a:p>
      </dgm:t>
    </dgm:pt>
    <dgm:pt modelId="{9BF23829-8528-442B-B0D0-1F5A8BB47A6D}">
      <dgm:prSet phldrT="[Text]"/>
      <dgm:spPr/>
      <dgm:t>
        <a:bodyPr/>
        <a:lstStyle/>
        <a:p>
          <a:r>
            <a:rPr lang="en-SG" dirty="0"/>
            <a:t>Phase II</a:t>
          </a:r>
        </a:p>
      </dgm:t>
    </dgm:pt>
    <dgm:pt modelId="{9FC359DD-E170-46FE-94CF-DB9C37A7CFE1}" type="parTrans" cxnId="{8F347392-1B41-4FD8-B0A0-30489E0516AB}">
      <dgm:prSet/>
      <dgm:spPr/>
      <dgm:t>
        <a:bodyPr/>
        <a:lstStyle/>
        <a:p>
          <a:endParaRPr lang="en-SG"/>
        </a:p>
      </dgm:t>
    </dgm:pt>
    <dgm:pt modelId="{3B4E1A3D-7196-4015-A201-D60486F2E691}" type="sibTrans" cxnId="{8F347392-1B41-4FD8-B0A0-30489E0516AB}">
      <dgm:prSet/>
      <dgm:spPr/>
      <dgm:t>
        <a:bodyPr/>
        <a:lstStyle/>
        <a:p>
          <a:endParaRPr lang="en-SG"/>
        </a:p>
      </dgm:t>
    </dgm:pt>
    <dgm:pt modelId="{332A7FDF-AB6F-4D99-A5AC-42BF94FBC7A1}">
      <dgm:prSet phldrT="[Text]"/>
      <dgm:spPr/>
      <dgm:t>
        <a:bodyPr/>
        <a:lstStyle/>
        <a:p>
          <a:r>
            <a:rPr lang="en-SG" dirty="0"/>
            <a:t>Use SPC chart to monitor process</a:t>
          </a:r>
        </a:p>
      </dgm:t>
    </dgm:pt>
    <dgm:pt modelId="{14A9F38C-5F7B-4F22-A292-67B50DFBCCC0}" type="parTrans" cxnId="{1F90AFC1-3D1A-4A08-BE28-193AA2020735}">
      <dgm:prSet/>
      <dgm:spPr/>
      <dgm:t>
        <a:bodyPr/>
        <a:lstStyle/>
        <a:p>
          <a:endParaRPr lang="en-SG"/>
        </a:p>
      </dgm:t>
    </dgm:pt>
    <dgm:pt modelId="{76FEEA3E-97E7-4B17-A479-C5CBFB508971}" type="sibTrans" cxnId="{1F90AFC1-3D1A-4A08-BE28-193AA2020735}">
      <dgm:prSet/>
      <dgm:spPr/>
      <dgm:t>
        <a:bodyPr/>
        <a:lstStyle/>
        <a:p>
          <a:endParaRPr lang="en-SG"/>
        </a:p>
      </dgm:t>
    </dgm:pt>
    <dgm:pt modelId="{817FDC6C-929E-4A96-B8AE-E0EAE217AC61}">
      <dgm:prSet phldrT="[Text]"/>
      <dgm:spPr/>
      <dgm:t>
        <a:bodyPr/>
        <a:lstStyle/>
        <a:p>
          <a:r>
            <a:rPr lang="en-SG" dirty="0"/>
            <a:t>Estimate required parameters from in control data</a:t>
          </a:r>
        </a:p>
      </dgm:t>
    </dgm:pt>
    <dgm:pt modelId="{E3631785-BE4E-4ABD-8697-10ACE830859D}" type="parTrans" cxnId="{757921D6-9510-4A95-8E9B-889A8432B458}">
      <dgm:prSet/>
      <dgm:spPr/>
      <dgm:t>
        <a:bodyPr/>
        <a:lstStyle/>
        <a:p>
          <a:endParaRPr lang="en-SG"/>
        </a:p>
      </dgm:t>
    </dgm:pt>
    <dgm:pt modelId="{39CBB497-D6C9-4AB3-8CF1-B2FCC38BBAE8}" type="sibTrans" cxnId="{757921D6-9510-4A95-8E9B-889A8432B458}">
      <dgm:prSet/>
      <dgm:spPr/>
      <dgm:t>
        <a:bodyPr/>
        <a:lstStyle/>
        <a:p>
          <a:endParaRPr lang="en-SG"/>
        </a:p>
      </dgm:t>
    </dgm:pt>
    <dgm:pt modelId="{7F337DC1-62DF-49C0-921E-C67AB4811F28}">
      <dgm:prSet phldrT="[Text]"/>
      <dgm:spPr/>
      <dgm:t>
        <a:bodyPr/>
        <a:lstStyle/>
        <a:p>
          <a:r>
            <a:rPr lang="en-SG" dirty="0"/>
            <a:t>Construct SPC chart</a:t>
          </a:r>
        </a:p>
      </dgm:t>
    </dgm:pt>
    <dgm:pt modelId="{32BB3656-3568-4519-8667-C5AFB11504C7}" type="parTrans" cxnId="{1638CD82-01CB-46E8-A3B4-5FC909B08BC6}">
      <dgm:prSet/>
      <dgm:spPr/>
      <dgm:t>
        <a:bodyPr/>
        <a:lstStyle/>
        <a:p>
          <a:endParaRPr lang="en-SG"/>
        </a:p>
      </dgm:t>
    </dgm:pt>
    <dgm:pt modelId="{543AB94A-3200-403C-9567-99C6330F12CF}" type="sibTrans" cxnId="{1638CD82-01CB-46E8-A3B4-5FC909B08BC6}">
      <dgm:prSet/>
      <dgm:spPr/>
      <dgm:t>
        <a:bodyPr/>
        <a:lstStyle/>
        <a:p>
          <a:endParaRPr lang="en-SG"/>
        </a:p>
      </dgm:t>
    </dgm:pt>
    <dgm:pt modelId="{358ADFEE-DA1F-4CC0-9CE1-461FB6E26B3F}">
      <dgm:prSet phldrT="[Text]"/>
      <dgm:spPr/>
      <dgm:t>
        <a:bodyPr/>
        <a:lstStyle/>
        <a:p>
          <a:r>
            <a:rPr lang="en-SG" dirty="0"/>
            <a:t>Determine assignable cause when process signals out of control</a:t>
          </a:r>
        </a:p>
      </dgm:t>
    </dgm:pt>
    <dgm:pt modelId="{FD2EB131-EC07-4075-8435-D5D19C0D7A30}" type="parTrans" cxnId="{10A42B4E-3B0E-4A81-857C-EDC89C10C0BB}">
      <dgm:prSet/>
      <dgm:spPr/>
      <dgm:t>
        <a:bodyPr/>
        <a:lstStyle/>
        <a:p>
          <a:endParaRPr lang="en-SG"/>
        </a:p>
      </dgm:t>
    </dgm:pt>
    <dgm:pt modelId="{CEDDF943-9F7A-465C-9FD5-34744D3E9B0E}" type="sibTrans" cxnId="{10A42B4E-3B0E-4A81-857C-EDC89C10C0BB}">
      <dgm:prSet/>
      <dgm:spPr/>
      <dgm:t>
        <a:bodyPr/>
        <a:lstStyle/>
        <a:p>
          <a:endParaRPr lang="en-SG"/>
        </a:p>
      </dgm:t>
    </dgm:pt>
    <dgm:pt modelId="{AF9540BA-EB67-4EEC-BAF1-4A5996C04FA4}" type="pres">
      <dgm:prSet presAssocID="{9314D790-A8B2-41EA-BB2D-17B22EE623DC}" presName="linear" presStyleCnt="0">
        <dgm:presLayoutVars>
          <dgm:dir/>
          <dgm:animLvl val="lvl"/>
          <dgm:resizeHandles val="exact"/>
        </dgm:presLayoutVars>
      </dgm:prSet>
      <dgm:spPr/>
    </dgm:pt>
    <dgm:pt modelId="{1465128A-9EDB-472C-9B14-2342AC507254}" type="pres">
      <dgm:prSet presAssocID="{C6D5C958-DF5F-4BA4-BD6A-B74BEAC0E01B}" presName="parentLin" presStyleCnt="0"/>
      <dgm:spPr/>
    </dgm:pt>
    <dgm:pt modelId="{31B5FC85-7D46-4E47-B4DB-06BF4911AA84}" type="pres">
      <dgm:prSet presAssocID="{C6D5C958-DF5F-4BA4-BD6A-B74BEAC0E01B}" presName="parentLeftMargin" presStyleLbl="node1" presStyleIdx="0" presStyleCnt="2"/>
      <dgm:spPr/>
    </dgm:pt>
    <dgm:pt modelId="{D5735943-906D-4513-A9D3-0C72FF53DA10}" type="pres">
      <dgm:prSet presAssocID="{C6D5C958-DF5F-4BA4-BD6A-B74BEAC0E01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AC2A7E-DD64-437C-8403-E44443AB035A}" type="pres">
      <dgm:prSet presAssocID="{C6D5C958-DF5F-4BA4-BD6A-B74BEAC0E01B}" presName="negativeSpace" presStyleCnt="0"/>
      <dgm:spPr/>
    </dgm:pt>
    <dgm:pt modelId="{70E75F69-6661-4E2C-A096-DF563AE7723B}" type="pres">
      <dgm:prSet presAssocID="{C6D5C958-DF5F-4BA4-BD6A-B74BEAC0E01B}" presName="childText" presStyleLbl="conFgAcc1" presStyleIdx="0" presStyleCnt="2">
        <dgm:presLayoutVars>
          <dgm:bulletEnabled val="1"/>
        </dgm:presLayoutVars>
      </dgm:prSet>
      <dgm:spPr/>
    </dgm:pt>
    <dgm:pt modelId="{FE773588-6ED1-44ED-B01D-9D85EC096877}" type="pres">
      <dgm:prSet presAssocID="{D112073A-BEE2-4A72-913B-CA1A2904F599}" presName="spaceBetweenRectangles" presStyleCnt="0"/>
      <dgm:spPr/>
    </dgm:pt>
    <dgm:pt modelId="{E4AFB43B-F8CB-477B-9E2A-66B6A2075B91}" type="pres">
      <dgm:prSet presAssocID="{9BF23829-8528-442B-B0D0-1F5A8BB47A6D}" presName="parentLin" presStyleCnt="0"/>
      <dgm:spPr/>
    </dgm:pt>
    <dgm:pt modelId="{13E6A186-B464-4D70-B24D-17FB55619440}" type="pres">
      <dgm:prSet presAssocID="{9BF23829-8528-442B-B0D0-1F5A8BB47A6D}" presName="parentLeftMargin" presStyleLbl="node1" presStyleIdx="0" presStyleCnt="2"/>
      <dgm:spPr/>
    </dgm:pt>
    <dgm:pt modelId="{64145E8D-D2AA-4E30-AFEA-B04A174F532B}" type="pres">
      <dgm:prSet presAssocID="{9BF23829-8528-442B-B0D0-1F5A8BB47A6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E82D862-095D-4B20-92FA-599FA71EE5B9}" type="pres">
      <dgm:prSet presAssocID="{9BF23829-8528-442B-B0D0-1F5A8BB47A6D}" presName="negativeSpace" presStyleCnt="0"/>
      <dgm:spPr/>
    </dgm:pt>
    <dgm:pt modelId="{6A5FBBED-32A0-4DC5-9FDA-B261DE05ED3E}" type="pres">
      <dgm:prSet presAssocID="{9BF23829-8528-442B-B0D0-1F5A8BB47A6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0766602-DBB7-457C-A354-E8AB7B59540C}" srcId="{C6D5C958-DF5F-4BA4-BD6A-B74BEAC0E01B}" destId="{3A0B0027-ED05-4ADE-86A0-BFCD8C63F0BC}" srcOrd="0" destOrd="0" parTransId="{18953548-E929-4766-8483-1732E5E284C9}" sibTransId="{00A2065F-FC5D-4171-9FF6-E0DE5131C475}"/>
    <dgm:cxn modelId="{AC52F627-90C8-4DA2-8FFE-BA892BC8353E}" type="presOf" srcId="{3A0B0027-ED05-4ADE-86A0-BFCD8C63F0BC}" destId="{70E75F69-6661-4E2C-A096-DF563AE7723B}" srcOrd="0" destOrd="0" presId="urn:microsoft.com/office/officeart/2005/8/layout/list1"/>
    <dgm:cxn modelId="{D2DB102C-6A8F-42CF-9BB8-41C71E512A93}" type="presOf" srcId="{9314D790-A8B2-41EA-BB2D-17B22EE623DC}" destId="{AF9540BA-EB67-4EEC-BAF1-4A5996C04FA4}" srcOrd="0" destOrd="0" presId="urn:microsoft.com/office/officeart/2005/8/layout/list1"/>
    <dgm:cxn modelId="{D263DC3D-63C4-465A-9133-39F351853AC8}" type="presOf" srcId="{817FDC6C-929E-4A96-B8AE-E0EAE217AC61}" destId="{70E75F69-6661-4E2C-A096-DF563AE7723B}" srcOrd="0" destOrd="1" presId="urn:microsoft.com/office/officeart/2005/8/layout/list1"/>
    <dgm:cxn modelId="{10A42B4E-3B0E-4A81-857C-EDC89C10C0BB}" srcId="{9BF23829-8528-442B-B0D0-1F5A8BB47A6D}" destId="{358ADFEE-DA1F-4CC0-9CE1-461FB6E26B3F}" srcOrd="1" destOrd="0" parTransId="{FD2EB131-EC07-4075-8435-D5D19C0D7A30}" sibTransId="{CEDDF943-9F7A-465C-9FD5-34744D3E9B0E}"/>
    <dgm:cxn modelId="{B84F2B58-A66E-46D9-B879-137EFA585FFA}" type="presOf" srcId="{358ADFEE-DA1F-4CC0-9CE1-461FB6E26B3F}" destId="{6A5FBBED-32A0-4DC5-9FDA-B261DE05ED3E}" srcOrd="0" destOrd="1" presId="urn:microsoft.com/office/officeart/2005/8/layout/list1"/>
    <dgm:cxn modelId="{05816D7F-B432-4157-AD68-B5C77405E6CC}" type="presOf" srcId="{9BF23829-8528-442B-B0D0-1F5A8BB47A6D}" destId="{64145E8D-D2AA-4E30-AFEA-B04A174F532B}" srcOrd="1" destOrd="0" presId="urn:microsoft.com/office/officeart/2005/8/layout/list1"/>
    <dgm:cxn modelId="{1638CD82-01CB-46E8-A3B4-5FC909B08BC6}" srcId="{C6D5C958-DF5F-4BA4-BD6A-B74BEAC0E01B}" destId="{7F337DC1-62DF-49C0-921E-C67AB4811F28}" srcOrd="2" destOrd="0" parTransId="{32BB3656-3568-4519-8667-C5AFB11504C7}" sibTransId="{543AB94A-3200-403C-9567-99C6330F12CF}"/>
    <dgm:cxn modelId="{8F347392-1B41-4FD8-B0A0-30489E0516AB}" srcId="{9314D790-A8B2-41EA-BB2D-17B22EE623DC}" destId="{9BF23829-8528-442B-B0D0-1F5A8BB47A6D}" srcOrd="1" destOrd="0" parTransId="{9FC359DD-E170-46FE-94CF-DB9C37A7CFE1}" sibTransId="{3B4E1A3D-7196-4015-A201-D60486F2E691}"/>
    <dgm:cxn modelId="{D874ED94-5464-4270-9845-FDC88A6D5B07}" type="presOf" srcId="{9BF23829-8528-442B-B0D0-1F5A8BB47A6D}" destId="{13E6A186-B464-4D70-B24D-17FB55619440}" srcOrd="0" destOrd="0" presId="urn:microsoft.com/office/officeart/2005/8/layout/list1"/>
    <dgm:cxn modelId="{632B4995-2BB1-42FE-A7DC-A337A950EA4D}" type="presOf" srcId="{C6D5C958-DF5F-4BA4-BD6A-B74BEAC0E01B}" destId="{31B5FC85-7D46-4E47-B4DB-06BF4911AA84}" srcOrd="0" destOrd="0" presId="urn:microsoft.com/office/officeart/2005/8/layout/list1"/>
    <dgm:cxn modelId="{8D27819A-06F5-4136-ABD2-7B40B11125E7}" srcId="{9314D790-A8B2-41EA-BB2D-17B22EE623DC}" destId="{C6D5C958-DF5F-4BA4-BD6A-B74BEAC0E01B}" srcOrd="0" destOrd="0" parTransId="{17608045-5712-4E5B-8977-33569E0F5016}" sibTransId="{D112073A-BEE2-4A72-913B-CA1A2904F599}"/>
    <dgm:cxn modelId="{AA74E2A3-B573-44AB-94CB-12E5ED53F7E3}" type="presOf" srcId="{7F337DC1-62DF-49C0-921E-C67AB4811F28}" destId="{70E75F69-6661-4E2C-A096-DF563AE7723B}" srcOrd="0" destOrd="2" presId="urn:microsoft.com/office/officeart/2005/8/layout/list1"/>
    <dgm:cxn modelId="{1F90AFC1-3D1A-4A08-BE28-193AA2020735}" srcId="{9BF23829-8528-442B-B0D0-1F5A8BB47A6D}" destId="{332A7FDF-AB6F-4D99-A5AC-42BF94FBC7A1}" srcOrd="0" destOrd="0" parTransId="{14A9F38C-5F7B-4F22-A292-67B50DFBCCC0}" sibTransId="{76FEEA3E-97E7-4B17-A479-C5CBFB508971}"/>
    <dgm:cxn modelId="{E06192D2-F60C-4C4B-8D62-B1B1CCB0C811}" type="presOf" srcId="{C6D5C958-DF5F-4BA4-BD6A-B74BEAC0E01B}" destId="{D5735943-906D-4513-A9D3-0C72FF53DA10}" srcOrd="1" destOrd="0" presId="urn:microsoft.com/office/officeart/2005/8/layout/list1"/>
    <dgm:cxn modelId="{757921D6-9510-4A95-8E9B-889A8432B458}" srcId="{C6D5C958-DF5F-4BA4-BD6A-B74BEAC0E01B}" destId="{817FDC6C-929E-4A96-B8AE-E0EAE217AC61}" srcOrd="1" destOrd="0" parTransId="{E3631785-BE4E-4ABD-8697-10ACE830859D}" sibTransId="{39CBB497-D6C9-4AB3-8CF1-B2FCC38BBAE8}"/>
    <dgm:cxn modelId="{940BB7FF-9048-4786-ACC5-769CC7DB3813}" type="presOf" srcId="{332A7FDF-AB6F-4D99-A5AC-42BF94FBC7A1}" destId="{6A5FBBED-32A0-4DC5-9FDA-B261DE05ED3E}" srcOrd="0" destOrd="0" presId="urn:microsoft.com/office/officeart/2005/8/layout/list1"/>
    <dgm:cxn modelId="{9EB4AE66-6324-43EE-A265-CE332B1E497A}" type="presParOf" srcId="{AF9540BA-EB67-4EEC-BAF1-4A5996C04FA4}" destId="{1465128A-9EDB-472C-9B14-2342AC507254}" srcOrd="0" destOrd="0" presId="urn:microsoft.com/office/officeart/2005/8/layout/list1"/>
    <dgm:cxn modelId="{1CE13110-0445-4E99-94AF-2555A24E28AC}" type="presParOf" srcId="{1465128A-9EDB-472C-9B14-2342AC507254}" destId="{31B5FC85-7D46-4E47-B4DB-06BF4911AA84}" srcOrd="0" destOrd="0" presId="urn:microsoft.com/office/officeart/2005/8/layout/list1"/>
    <dgm:cxn modelId="{CBF66930-7598-4030-8696-7C5EB2F097A8}" type="presParOf" srcId="{1465128A-9EDB-472C-9B14-2342AC507254}" destId="{D5735943-906D-4513-A9D3-0C72FF53DA10}" srcOrd="1" destOrd="0" presId="urn:microsoft.com/office/officeart/2005/8/layout/list1"/>
    <dgm:cxn modelId="{ADE8B891-6C27-49E6-A074-DB613141C817}" type="presParOf" srcId="{AF9540BA-EB67-4EEC-BAF1-4A5996C04FA4}" destId="{28AC2A7E-DD64-437C-8403-E44443AB035A}" srcOrd="1" destOrd="0" presId="urn:microsoft.com/office/officeart/2005/8/layout/list1"/>
    <dgm:cxn modelId="{BA3B17E5-C223-4698-8C4B-60860077FBFD}" type="presParOf" srcId="{AF9540BA-EB67-4EEC-BAF1-4A5996C04FA4}" destId="{70E75F69-6661-4E2C-A096-DF563AE7723B}" srcOrd="2" destOrd="0" presId="urn:microsoft.com/office/officeart/2005/8/layout/list1"/>
    <dgm:cxn modelId="{EA14EA41-3C40-45E8-8CA9-9295221193CA}" type="presParOf" srcId="{AF9540BA-EB67-4EEC-BAF1-4A5996C04FA4}" destId="{FE773588-6ED1-44ED-B01D-9D85EC096877}" srcOrd="3" destOrd="0" presId="urn:microsoft.com/office/officeart/2005/8/layout/list1"/>
    <dgm:cxn modelId="{626074A9-EC75-4F41-9435-5552CEA831E4}" type="presParOf" srcId="{AF9540BA-EB67-4EEC-BAF1-4A5996C04FA4}" destId="{E4AFB43B-F8CB-477B-9E2A-66B6A2075B91}" srcOrd="4" destOrd="0" presId="urn:microsoft.com/office/officeart/2005/8/layout/list1"/>
    <dgm:cxn modelId="{B96123E3-7B37-40DF-A2BE-AD44FC10C69F}" type="presParOf" srcId="{E4AFB43B-F8CB-477B-9E2A-66B6A2075B91}" destId="{13E6A186-B464-4D70-B24D-17FB55619440}" srcOrd="0" destOrd="0" presId="urn:microsoft.com/office/officeart/2005/8/layout/list1"/>
    <dgm:cxn modelId="{7C51A07C-4015-44DF-9D50-C664733E67EA}" type="presParOf" srcId="{E4AFB43B-F8CB-477B-9E2A-66B6A2075B91}" destId="{64145E8D-D2AA-4E30-AFEA-B04A174F532B}" srcOrd="1" destOrd="0" presId="urn:microsoft.com/office/officeart/2005/8/layout/list1"/>
    <dgm:cxn modelId="{0D1C6B3E-570F-4F6C-A473-82206D6D94CC}" type="presParOf" srcId="{AF9540BA-EB67-4EEC-BAF1-4A5996C04FA4}" destId="{AE82D862-095D-4B20-92FA-599FA71EE5B9}" srcOrd="5" destOrd="0" presId="urn:microsoft.com/office/officeart/2005/8/layout/list1"/>
    <dgm:cxn modelId="{75CAB6CA-F14F-49D2-9426-1EBF9C6E954C}" type="presParOf" srcId="{AF9540BA-EB67-4EEC-BAF1-4A5996C04FA4}" destId="{6A5FBBED-32A0-4DC5-9FDA-B261DE05ED3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3207827E-D8BE-4F6C-9462-2A18CE7A87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UCL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dirty="0"/>
            </a:p>
          </dgm:t>
        </dgm:pt>
      </mc:Choice>
      <mc:Fallback xmlns="">
        <dgm:pt modelId="{3207827E-D8BE-4F6C-9462-2A18CE7A87D4}">
          <dgm:prSet phldrT="[Text]"/>
          <dgm:spPr/>
          <dgm:t>
            <a:bodyPr/>
            <a:lstStyle/>
            <a:p>
              <a:r>
                <a:rPr lang="en-SG" b="0" i="0">
                  <a:latin typeface="Cambria Math" panose="02040503050406030204" pitchFamily="18" charset="0"/>
                </a:rPr>
                <a:t>UCL=𝜇_0+𝐿𝜎 ̂</a:t>
              </a:r>
              <a:endParaRPr lang="en-SG" dirty="0"/>
            </a:p>
          </dgm:t>
        </dgm:pt>
      </mc:Fallback>
    </mc:AlternateConten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AAF475EA-FFA8-4A64-9D27-C993695D417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u="none" smtClean="0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m:oMathPara>
              </a14:m>
              <a:endParaRPr lang="en-SG" u="none" dirty="0"/>
            </a:p>
          </dgm:t>
        </dgm:pt>
      </mc:Choice>
      <mc:Fallback xmlns="">
        <dgm:pt modelId="{AAF475EA-FFA8-4A64-9D27-C993695D4177}">
          <dgm:prSet phldrT="[Text]"/>
          <dgm:spPr/>
          <dgm:t>
            <a:bodyPr/>
            <a:lstStyle/>
            <a:p>
              <a:r>
                <a:rPr lang="en-SG" b="0" i="0" u="none">
                  <a:latin typeface="Cambria Math" panose="02040503050406030204" pitchFamily="18" charset="0"/>
                </a:rPr>
                <a:t>LCL=𝜇_0−𝐿𝜎 ̂</a:t>
              </a:r>
              <a:endParaRPr lang="en-SG" u="none" dirty="0"/>
            </a:p>
          </dgm:t>
        </dgm:pt>
      </mc:Fallback>
    </mc:AlternateConten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D357D4D1-342C-4E88-BAB3-DC51209BD18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D357D4D1-342C-4E88-BAB3-DC51209BD18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General Formula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dgm:pt modelId="{3207827E-D8BE-4F6C-9462-2A18CE7A87D4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SG">
              <a:noFill/>
            </a:rPr>
            <a:t> </a:t>
          </a:r>
        </a:p>
      </dgm:t>
    </dgm:p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dgm:pt modelId="{AAF475EA-FFA8-4A64-9D27-C993695D4177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dgm:pt modelId="{D357D4D1-342C-4E88-BAB3-DC51209BD184}">
      <dgm:prSet phldrT="[Text]"/>
      <dgm:spPr/>
      <dgm:t>
        <a:bodyPr/>
        <a:lstStyle/>
        <a:p>
          <a:r>
            <a:rPr lang="en-SG">
              <a:noFill/>
            </a:rPr>
            <a:t> </a:t>
          </a:r>
        </a:p>
      </dgm:t>
    </dgm:p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F0DE59-7464-4E85-BBE2-21EA62BC4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D73E4C72-CC5B-4859-AA00-7DB1D6CB9347}">
      <dgm:prSet phldrT="[Text]"/>
      <dgm:spPr/>
      <dgm:t>
        <a:bodyPr/>
        <a:lstStyle/>
        <a:p>
          <a:r>
            <a:rPr lang="en-SG" dirty="0"/>
            <a:t>Chart Parameters (L-sigma control limit)</a:t>
          </a:r>
        </a:p>
      </dgm:t>
    </dgm:pt>
    <dgm:pt modelId="{4976EE3F-ADD7-464A-9F20-0A4260E3932C}" type="parTrans" cxnId="{BA13BB4E-7C8D-41EF-BCFD-02990BAD12A1}">
      <dgm:prSet/>
      <dgm:spPr/>
      <dgm:t>
        <a:bodyPr/>
        <a:lstStyle/>
        <a:p>
          <a:endParaRPr lang="en-SG"/>
        </a:p>
      </dgm:t>
    </dgm:pt>
    <dgm:pt modelId="{898F3F4B-9DD7-40E2-8521-F13728A0AA00}" type="sibTrans" cxnId="{BA13BB4E-7C8D-41EF-BCFD-02990BAD12A1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3207827E-D8BE-4F6C-9462-2A18CE7A87D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UCL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/1.128</m:t>
                    </m:r>
                  </m:oMath>
                </m:oMathPara>
              </a14:m>
              <a:endParaRPr lang="en-SG" dirty="0"/>
            </a:p>
          </dgm:t>
        </dgm:pt>
      </mc:Choice>
      <mc:Fallback xmlns="">
        <dgm:pt modelId="{3207827E-D8BE-4F6C-9462-2A18CE7A87D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UCL=𝜇_0+𝐿𝜎 ̂=𝜇_0+𝐿∗(𝑀𝑅) ̅/1.128</a:t>
              </a:r>
              <a:endParaRPr lang="en-SG" dirty="0"/>
            </a:p>
          </dgm:t>
        </dgm:pt>
      </mc:Fallback>
    </mc:AlternateContent>
    <dgm:pt modelId="{7BD11391-C72E-4755-800E-95BD7A1E0A74}" type="parTrans" cxnId="{9007E7FC-62C7-4434-B6C4-1F58153BAB87}">
      <dgm:prSet/>
      <dgm:spPr/>
      <dgm:t>
        <a:bodyPr/>
        <a:lstStyle/>
        <a:p>
          <a:endParaRPr lang="en-SG"/>
        </a:p>
      </dgm:t>
    </dgm:pt>
    <dgm:pt modelId="{16462B5C-E155-4975-86CD-DF9F6CA13E11}" type="sibTrans" cxnId="{9007E7FC-62C7-4434-B6C4-1F58153BAB87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AAF475EA-FFA8-4A64-9D27-C993695D417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u="none" smtClean="0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̂"/>
                        <m:ctrlPr>
                          <a:rPr lang="en-SG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u="none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b="0" i="1" u="non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/1.128</m:t>
                    </m:r>
                  </m:oMath>
                </m:oMathPara>
              </a14:m>
              <a:endParaRPr lang="en-SG" u="none" dirty="0"/>
            </a:p>
          </dgm:t>
        </dgm:pt>
      </mc:Choice>
      <mc:Fallback xmlns="">
        <dgm:pt modelId="{AAF475EA-FFA8-4A64-9D27-C993695D4177}">
          <dgm:prSet phldrT="[Text]"/>
          <dgm:spPr/>
          <dgm:t>
            <a:bodyPr/>
            <a:lstStyle/>
            <a:p>
              <a:pPr/>
              <a:r>
                <a:rPr lang="en-SG" b="0" i="0" u="none">
                  <a:latin typeface="Cambria Math" panose="02040503050406030204" pitchFamily="18" charset="0"/>
                </a:rPr>
                <a:t>LCL=𝜇_0−𝐿𝜎 ̂=</a:t>
              </a:r>
              <a:r>
                <a:rPr lang="en-SG" b="0" i="0">
                  <a:latin typeface="Cambria Math" panose="02040503050406030204" pitchFamily="18" charset="0"/>
                </a:rPr>
                <a:t>𝜇_0−𝐿∗(𝑀𝑅) ̅/1.128</a:t>
              </a:r>
              <a:endParaRPr lang="en-SG" u="none" dirty="0"/>
            </a:p>
          </dgm:t>
        </dgm:pt>
      </mc:Fallback>
    </mc:AlternateContent>
    <dgm:pt modelId="{4F7ED265-3BD1-4D09-9F61-6CB8CA77D71C}" type="sibTrans" cxnId="{B0B3CCE8-232E-46AA-A46D-900DE348BB53}">
      <dgm:prSet/>
      <dgm:spPr/>
      <dgm:t>
        <a:bodyPr/>
        <a:lstStyle/>
        <a:p>
          <a:endParaRPr lang="en-SG"/>
        </a:p>
      </dgm:t>
    </dgm:pt>
    <dgm:pt modelId="{0F0DB34D-EA9A-4CD4-AF05-42E87EDC6EE0}" type="parTrans" cxnId="{B0B3CCE8-232E-46AA-A46D-900DE348BB53}">
      <dgm:prSet/>
      <dgm:spPr/>
      <dgm:t>
        <a:bodyPr/>
        <a:lstStyle/>
        <a:p>
          <a:endParaRPr lang="en-SG"/>
        </a:p>
      </dgm:t>
    </dgm:pt>
    <mc:AlternateContent xmlns:mc="http://schemas.openxmlformats.org/markup-compatibility/2006" xmlns:a14="http://schemas.microsoft.com/office/drawing/2010/main">
      <mc:Choice Requires="a14">
        <dgm:pt modelId="{D357D4D1-342C-4E88-BAB3-DC51209BD18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Center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m:oMathPara>
              </a14:m>
              <a:endParaRPr lang="en-SG" dirty="0"/>
            </a:p>
          </dgm:t>
        </dgm:pt>
      </mc:Choice>
      <mc:Fallback xmlns="">
        <dgm:pt modelId="{D357D4D1-342C-4E88-BAB3-DC51209BD184}">
          <dgm:prSet phldrT="[Text]"/>
          <dgm:spPr/>
          <dgm:t>
            <a:bodyPr/>
            <a:lstStyle/>
            <a:p>
              <a:pPr/>
              <a:r>
                <a:rPr lang="en-SG" b="0" i="0">
                  <a:latin typeface="Cambria Math" panose="02040503050406030204" pitchFamily="18" charset="0"/>
                </a:rPr>
                <a:t>Center=𝜇_0</a:t>
              </a:r>
              <a:endParaRPr lang="en-SG" dirty="0"/>
            </a:p>
          </dgm:t>
        </dgm:pt>
      </mc:Fallback>
    </mc:AlternateContent>
    <dgm:pt modelId="{3F684D20-FA28-4539-8655-8C64A816B0D3}" type="parTrans" cxnId="{B90A0EC0-563B-4B8E-A072-8C1737E8E91E}">
      <dgm:prSet/>
      <dgm:spPr/>
      <dgm:t>
        <a:bodyPr/>
        <a:lstStyle/>
        <a:p>
          <a:endParaRPr lang="en-SG"/>
        </a:p>
      </dgm:t>
    </dgm:pt>
    <dgm:pt modelId="{B0DBA90D-1030-40E5-916A-31C7BDE04CBF}" type="sibTrans" cxnId="{B90A0EC0-563B-4B8E-A072-8C1737E8E91E}">
      <dgm:prSet/>
      <dgm:spPr/>
      <dgm:t>
        <a:bodyPr/>
        <a:lstStyle/>
        <a:p>
          <a:endParaRPr lang="en-SG"/>
        </a:p>
      </dgm:t>
    </dgm:pt>
    <dgm:pt modelId="{2E303F41-72E6-4576-AB51-E0E5580029FE}" type="pres">
      <dgm:prSet presAssocID="{96F0DE59-7464-4E85-BBE2-21EA62BC498B}" presName="linear" presStyleCnt="0">
        <dgm:presLayoutVars>
          <dgm:dir/>
          <dgm:animLvl val="lvl"/>
          <dgm:resizeHandles val="exact"/>
        </dgm:presLayoutVars>
      </dgm:prSet>
      <dgm:spPr/>
    </dgm:pt>
    <dgm:pt modelId="{C770DCFF-A641-4AE7-BB8C-B408215D29D2}" type="pres">
      <dgm:prSet presAssocID="{D73E4C72-CC5B-4859-AA00-7DB1D6CB9347}" presName="parentLin" presStyleCnt="0"/>
      <dgm:spPr/>
    </dgm:pt>
    <dgm:pt modelId="{ACE8479A-3682-490F-B2B8-D5DB2A35038D}" type="pres">
      <dgm:prSet presAssocID="{D73E4C72-CC5B-4859-AA00-7DB1D6CB9347}" presName="parentLeftMargin" presStyleLbl="node1" presStyleIdx="0" presStyleCnt="1"/>
      <dgm:spPr/>
    </dgm:pt>
    <dgm:pt modelId="{8BC2A003-65DF-4184-84E1-7473605880BD}" type="pres">
      <dgm:prSet presAssocID="{D73E4C72-CC5B-4859-AA00-7DB1D6CB93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FBC939-EDA9-4E79-A07F-07F14914E0A0}" type="pres">
      <dgm:prSet presAssocID="{D73E4C72-CC5B-4859-AA00-7DB1D6CB9347}" presName="negativeSpace" presStyleCnt="0"/>
      <dgm:spPr/>
    </dgm:pt>
    <dgm:pt modelId="{F44F1E7C-4301-4FB3-9CA2-70D7CF5A3144}" type="pres">
      <dgm:prSet presAssocID="{D73E4C72-CC5B-4859-AA00-7DB1D6CB934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14414-4A77-4EC5-B71F-D6A7931DC34A}" type="presOf" srcId="{D73E4C72-CC5B-4859-AA00-7DB1D6CB9347}" destId="{8BC2A003-65DF-4184-84E1-7473605880BD}" srcOrd="1" destOrd="0" presId="urn:microsoft.com/office/officeart/2005/8/layout/list1"/>
    <dgm:cxn modelId="{D382EA69-CCC0-4DEC-93E8-AE4F7B538F08}" type="presOf" srcId="{D73E4C72-CC5B-4859-AA00-7DB1D6CB9347}" destId="{ACE8479A-3682-490F-B2B8-D5DB2A35038D}" srcOrd="0" destOrd="0" presId="urn:microsoft.com/office/officeart/2005/8/layout/list1"/>
    <dgm:cxn modelId="{BA13BB4E-7C8D-41EF-BCFD-02990BAD12A1}" srcId="{96F0DE59-7464-4E85-BBE2-21EA62BC498B}" destId="{D73E4C72-CC5B-4859-AA00-7DB1D6CB9347}" srcOrd="0" destOrd="0" parTransId="{4976EE3F-ADD7-464A-9F20-0A4260E3932C}" sibTransId="{898F3F4B-9DD7-40E2-8521-F13728A0AA00}"/>
    <dgm:cxn modelId="{680FBA8B-43F4-4573-8CE2-C15C817A4595}" type="presOf" srcId="{96F0DE59-7464-4E85-BBE2-21EA62BC498B}" destId="{2E303F41-72E6-4576-AB51-E0E5580029FE}" srcOrd="0" destOrd="0" presId="urn:microsoft.com/office/officeart/2005/8/layout/list1"/>
    <dgm:cxn modelId="{B90A0EC0-563B-4B8E-A072-8C1737E8E91E}" srcId="{D73E4C72-CC5B-4859-AA00-7DB1D6CB9347}" destId="{D357D4D1-342C-4E88-BAB3-DC51209BD184}" srcOrd="1" destOrd="0" parTransId="{3F684D20-FA28-4539-8655-8C64A816B0D3}" sibTransId="{B0DBA90D-1030-40E5-916A-31C7BDE04CBF}"/>
    <dgm:cxn modelId="{FB3448C5-34F7-43CF-9246-378832EEED72}" type="presOf" srcId="{D357D4D1-342C-4E88-BAB3-DC51209BD184}" destId="{F44F1E7C-4301-4FB3-9CA2-70D7CF5A3144}" srcOrd="0" destOrd="1" presId="urn:microsoft.com/office/officeart/2005/8/layout/list1"/>
    <dgm:cxn modelId="{FBB257D1-19B1-47C0-9356-75EECAE20089}" type="presOf" srcId="{3207827E-D8BE-4F6C-9462-2A18CE7A87D4}" destId="{F44F1E7C-4301-4FB3-9CA2-70D7CF5A3144}" srcOrd="0" destOrd="0" presId="urn:microsoft.com/office/officeart/2005/8/layout/list1"/>
    <dgm:cxn modelId="{1F042EE0-9401-4B85-9BEE-3B0A00640510}" type="presOf" srcId="{AAF475EA-FFA8-4A64-9D27-C993695D4177}" destId="{F44F1E7C-4301-4FB3-9CA2-70D7CF5A3144}" srcOrd="0" destOrd="2" presId="urn:microsoft.com/office/officeart/2005/8/layout/list1"/>
    <dgm:cxn modelId="{B0B3CCE8-232E-46AA-A46D-900DE348BB53}" srcId="{D73E4C72-CC5B-4859-AA00-7DB1D6CB9347}" destId="{AAF475EA-FFA8-4A64-9D27-C993695D4177}" srcOrd="2" destOrd="0" parTransId="{0F0DB34D-EA9A-4CD4-AF05-42E87EDC6EE0}" sibTransId="{4F7ED265-3BD1-4D09-9F61-6CB8CA77D71C}"/>
    <dgm:cxn modelId="{9007E7FC-62C7-4434-B6C4-1F58153BAB87}" srcId="{D73E4C72-CC5B-4859-AA00-7DB1D6CB9347}" destId="{3207827E-D8BE-4F6C-9462-2A18CE7A87D4}" srcOrd="0" destOrd="0" parTransId="{7BD11391-C72E-4755-800E-95BD7A1E0A74}" sibTransId="{16462B5C-E155-4975-86CD-DF9F6CA13E11}"/>
    <dgm:cxn modelId="{68577C8F-02BE-4DBD-8C25-F6968A49DB5E}" type="presParOf" srcId="{2E303F41-72E6-4576-AB51-E0E5580029FE}" destId="{C770DCFF-A641-4AE7-BB8C-B408215D29D2}" srcOrd="0" destOrd="0" presId="urn:microsoft.com/office/officeart/2005/8/layout/list1"/>
    <dgm:cxn modelId="{079444D4-0F01-43DE-A161-CBF827959335}" type="presParOf" srcId="{C770DCFF-A641-4AE7-BB8C-B408215D29D2}" destId="{ACE8479A-3682-490F-B2B8-D5DB2A35038D}" srcOrd="0" destOrd="0" presId="urn:microsoft.com/office/officeart/2005/8/layout/list1"/>
    <dgm:cxn modelId="{B1B4626F-23AB-4DE5-B882-78961A9A0B12}" type="presParOf" srcId="{C770DCFF-A641-4AE7-BB8C-B408215D29D2}" destId="{8BC2A003-65DF-4184-84E1-7473605880BD}" srcOrd="1" destOrd="0" presId="urn:microsoft.com/office/officeart/2005/8/layout/list1"/>
    <dgm:cxn modelId="{D79693B6-46CA-4BE8-96AD-6609BF4C1C4E}" type="presParOf" srcId="{2E303F41-72E6-4576-AB51-E0E5580029FE}" destId="{FAFBC939-EDA9-4E79-A07F-07F14914E0A0}" srcOrd="1" destOrd="0" presId="urn:microsoft.com/office/officeart/2005/8/layout/list1"/>
    <dgm:cxn modelId="{99B7A84B-5998-43BD-9BF8-3CB946F7D5C1}" type="presParOf" srcId="{2E303F41-72E6-4576-AB51-E0E5580029FE}" destId="{F44F1E7C-4301-4FB3-9CA2-70D7CF5A314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8E515-8648-48E4-B0DA-471EFF14FFD2}">
      <dsp:nvSpPr>
        <dsp:cNvPr id="0" name=""/>
        <dsp:cNvSpPr/>
      </dsp:nvSpPr>
      <dsp:spPr>
        <a:xfrm>
          <a:off x="0" y="273731"/>
          <a:ext cx="5293062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0800" tIns="354076" rIns="41080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b="0" kern="1200" dirty="0"/>
            <a:t>Independence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b="0" kern="1200" dirty="0"/>
            <a:t>Normally distributed</a:t>
          </a:r>
          <a:endParaRPr lang="en-SG" sz="1700" b="0" i="1" kern="1200" dirty="0"/>
        </a:p>
      </dsp:txBody>
      <dsp:txXfrm>
        <a:off x="0" y="273731"/>
        <a:ext cx="5293062" cy="1044225"/>
      </dsp:txXfrm>
    </dsp:sp>
    <dsp:sp modelId="{F926AA4A-514F-47B7-B788-C1FA9391BC62}">
      <dsp:nvSpPr>
        <dsp:cNvPr id="0" name=""/>
        <dsp:cNvSpPr/>
      </dsp:nvSpPr>
      <dsp:spPr>
        <a:xfrm>
          <a:off x="264653" y="22811"/>
          <a:ext cx="3705143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46" tIns="0" rIns="14004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b="1" kern="1200" dirty="0"/>
            <a:t>Assumptions</a:t>
          </a:r>
        </a:p>
      </dsp:txBody>
      <dsp:txXfrm>
        <a:off x="289151" y="47309"/>
        <a:ext cx="3656147" cy="4528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526998"/>
          <a:ext cx="4935350" cy="102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038" tIns="270764" rIns="38303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300" b="0" i="0" kern="1200" smtClean="0">
                  <a:latin typeface="Cambria Math" panose="02040503050406030204" pitchFamily="18" charset="0"/>
                </a:rPr>
                <m:t>UCL</m:t>
              </m:r>
              <m:r>
                <a:rPr lang="en-SG" sz="13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3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3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3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3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300" b="0" i="1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3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3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3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3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3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3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3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300" b="0" i="0" u="none" kern="1200" smtClean="0">
                  <a:latin typeface="Cambria Math" panose="02040503050406030204" pitchFamily="18" charset="0"/>
                </a:rPr>
                <m:t>LCL</m:t>
              </m:r>
              <m:r>
                <a:rPr lang="en-SG" sz="13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300" b="0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300" b="0" i="1" u="none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300" b="0" i="1" u="none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300" b="0" i="1" u="none" kern="1200" smtClean="0">
                  <a:latin typeface="Cambria Math" panose="02040503050406030204" pitchFamily="18" charset="0"/>
                </a:rPr>
                <m:t>−</m:t>
              </m:r>
              <m:r>
                <a:rPr lang="en-SG" sz="1300" b="0" i="1" u="none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300" b="0" i="1" u="none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300" b="0" i="1" u="none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300" u="none" kern="1200" dirty="0"/>
        </a:p>
      </dsp:txBody>
      <dsp:txXfrm>
        <a:off x="0" y="526998"/>
        <a:ext cx="4935350" cy="1023750"/>
      </dsp:txXfrm>
    </dsp:sp>
    <dsp:sp modelId="{8BC2A003-65DF-4184-84E1-7473605880BD}">
      <dsp:nvSpPr>
        <dsp:cNvPr id="0" name=""/>
        <dsp:cNvSpPr/>
      </dsp:nvSpPr>
      <dsp:spPr>
        <a:xfrm>
          <a:off x="246767" y="335118"/>
          <a:ext cx="3454745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581" tIns="0" rIns="13058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General Formula (L-sigma control limit)</a:t>
          </a:r>
        </a:p>
      </dsp:txBody>
      <dsp:txXfrm>
        <a:off x="265501" y="353852"/>
        <a:ext cx="3417277" cy="34629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476283"/>
          <a:ext cx="4935350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038" tIns="416560" rIns="38303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000" kern="1200"/>
            <a:t>Live with additional false positives</a:t>
          </a:r>
          <a:endParaRPr lang="en-SG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000" kern="1200"/>
            <a:t>Increase control limit</a:t>
          </a:r>
          <a:endParaRPr lang="en-SG" sz="2000" kern="1200" dirty="0"/>
        </a:p>
      </dsp:txBody>
      <dsp:txXfrm>
        <a:off x="0" y="476283"/>
        <a:ext cx="4935350" cy="1228500"/>
      </dsp:txXfrm>
    </dsp:sp>
    <dsp:sp modelId="{8BC2A003-65DF-4184-84E1-7473605880BD}">
      <dsp:nvSpPr>
        <dsp:cNvPr id="0" name=""/>
        <dsp:cNvSpPr/>
      </dsp:nvSpPr>
      <dsp:spPr>
        <a:xfrm>
          <a:off x="246767" y="181083"/>
          <a:ext cx="3454745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581" tIns="0" rIns="13058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u="none" kern="1200" dirty="0"/>
            <a:t>Remedies</a:t>
          </a:r>
        </a:p>
      </dsp:txBody>
      <dsp:txXfrm>
        <a:off x="275588" y="209904"/>
        <a:ext cx="3397103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70074-ADEB-4B83-95B9-051D76CFB44F}">
      <dsp:nvSpPr>
        <dsp:cNvPr id="0" name=""/>
        <dsp:cNvSpPr/>
      </dsp:nvSpPr>
      <dsp:spPr>
        <a:xfrm>
          <a:off x="3056" y="156892"/>
          <a:ext cx="2980506" cy="835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 dirty="0"/>
            <a:t>Variable</a:t>
          </a:r>
        </a:p>
      </dsp:txBody>
      <dsp:txXfrm>
        <a:off x="3056" y="156892"/>
        <a:ext cx="2980506" cy="835200"/>
      </dsp:txXfrm>
    </dsp:sp>
    <dsp:sp modelId="{0549EBB3-9CEB-4DB5-8DCC-F703C771E436}">
      <dsp:nvSpPr>
        <dsp:cNvPr id="0" name=""/>
        <dsp:cNvSpPr/>
      </dsp:nvSpPr>
      <dsp:spPr>
        <a:xfrm>
          <a:off x="3056" y="992092"/>
          <a:ext cx="2980506" cy="34230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n-SG" sz="29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2900" kern="1200" smtClean="0">
                      <a:latin typeface="Cambria Math" panose="02040503050406030204" pitchFamily="18" charset="0"/>
                    </a:rPr>
                    <m:t>𝑥</m:t>
                  </m:r>
                </m:e>
              </m:acc>
              <m:r>
                <a:rPr lang="en-SG" sz="2900" kern="1200" smtClean="0">
                  <a:latin typeface="Cambria Math" panose="02040503050406030204" pitchFamily="18" charset="0"/>
                </a:rPr>
                <m:t>,</m:t>
              </m:r>
              <m:r>
                <a:rPr lang="en-SG" sz="2900" kern="1200" smtClean="0">
                  <a:latin typeface="Cambria Math" panose="02040503050406030204" pitchFamily="18" charset="0"/>
                </a:rPr>
                <m:t>𝑠</m:t>
              </m:r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n-SG" sz="29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2900" kern="1200" smtClean="0">
                      <a:latin typeface="Cambria Math" panose="02040503050406030204" pitchFamily="18" charset="0"/>
                    </a:rPr>
                    <m:t>𝑥</m:t>
                  </m:r>
                </m:e>
              </m:acc>
              <m:r>
                <a:rPr lang="en-SG" sz="2900" kern="1200" smtClean="0">
                  <a:latin typeface="Cambria Math" panose="02040503050406030204" pitchFamily="18" charset="0"/>
                </a:rPr>
                <m:t>,</m:t>
              </m:r>
              <m:r>
                <a:rPr lang="en-SG" sz="2900" kern="1200" smtClean="0">
                  <a:latin typeface="Cambria Math" panose="02040503050406030204" pitchFamily="18" charset="0"/>
                </a:rPr>
                <m:t>𝑅</m:t>
              </m:r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SG" sz="2900" kern="1200" smtClean="0">
                  <a:latin typeface="Cambria Math" panose="02040503050406030204" pitchFamily="18" charset="0"/>
                </a:rPr>
                <m:t>𝑥</m:t>
              </m:r>
              <m:r>
                <a:rPr lang="en-SG" sz="2900" kern="1200" smtClean="0">
                  <a:latin typeface="Cambria Math" panose="02040503050406030204" pitchFamily="18" charset="0"/>
                </a:rPr>
                <m:t>, </m:t>
              </m:r>
              <m:r>
                <a:rPr lang="en-SG" sz="2900" kern="1200" smtClean="0">
                  <a:latin typeface="Cambria Math" panose="02040503050406030204" pitchFamily="18" charset="0"/>
                </a:rPr>
                <m:t>𝑅</m:t>
              </m:r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SG" sz="2900" b="0" i="1" kern="1200" smtClean="0">
                  <a:latin typeface="Cambria Math" panose="02040503050406030204" pitchFamily="18" charset="0"/>
                </a:rPr>
                <m:t>𝑠</m:t>
              </m:r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SG" sz="29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SG" sz="2900" b="0" i="1" kern="1200" smtClean="0">
                      <a:latin typeface="Cambria Math" panose="02040503050406030204" pitchFamily="18" charset="0"/>
                    </a:rPr>
                    <m:t>𝑠</m:t>
                  </m:r>
                </m:e>
                <m:sup>
                  <m:r>
                    <a:rPr lang="en-SG" sz="29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endParaRPr lang="en-SG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SG" sz="2900" b="0" i="1" kern="1200" smtClean="0">
                  <a:latin typeface="Cambria Math" panose="02040503050406030204" pitchFamily="18" charset="0"/>
                </a:rPr>
                <m:t>𝑅</m:t>
              </m:r>
            </m:oMath>
          </a14:m>
          <a:endParaRPr lang="en-SG" sz="2900" kern="1200" dirty="0"/>
        </a:p>
      </dsp:txBody>
      <dsp:txXfrm>
        <a:off x="3056" y="992092"/>
        <a:ext cx="2980506" cy="3423015"/>
      </dsp:txXfrm>
    </dsp:sp>
    <dsp:sp modelId="{4D89467C-EF1F-4D4F-B930-57F7F626732A}">
      <dsp:nvSpPr>
        <dsp:cNvPr id="0" name=""/>
        <dsp:cNvSpPr/>
      </dsp:nvSpPr>
      <dsp:spPr>
        <a:xfrm>
          <a:off x="3400834" y="156892"/>
          <a:ext cx="2980506" cy="835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 dirty="0"/>
            <a:t>Time Weighted</a:t>
          </a:r>
        </a:p>
      </dsp:txBody>
      <dsp:txXfrm>
        <a:off x="3400834" y="156892"/>
        <a:ext cx="2980506" cy="835200"/>
      </dsp:txXfrm>
    </dsp:sp>
    <dsp:sp modelId="{A71B5A05-2414-4F0B-B1C2-5BD7D5EA3690}">
      <dsp:nvSpPr>
        <dsp:cNvPr id="0" name=""/>
        <dsp:cNvSpPr/>
      </dsp:nvSpPr>
      <dsp:spPr>
        <a:xfrm>
          <a:off x="3400834" y="992092"/>
          <a:ext cx="2980506" cy="342301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EWMA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Tabular </a:t>
          </a:r>
          <a:r>
            <a:rPr lang="en-SG" sz="2900" kern="1200" dirty="0" err="1"/>
            <a:t>Cusum</a:t>
          </a:r>
          <a:endParaRPr lang="en-SG" sz="2900" kern="1200" dirty="0"/>
        </a:p>
      </dsp:txBody>
      <dsp:txXfrm>
        <a:off x="3400834" y="992092"/>
        <a:ext cx="2980506" cy="3423015"/>
      </dsp:txXfrm>
    </dsp:sp>
    <dsp:sp modelId="{04054F28-1AA5-4D2E-97D0-EC797B300488}">
      <dsp:nvSpPr>
        <dsp:cNvPr id="0" name=""/>
        <dsp:cNvSpPr/>
      </dsp:nvSpPr>
      <dsp:spPr>
        <a:xfrm>
          <a:off x="6798611" y="156892"/>
          <a:ext cx="2980506" cy="835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900" kern="1200"/>
            <a:t>Attribute</a:t>
          </a:r>
          <a:endParaRPr lang="en-SG" sz="2900" kern="1200" dirty="0"/>
        </a:p>
      </dsp:txBody>
      <dsp:txXfrm>
        <a:off x="6798611" y="156892"/>
        <a:ext cx="2980506" cy="835200"/>
      </dsp:txXfrm>
    </dsp:sp>
    <dsp:sp modelId="{99066E57-7495-44DE-B460-7A0842E7E08F}">
      <dsp:nvSpPr>
        <dsp:cNvPr id="0" name=""/>
        <dsp:cNvSpPr/>
      </dsp:nvSpPr>
      <dsp:spPr>
        <a:xfrm>
          <a:off x="6798611" y="992092"/>
          <a:ext cx="2980506" cy="34230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p-chart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np-chart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c-chart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2900" kern="1200" dirty="0"/>
            <a:t>u-chart</a:t>
          </a:r>
        </a:p>
      </dsp:txBody>
      <dsp:txXfrm>
        <a:off x="6798611" y="992092"/>
        <a:ext cx="2980506" cy="34230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266971"/>
          <a:ext cx="6445192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219" tIns="333248" rIns="50021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UCL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u="none" kern="1200" smtClean="0">
                  <a:latin typeface="Cambria Math" panose="02040503050406030204" pitchFamily="18" charset="0"/>
                </a:rPr>
                <m:t>LCL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u="none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600" u="none" kern="1200" dirty="0"/>
        </a:p>
      </dsp:txBody>
      <dsp:txXfrm>
        <a:off x="0" y="266971"/>
        <a:ext cx="6445192" cy="1260000"/>
      </dsp:txXfrm>
    </dsp:sp>
    <dsp:sp modelId="{8BC2A003-65DF-4184-84E1-7473605880BD}">
      <dsp:nvSpPr>
        <dsp:cNvPr id="0" name=""/>
        <dsp:cNvSpPr/>
      </dsp:nvSpPr>
      <dsp:spPr>
        <a:xfrm>
          <a:off x="322259" y="30811"/>
          <a:ext cx="451163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529" tIns="0" rIns="1705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General Formula (L-sigma control limit)</a:t>
          </a:r>
        </a:p>
      </dsp:txBody>
      <dsp:txXfrm>
        <a:off x="345316" y="53868"/>
        <a:ext cx="4465520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75F69-6661-4E2C-A096-DF563AE7723B}">
      <dsp:nvSpPr>
        <dsp:cNvPr id="0" name=""/>
        <dsp:cNvSpPr/>
      </dsp:nvSpPr>
      <dsp:spPr>
        <a:xfrm>
          <a:off x="0" y="549756"/>
          <a:ext cx="5437080" cy="277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1978" tIns="458216" rIns="42197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Get process under control or select a period where process is under control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Estimate required parameters from in control data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Construct SPC chart</a:t>
          </a:r>
        </a:p>
      </dsp:txBody>
      <dsp:txXfrm>
        <a:off x="0" y="549756"/>
        <a:ext cx="5437080" cy="2772000"/>
      </dsp:txXfrm>
    </dsp:sp>
    <dsp:sp modelId="{D5735943-906D-4513-A9D3-0C72FF53DA10}">
      <dsp:nvSpPr>
        <dsp:cNvPr id="0" name=""/>
        <dsp:cNvSpPr/>
      </dsp:nvSpPr>
      <dsp:spPr>
        <a:xfrm>
          <a:off x="271854" y="225036"/>
          <a:ext cx="3805956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56" tIns="0" rIns="14385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Phase I</a:t>
          </a:r>
        </a:p>
      </dsp:txBody>
      <dsp:txXfrm>
        <a:off x="303557" y="256739"/>
        <a:ext cx="3742550" cy="586034"/>
      </dsp:txXfrm>
    </dsp:sp>
    <dsp:sp modelId="{6A5FBBED-32A0-4DC5-9FDA-B261DE05ED3E}">
      <dsp:nvSpPr>
        <dsp:cNvPr id="0" name=""/>
        <dsp:cNvSpPr/>
      </dsp:nvSpPr>
      <dsp:spPr>
        <a:xfrm>
          <a:off x="0" y="3765277"/>
          <a:ext cx="543708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1978" tIns="458216" rIns="42197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Use SPC chart to monitor process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200" kern="1200" dirty="0"/>
            <a:t>Determine assignable cause when process signals out of control</a:t>
          </a:r>
        </a:p>
      </dsp:txBody>
      <dsp:txXfrm>
        <a:off x="0" y="3765277"/>
        <a:ext cx="5437080" cy="1663200"/>
      </dsp:txXfrm>
    </dsp:sp>
    <dsp:sp modelId="{64145E8D-D2AA-4E30-AFEA-B04A174F532B}">
      <dsp:nvSpPr>
        <dsp:cNvPr id="0" name=""/>
        <dsp:cNvSpPr/>
      </dsp:nvSpPr>
      <dsp:spPr>
        <a:xfrm>
          <a:off x="271854" y="3440556"/>
          <a:ext cx="3805956" cy="64944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56" tIns="0" rIns="14385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Phase II</a:t>
          </a:r>
        </a:p>
      </dsp:txBody>
      <dsp:txXfrm>
        <a:off x="303557" y="3472259"/>
        <a:ext cx="3742550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396351"/>
          <a:ext cx="4284952" cy="94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2560" tIns="249936" rIns="33256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200" b="0" i="0" kern="1200" smtClean="0">
                  <a:latin typeface="Cambria Math" panose="02040503050406030204" pitchFamily="18" charset="0"/>
                </a:rPr>
                <m:t>UCL</m:t>
              </m:r>
              <m:r>
                <a:rPr lang="en-SG" sz="12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2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2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2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2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200" b="0" i="1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2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2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2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2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2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2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2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200" b="0" i="0" u="none" kern="1200" smtClean="0">
                  <a:latin typeface="Cambria Math" panose="02040503050406030204" pitchFamily="18" charset="0"/>
                </a:rPr>
                <m:t>LCL</m:t>
              </m:r>
              <m:r>
                <a:rPr lang="en-SG" sz="12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200" b="0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200" b="0" i="1" u="none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200" b="0" i="1" u="none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200" b="0" i="1" u="none" kern="1200" smtClean="0">
                  <a:latin typeface="Cambria Math" panose="02040503050406030204" pitchFamily="18" charset="0"/>
                </a:rPr>
                <m:t>−</m:t>
              </m:r>
              <m:r>
                <a:rPr lang="en-SG" sz="1200" b="0" i="1" u="none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200" b="0" i="1" u="none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200" b="0" i="1" u="none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</m:oMath>
          </a14:m>
          <a:endParaRPr lang="en-SG" sz="1200" u="none" kern="1200" dirty="0"/>
        </a:p>
      </dsp:txBody>
      <dsp:txXfrm>
        <a:off x="0" y="396351"/>
        <a:ext cx="4284952" cy="945000"/>
      </dsp:txXfrm>
    </dsp:sp>
    <dsp:sp modelId="{8BC2A003-65DF-4184-84E1-7473605880BD}">
      <dsp:nvSpPr>
        <dsp:cNvPr id="0" name=""/>
        <dsp:cNvSpPr/>
      </dsp:nvSpPr>
      <dsp:spPr>
        <a:xfrm>
          <a:off x="214247" y="219231"/>
          <a:ext cx="2999466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373" tIns="0" rIns="11337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General Formula (L-sigma control limit)</a:t>
          </a:r>
        </a:p>
      </dsp:txBody>
      <dsp:txXfrm>
        <a:off x="231540" y="236524"/>
        <a:ext cx="2964880" cy="3196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320192"/>
          <a:ext cx="6029547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7960" tIns="333248" rIns="46796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UCL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acc>
                <m:accPr>
                  <m:chr m:val="̅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𝑀𝑅</m:t>
                  </m:r>
                </m:e>
              </m:acc>
              <m:r>
                <a:rPr lang="en-SG" sz="1600" b="0" i="1" kern="1200" smtClean="0">
                  <a:latin typeface="Cambria Math" panose="02040503050406030204" pitchFamily="18" charset="0"/>
                </a:rPr>
                <m:t>/1.128</m:t>
              </m:r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u="none" kern="1200" smtClean="0">
                  <a:latin typeface="Cambria Math" panose="02040503050406030204" pitchFamily="18" charset="0"/>
                </a:rPr>
                <m:t>LCL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u="none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  <m:r>
                <a:rPr lang="en-SG" sz="16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acc>
                <m:accPr>
                  <m:chr m:val="̅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𝑀𝑅</m:t>
                  </m:r>
                </m:e>
              </m:acc>
              <m:r>
                <a:rPr lang="en-SG" sz="1600" b="0" i="1" kern="1200" smtClean="0">
                  <a:latin typeface="Cambria Math" panose="02040503050406030204" pitchFamily="18" charset="0"/>
                </a:rPr>
                <m:t>/1.128</m:t>
              </m:r>
            </m:oMath>
          </a14:m>
          <a:endParaRPr lang="en-SG" sz="1600" u="none" kern="1200" dirty="0"/>
        </a:p>
      </dsp:txBody>
      <dsp:txXfrm>
        <a:off x="0" y="320192"/>
        <a:ext cx="6029547" cy="1260000"/>
      </dsp:txXfrm>
    </dsp:sp>
    <dsp:sp modelId="{8BC2A003-65DF-4184-84E1-7473605880BD}">
      <dsp:nvSpPr>
        <dsp:cNvPr id="0" name=""/>
        <dsp:cNvSpPr/>
      </dsp:nvSpPr>
      <dsp:spPr>
        <a:xfrm>
          <a:off x="301477" y="84032"/>
          <a:ext cx="4220682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32" tIns="0" rIns="1595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Chart Parameters (L-sigma control limit)</a:t>
          </a:r>
        </a:p>
      </dsp:txBody>
      <dsp:txXfrm>
        <a:off x="324534" y="107089"/>
        <a:ext cx="4174568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BCC7D-1802-427A-AD4F-F20E445EF266}">
      <dsp:nvSpPr>
        <dsp:cNvPr id="0" name=""/>
        <dsp:cNvSpPr/>
      </dsp:nvSpPr>
      <dsp:spPr>
        <a:xfrm>
          <a:off x="0" y="307805"/>
          <a:ext cx="6013144" cy="98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687" tIns="333248" rIns="46668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𝑧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r>
            <a:rPr lang="en-SG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𝑧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𝜆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d>
                <m:d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1−</m:t>
                  </m:r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𝜆</m:t>
                  </m:r>
                </m:e>
              </m:d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𝑧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𝑖</m:t>
                  </m:r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−1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,   0&lt;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𝜆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&lt;1,     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𝑖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=1,2,…</m:t>
              </m:r>
            </m:oMath>
          </a14:m>
          <a:endParaRPr lang="en-SG" sz="1600" kern="1200" dirty="0"/>
        </a:p>
      </dsp:txBody>
      <dsp:txXfrm>
        <a:off x="0" y="307805"/>
        <a:ext cx="6013144" cy="982799"/>
      </dsp:txXfrm>
    </dsp:sp>
    <dsp:sp modelId="{E76D9FC4-9581-41E9-A919-D37C0A2358D4}">
      <dsp:nvSpPr>
        <dsp:cNvPr id="0" name=""/>
        <dsp:cNvSpPr/>
      </dsp:nvSpPr>
      <dsp:spPr>
        <a:xfrm>
          <a:off x="300657" y="71645"/>
          <a:ext cx="420920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8" tIns="0" rIns="1590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EWMA Formula</a:t>
          </a:r>
        </a:p>
      </dsp:txBody>
      <dsp:txXfrm>
        <a:off x="323714" y="94702"/>
        <a:ext cx="4163086" cy="426206"/>
      </dsp:txXfrm>
    </dsp:sp>
    <dsp:sp modelId="{6FB241BF-9320-49C8-970F-821D6E8714CD}">
      <dsp:nvSpPr>
        <dsp:cNvPr id="0" name=""/>
        <dsp:cNvSpPr/>
      </dsp:nvSpPr>
      <dsp:spPr>
        <a:xfrm>
          <a:off x="0" y="1613165"/>
          <a:ext cx="6013144" cy="171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687" tIns="333248" rIns="46668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UC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n-SG" sz="1600" b="0" i="0" kern="1200" smtClean="0">
                      <a:latin typeface="Cambria Math" panose="02040503050406030204" pitchFamily="18" charset="0"/>
                    </a:rPr>
                    <m:t>L</m:t>
                  </m:r>
                </m:e>
                <m:sub>
                  <m:r>
                    <m:rPr>
                      <m:sty m:val="p"/>
                    </m:rPr>
                    <a:rPr lang="en-SG" sz="1600" b="0" i="0" kern="1200" smtClean="0">
                      <a:latin typeface="Cambria Math" panose="02040503050406030204" pitchFamily="18" charset="0"/>
                    </a:rPr>
                    <m:t>i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𝜎</m:t>
              </m:r>
              <m:rad>
                <m:radPr>
                  <m:degHide m:val="on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radPr>
                <m:deg/>
                <m:e>
                  <m:f>
                    <m:f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𝜆</m:t>
                      </m:r>
                    </m:num>
                    <m:den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𝜆</m:t>
                      </m:r>
                    </m:den>
                  </m:f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[1−</m:t>
                  </m:r>
                  <m:sSup>
                    <m:sSup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d>
                        <m:dPr>
                          <m:ctrlP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e>
                    <m:sup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p>
                  </m:sSup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]</m:t>
                  </m:r>
                </m:e>
              </m:rad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LC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n-SG" sz="1600" b="0" i="0" kern="1200" smtClean="0">
                      <a:latin typeface="Cambria Math" panose="02040503050406030204" pitchFamily="18" charset="0"/>
                    </a:rPr>
                    <m:t>L</m:t>
                  </m:r>
                </m:e>
                <m:sub>
                  <m:r>
                    <m:rPr>
                      <m:sty m:val="p"/>
                    </m:rPr>
                    <a:rPr lang="en-SG" sz="1600" b="0" i="0" kern="1200" smtClean="0">
                      <a:latin typeface="Cambria Math" panose="02040503050406030204" pitchFamily="18" charset="0"/>
                    </a:rPr>
                    <m:t>i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𝜎</m:t>
              </m:r>
              <m:rad>
                <m:radPr>
                  <m:degHide m:val="on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radPr>
                <m:deg/>
                <m:e>
                  <m:f>
                    <m:f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𝜆</m:t>
                      </m:r>
                    </m:num>
                    <m:den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𝜆</m:t>
                      </m:r>
                    </m:den>
                  </m:f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[1−</m:t>
                  </m:r>
                  <m:sSup>
                    <m:sSup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d>
                        <m:dPr>
                          <m:ctrlP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 sz="1600" b="0" i="1" kern="120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e>
                    <m:sup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𝑖</m:t>
                      </m:r>
                    </m:sup>
                  </m:sSup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]</m:t>
                  </m:r>
                </m:e>
              </m:rad>
            </m:oMath>
          </a14:m>
          <a:endParaRPr lang="en-SG" sz="1600" kern="1200" dirty="0"/>
        </a:p>
      </dsp:txBody>
      <dsp:txXfrm>
        <a:off x="0" y="1613165"/>
        <a:ext cx="6013144" cy="1713600"/>
      </dsp:txXfrm>
    </dsp:sp>
    <dsp:sp modelId="{4697DF1A-D28A-4E71-A98B-546A5358A88A}">
      <dsp:nvSpPr>
        <dsp:cNvPr id="0" name=""/>
        <dsp:cNvSpPr/>
      </dsp:nvSpPr>
      <dsp:spPr>
        <a:xfrm>
          <a:off x="300657" y="1377005"/>
          <a:ext cx="420920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8" tIns="0" rIns="1590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Chart Parameters (L-sigma control limit)</a:t>
          </a:r>
        </a:p>
      </dsp:txBody>
      <dsp:txXfrm>
        <a:off x="323714" y="1400062"/>
        <a:ext cx="4163086" cy="4262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F1E7C-4301-4FB3-9CA2-70D7CF5A3144}">
      <dsp:nvSpPr>
        <dsp:cNvPr id="0" name=""/>
        <dsp:cNvSpPr/>
      </dsp:nvSpPr>
      <dsp:spPr>
        <a:xfrm>
          <a:off x="0" y="307592"/>
          <a:ext cx="6029547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7960" tIns="333248" rIns="46796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UCL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rad>
                <m:radPr>
                  <m:degHide m:val="on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radPr>
                <m:deg/>
                <m:e>
                  <m:sSub>
                    <m:sSub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e>
              </m:rad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kern="1200" smtClean="0">
                  <a:latin typeface="Cambria Math" panose="02040503050406030204" pitchFamily="18" charset="0"/>
                </a:rPr>
                <m:t>Center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</m:oMath>
          </a14:m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SG" sz="1600" b="0" i="0" u="none" kern="1200" smtClean="0">
                  <a:latin typeface="Cambria Math" panose="02040503050406030204" pitchFamily="18" charset="0"/>
                </a:rPr>
                <m:t>LCL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u="none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u="none" kern="1200" smtClean="0">
                  <a:latin typeface="Cambria Math" panose="02040503050406030204" pitchFamily="18" charset="0"/>
                </a:rPr>
                <m:t>𝐿</m:t>
              </m:r>
              <m:acc>
                <m:accPr>
                  <m:chr m:val="̂"/>
                  <m:ctrlPr>
                    <a:rPr lang="en-SG" sz="1600" b="0" i="1" u="none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SG" sz="1600" b="0" i="1" u="none" kern="1200" smtClean="0">
                      <a:latin typeface="Cambria Math" panose="02040503050406030204" pitchFamily="18" charset="0"/>
                    </a:rPr>
                    <m:t>𝜎</m:t>
                  </m:r>
                </m:e>
              </m:acc>
              <m:r>
                <a:rPr lang="en-SG" sz="1600" b="0" i="1" u="none" kern="1200" smtClean="0">
                  <a:latin typeface="Cambria Math" panose="02040503050406030204" pitchFamily="18" charset="0"/>
                </a:rPr>
                <m:t>=</m:t>
              </m:r>
              <m:sSub>
                <m:sSubPr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en-SG" sz="16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SG" sz="1600" b="0" i="1" kern="1200" smtClean="0">
                  <a:latin typeface="Cambria Math" panose="02040503050406030204" pitchFamily="18" charset="0"/>
                </a:rPr>
                <m:t>−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𝐿</m:t>
              </m:r>
              <m:r>
                <a:rPr lang="en-SG" sz="1600" b="0" i="1" kern="1200" smtClean="0">
                  <a:latin typeface="Cambria Math" panose="02040503050406030204" pitchFamily="18" charset="0"/>
                </a:rPr>
                <m:t>∗</m:t>
              </m:r>
              <m:rad>
                <m:radPr>
                  <m:degHide m:val="on"/>
                  <m:ctrlPr>
                    <a:rPr lang="en-SG" sz="1600" b="0" i="1" kern="1200" smtClean="0">
                      <a:latin typeface="Cambria Math" panose="02040503050406030204" pitchFamily="18" charset="0"/>
                    </a:rPr>
                  </m:ctrlPr>
                </m:radPr>
                <m:deg/>
                <m:e>
                  <m:sSub>
                    <m:sSubPr>
                      <m:ctrlPr>
                        <a:rPr lang="en-SG" sz="16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en-SG" sz="1600" b="0" i="1" kern="1200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e>
              </m:rad>
            </m:oMath>
          </a14:m>
          <a:endParaRPr lang="en-SG" sz="1600" u="none" kern="1200" dirty="0"/>
        </a:p>
      </dsp:txBody>
      <dsp:txXfrm>
        <a:off x="0" y="307592"/>
        <a:ext cx="6029547" cy="1285200"/>
      </dsp:txXfrm>
    </dsp:sp>
    <dsp:sp modelId="{8BC2A003-65DF-4184-84E1-7473605880BD}">
      <dsp:nvSpPr>
        <dsp:cNvPr id="0" name=""/>
        <dsp:cNvSpPr/>
      </dsp:nvSpPr>
      <dsp:spPr>
        <a:xfrm>
          <a:off x="301477" y="71432"/>
          <a:ext cx="4220682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32" tIns="0" rIns="1595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Chart Parameters (L-sigma control limit)</a:t>
          </a:r>
        </a:p>
      </dsp:txBody>
      <dsp:txXfrm>
        <a:off x="324534" y="94489"/>
        <a:ext cx="4174568" cy="4262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8E515-8648-48E4-B0DA-471EFF14FFD2}">
      <dsp:nvSpPr>
        <dsp:cNvPr id="0" name=""/>
        <dsp:cNvSpPr/>
      </dsp:nvSpPr>
      <dsp:spPr>
        <a:xfrm>
          <a:off x="0" y="273731"/>
          <a:ext cx="9782801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254" tIns="354076" rIns="75925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b="0" kern="1200" dirty="0"/>
            <a:t>Skewness = 0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700" b="0" kern="1200" dirty="0"/>
            <a:t>Kurtosis = 3</a:t>
          </a:r>
        </a:p>
      </dsp:txBody>
      <dsp:txXfrm>
        <a:off x="0" y="273731"/>
        <a:ext cx="9782801" cy="1044225"/>
      </dsp:txXfrm>
    </dsp:sp>
    <dsp:sp modelId="{F926AA4A-514F-47B7-B788-C1FA9391BC62}">
      <dsp:nvSpPr>
        <dsp:cNvPr id="0" name=""/>
        <dsp:cNvSpPr/>
      </dsp:nvSpPr>
      <dsp:spPr>
        <a:xfrm>
          <a:off x="489140" y="22811"/>
          <a:ext cx="684796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837" tIns="0" rIns="25883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b="1" kern="1200" dirty="0"/>
            <a:t>Properties of Normal Distribution</a:t>
          </a:r>
        </a:p>
      </dsp:txBody>
      <dsp:txXfrm>
        <a:off x="513638" y="47309"/>
        <a:ext cx="679896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37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8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9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1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3/10/2020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3/10/2020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3/10/2020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3/10/2020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image" Target="../media/image19.png"/><Relationship Id="rId3" Type="http://schemas.openxmlformats.org/officeDocument/2006/relationships/diagramData" Target="../diagrams/data11.xml"/><Relationship Id="rId7" Type="http://schemas.microsoft.com/office/2007/relationships/diagramDrawing" Target="../diagrams/drawing7.xml"/><Relationship Id="rId12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8.xml"/><Relationship Id="rId12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diagramColors" Target="../diagrams/colors100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0.xml"/><Relationship Id="rId12" Type="http://schemas.openxmlformats.org/officeDocument/2006/relationships/diagramQuickStyle" Target="../diagrams/quickStyle100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Layout" Target="../diagrams/layout100.xml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36.png"/><Relationship Id="rId10" Type="http://schemas.openxmlformats.org/officeDocument/2006/relationships/diagramData" Target="../diagrams/data17.xml"/><Relationship Id="rId4" Type="http://schemas.openxmlformats.org/officeDocument/2006/relationships/diagramLayout" Target="../diagrams/layout10.xml"/><Relationship Id="rId1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38.png"/><Relationship Id="rId7" Type="http://schemas.openxmlformats.org/officeDocument/2006/relationships/diagramQuickStyle" Target="../diagrams/quickStyle1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8.xml"/><Relationship Id="rId4" Type="http://schemas.openxmlformats.org/officeDocument/2006/relationships/image" Target="../media/image39.png"/><Relationship Id="rId9" Type="http://schemas.microsoft.com/office/2007/relationships/diagramDrawing" Target="../diagrams/drawing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trends.com/mobile/behind-scenes-samsung-designed-built-galaxy-s8-s8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eg"/><Relationship Id="rId5" Type="http://schemas.openxmlformats.org/officeDocument/2006/relationships/hyperlink" Target="http://multimedia.3m.com/mws/media/312703O/masks-and-respirators-tri-fold-brochure-eng.pdf" TargetMode="External"/><Relationship Id="rId4" Type="http://schemas.openxmlformats.org/officeDocument/2006/relationships/hyperlink" Target="https://www.3m.com.sg/3M/en_SG/company-sg/all-3m-products/~/3M-Particulate-Respirator-8210-N95-160-Case/?N=5002385+3294780268&amp;rt=ru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12" Type="http://schemas.microsoft.com/office/2007/relationships/diagramDrawing" Target="../diagrams/drawing5.xml"/><Relationship Id="rId2" Type="http://schemas.openxmlformats.org/officeDocument/2006/relationships/diagramData" Target="../diagrams/data6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openxmlformats.org/officeDocument/2006/relationships/image" Target="../media/image4.png"/><Relationship Id="rId1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6.xml"/><Relationship Id="rId17" Type="http://schemas.openxmlformats.org/officeDocument/2006/relationships/image" Target="../media/image14.png"/><Relationship Id="rId2" Type="http://schemas.openxmlformats.org/officeDocument/2006/relationships/image" Target="../media/image9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5" Type="http://schemas.openxmlformats.org/officeDocument/2006/relationships/image" Target="../media/image12.png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9.xml"/><Relationship Id="rId9" Type="http://schemas.openxmlformats.org/officeDocument/2006/relationships/diagramData" Target="../diagrams/data10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AC68-A653-4EE3-8C99-3FC00AABC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Statistical Process </a:t>
            </a:r>
            <a:br>
              <a:rPr lang="en-SG" dirty="0"/>
            </a:br>
            <a:r>
              <a:rPr lang="en-SG" dirty="0"/>
              <a:t>Control (SPC)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201F7-C7C9-421C-AA9F-E434E9131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Nicholas Howe</a:t>
            </a:r>
          </a:p>
        </p:txBody>
      </p:sp>
    </p:spTree>
    <p:extLst>
      <p:ext uri="{BB962C8B-B14F-4D97-AF65-F5344CB8AC3E}">
        <p14:creationId xmlns:p14="http://schemas.microsoft.com/office/powerpoint/2010/main" val="24254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5DE6-C8B7-4BAC-AD10-16DCA313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Time Weighted Control Charts – EWMA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2000" dirty="0"/>
                  <a:t>Exponentially Weighted Moving Average (EWMA)</a:t>
                </a:r>
              </a:p>
              <a:p>
                <a:pPr lvl="1"/>
                <a:r>
                  <a:rPr lang="en-SG" sz="1800" dirty="0"/>
                  <a:t>Better detection of small changes in mean</a:t>
                </a:r>
              </a:p>
              <a:p>
                <a:r>
                  <a:rPr lang="en-SG" sz="2000" dirty="0"/>
                  <a:t>Parameter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sz="1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SG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sz="1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sz="1800" i="1">
                        <a:latin typeface="Cambria Math" panose="02040503050406030204" pitchFamily="18" charset="0"/>
                      </a:rPr>
                      <m:t>/1.128</m:t>
                    </m:r>
                  </m:oMath>
                </a14:m>
                <a:endParaRPr lang="en-SG" sz="1800" dirty="0"/>
              </a:p>
              <a:p>
                <a:pPr lvl="1"/>
                <a:endParaRPr lang="en-SG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21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CD6C47EF-1E13-48F4-9500-E806FDA0197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84896468"/>
                  </p:ext>
                </p:extLst>
              </p:nvPr>
            </p:nvGraphicFramePr>
            <p:xfrm>
              <a:off x="1341884" y="3459588"/>
              <a:ext cx="6013144" cy="33984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CD6C47EF-1E13-48F4-9500-E806FDA0197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84896468"/>
                  </p:ext>
                </p:extLst>
              </p:nvPr>
            </p:nvGraphicFramePr>
            <p:xfrm>
              <a:off x="1341884" y="3459588"/>
              <a:ext cx="6013144" cy="33984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73D47B0-3626-4419-888F-FD9D5B0FEEED}"/>
              </a:ext>
            </a:extLst>
          </p:cNvPr>
          <p:cNvGrpSpPr>
            <a:grpSpLocks noChangeAspect="1"/>
          </p:cNvGrpSpPr>
          <p:nvPr/>
        </p:nvGrpSpPr>
        <p:grpSpPr>
          <a:xfrm>
            <a:off x="7462564" y="3576417"/>
            <a:ext cx="4370804" cy="2825231"/>
            <a:chOff x="7435447" y="2913894"/>
            <a:chExt cx="2524995" cy="16321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C748B9-F85E-43F5-9954-2FC3082F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5086" r="45757" b="5589"/>
            <a:stretch/>
          </p:blipFill>
          <p:spPr>
            <a:xfrm>
              <a:off x="7435447" y="2999591"/>
              <a:ext cx="2391424" cy="14527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1309E16-5BA4-4C55-A17E-1B44CC6553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97029"/>
            <a:stretch/>
          </p:blipFill>
          <p:spPr>
            <a:xfrm>
              <a:off x="9828982" y="2913894"/>
              <a:ext cx="131460" cy="163212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880493F-87E4-4DAC-B423-3C606928E2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2058" r="23274" b="90562"/>
            <a:stretch/>
          </p:blipFill>
          <p:spPr>
            <a:xfrm>
              <a:off x="8363654" y="2919801"/>
              <a:ext cx="1543635" cy="1550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619240-FABC-439A-9D7A-3B238B9C93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9868" t="96239" r="45757"/>
            <a:stretch/>
          </p:blipFill>
          <p:spPr>
            <a:xfrm>
              <a:off x="8680063" y="4465368"/>
              <a:ext cx="194800" cy="6176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AE7F43-D3C7-4695-B09B-37BFBB657E43}"/>
                  </a:ext>
                </a:extLst>
              </p:cNvPr>
              <p:cNvSpPr txBox="1"/>
              <p:nvPr/>
            </p:nvSpPr>
            <p:spPr>
              <a:xfrm>
                <a:off x="7822604" y="6401648"/>
                <a:ext cx="39187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Note: Typically choose </a:t>
                </a:r>
                <a14:m>
                  <m:oMath xmlns:m="http://schemas.openxmlformats.org/officeDocument/2006/math"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SG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AE7F43-D3C7-4695-B09B-37BFBB657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604" y="6401648"/>
                <a:ext cx="3918755" cy="338554"/>
              </a:xfrm>
              <a:prstGeom prst="rect">
                <a:avLst/>
              </a:prstGeom>
              <a:blipFill>
                <a:blip r:embed="rId13"/>
                <a:stretch>
                  <a:fillRect l="-778" t="-5357" b="-214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08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5DE6-C8B7-4BAC-AD10-16DCA313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Attribute Control Charts – c-chart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7" y="1600200"/>
                <a:ext cx="6029546" cy="4572000"/>
              </a:xfrm>
            </p:spPr>
            <p:txBody>
              <a:bodyPr>
                <a:normAutofit/>
              </a:bodyPr>
              <a:lstStyle/>
              <a:p>
                <a:r>
                  <a:rPr lang="en-SG" sz="2400" dirty="0"/>
                  <a:t>Useful for counts data</a:t>
                </a:r>
              </a:p>
              <a:p>
                <a:r>
                  <a:rPr lang="en-SG" sz="2400" dirty="0"/>
                  <a:t>Suppose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sz="2400" dirty="0"/>
                  <a:t>, then </a:t>
                </a:r>
                <a:br>
                  <a:rPr lang="en-SG" sz="2400" dirty="0"/>
                </a:b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SG" sz="2400" dirty="0"/>
              </a:p>
              <a:p>
                <a:r>
                  <a:rPr lang="en-SG" sz="2400" dirty="0"/>
                  <a:t>Parameter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sz="20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SG" sz="2400" dirty="0"/>
              </a:p>
              <a:p>
                <a:r>
                  <a:rPr lang="en-SG" sz="2400" dirty="0"/>
                  <a:t>Non-zero lower limit</a:t>
                </a:r>
              </a:p>
              <a:p>
                <a:pPr lvl="1"/>
                <a:r>
                  <a:rPr lang="en-SG" sz="2000" dirty="0">
                    <a:latin typeface="Cambria Math" panose="02040503050406030204" pitchFamily="18" charset="0"/>
                  </a:rPr>
                  <a:t>If</a:t>
                </a:r>
                <a:r>
                  <a:rPr lang="en-SG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i="1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SG" sz="2000" i="1" dirty="0">
                    <a:latin typeface="Cambria Math" panose="02040503050406030204" pitchFamily="18" charset="0"/>
                  </a:rPr>
                  <a:t>, </a:t>
                </a:r>
                <a:r>
                  <a:rPr lang="en-SG" sz="2000" dirty="0">
                    <a:latin typeface="Cambria Math" panose="020405030504060302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i="1">
                        <a:latin typeface="Cambria Math" panose="02040503050406030204" pitchFamily="18" charset="0"/>
                      </a:rPr>
                      <m:t>LCL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SG" sz="200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7" y="1600200"/>
                <a:ext cx="6029546" cy="4572000"/>
              </a:xfrm>
              <a:blipFill>
                <a:blip r:embed="rId2"/>
                <a:stretch>
                  <a:fillRect l="-1820" t="-28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DDD78651-682F-4588-B8E6-477C3A1B9D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65014653"/>
                  </p:ext>
                </p:extLst>
              </p:nvPr>
            </p:nvGraphicFramePr>
            <p:xfrm>
              <a:off x="1593436" y="4869160"/>
              <a:ext cx="6029547" cy="1664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DDD78651-682F-4588-B8E6-477C3A1B9D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65014653"/>
                  </p:ext>
                </p:extLst>
              </p:nvPr>
            </p:nvGraphicFramePr>
            <p:xfrm>
              <a:off x="1593436" y="4869160"/>
              <a:ext cx="6029547" cy="1664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A0B8C9B-5A33-4C38-8392-DB8EBA6E5511}"/>
              </a:ext>
            </a:extLst>
          </p:cNvPr>
          <p:cNvGrpSpPr>
            <a:grpSpLocks noChangeAspect="1"/>
          </p:cNvGrpSpPr>
          <p:nvPr/>
        </p:nvGrpSpPr>
        <p:grpSpPr>
          <a:xfrm>
            <a:off x="7519160" y="1903436"/>
            <a:ext cx="4263884" cy="2853614"/>
            <a:chOff x="7030517" y="1632992"/>
            <a:chExt cx="2801522" cy="18749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1C54D9-B1C9-4D0D-9F4D-EC59CEAB4E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38744"/>
            <a:stretch/>
          </p:blipFill>
          <p:spPr>
            <a:xfrm>
              <a:off x="7030517" y="1657079"/>
              <a:ext cx="2736303" cy="184575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CB5306-EDAA-4FF7-AFE7-7615C1F3B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96720"/>
            <a:stretch/>
          </p:blipFill>
          <p:spPr>
            <a:xfrm>
              <a:off x="9685540" y="1657078"/>
              <a:ext cx="146499" cy="184575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648D6F2-F52A-49E3-A3C7-44FE6FD3DF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5343" t="93630" r="21468"/>
            <a:stretch/>
          </p:blipFill>
          <p:spPr>
            <a:xfrm>
              <a:off x="8142933" y="3390350"/>
              <a:ext cx="1482467" cy="11756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A4194C5-3288-4613-8926-8C8D38275B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2426" t="-1216" r="19351" b="90406"/>
            <a:stretch/>
          </p:blipFill>
          <p:spPr>
            <a:xfrm>
              <a:off x="8080754" y="1632992"/>
              <a:ext cx="1707422" cy="19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18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6152-2078-4FE3-8E81-74E3EB36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9E8F0-5778-4928-B603-8B864B15C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251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225A-CE04-410D-B76E-C6187409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Individual Blood Glucose Tracking (1/2)</a:t>
            </a:r>
            <a:br>
              <a:rPr lang="en-SG" dirty="0"/>
            </a:b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CB191-A5CA-47D1-8D34-E5634AEC3A86}"/>
              </a:ext>
            </a:extLst>
          </p:cNvPr>
          <p:cNvSpPr txBox="1"/>
          <p:nvPr/>
        </p:nvSpPr>
        <p:spPr>
          <a:xfrm>
            <a:off x="1593434" y="1048305"/>
            <a:ext cx="27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 Select in-control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D4CEF2-6DEB-42CD-BDE3-A2E80ECB4B5D}"/>
              </a:ext>
            </a:extLst>
          </p:cNvPr>
          <p:cNvGrpSpPr>
            <a:grpSpLocks noChangeAspect="1"/>
          </p:cNvGrpSpPr>
          <p:nvPr/>
        </p:nvGrpSpPr>
        <p:grpSpPr>
          <a:xfrm>
            <a:off x="1592526" y="1417637"/>
            <a:ext cx="4662000" cy="1941732"/>
            <a:chOff x="2926060" y="2386173"/>
            <a:chExt cx="4662000" cy="19417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233B91-4D32-48CE-BE89-FE9492948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6060" y="2708920"/>
              <a:ext cx="4662000" cy="161898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7AE62E-9774-4E47-835F-31ED3B901822}"/>
                </a:ext>
              </a:extLst>
            </p:cNvPr>
            <p:cNvSpPr/>
            <p:nvPr/>
          </p:nvSpPr>
          <p:spPr>
            <a:xfrm>
              <a:off x="3069837" y="2785666"/>
              <a:ext cx="2887469" cy="1281246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63D8247-153B-4151-9DB3-18DB6BBD4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2953" y="2671040"/>
              <a:ext cx="2939451" cy="1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72A6B2-D3ED-4D83-B820-C8FFA8883E6D}"/>
                </a:ext>
              </a:extLst>
            </p:cNvPr>
            <p:cNvSpPr txBox="1"/>
            <p:nvPr/>
          </p:nvSpPr>
          <p:spPr>
            <a:xfrm>
              <a:off x="3652578" y="2386173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Process in control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AE07F75-C592-4D4E-9AD3-37DDBFC0B2D3}"/>
              </a:ext>
            </a:extLst>
          </p:cNvPr>
          <p:cNvSpPr txBox="1"/>
          <p:nvPr/>
        </p:nvSpPr>
        <p:spPr>
          <a:xfrm>
            <a:off x="1593434" y="3653062"/>
            <a:ext cx="27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2. Check Assumptions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D00C1D-9F79-40E1-9AA6-9318B6FFD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526" y="4014754"/>
            <a:ext cx="1862609" cy="12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ECE1A2-DF3C-4C90-B68C-4BBE9FB06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114" y="5416899"/>
            <a:ext cx="1826031" cy="12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9971B5-551C-4824-B853-6BC427FE25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0047" y="4374754"/>
            <a:ext cx="2694479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C6454-707B-4D91-8C0A-546980A1A45E}"/>
                  </a:ext>
                </a:extLst>
              </p:cNvPr>
              <p:cNvSpPr txBox="1"/>
              <p:nvPr/>
            </p:nvSpPr>
            <p:spPr>
              <a:xfrm>
                <a:off x="6670476" y="1417637"/>
                <a:ext cx="4971658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SPC Chart: Individual control chart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Period selected: 1989-09-01 to 1989-10-14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dirty="0"/>
                  <a:t> is set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SG" dirty="0"/>
                  <a:t> estimated by moving range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C6454-707B-4D91-8C0A-546980A1A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476" y="1417637"/>
                <a:ext cx="4971658" cy="1200329"/>
              </a:xfrm>
              <a:prstGeom prst="rect">
                <a:avLst/>
              </a:prstGeom>
              <a:blipFill>
                <a:blip r:embed="rId7"/>
                <a:stretch>
                  <a:fillRect l="-611" t="-3030" r="-2323" b="-65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2F37BCB-65EF-426A-B0F1-16EB2B912BF9}"/>
              </a:ext>
            </a:extLst>
          </p:cNvPr>
          <p:cNvSpPr txBox="1"/>
          <p:nvPr/>
        </p:nvSpPr>
        <p:spPr>
          <a:xfrm>
            <a:off x="6670476" y="4022394"/>
            <a:ext cx="497165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Ljung</a:t>
            </a:r>
            <a:r>
              <a:rPr lang="en-SG" dirty="0"/>
              <a:t>–Box Test: No significant autocorrelation up to lag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Jarque-Bera</a:t>
            </a:r>
            <a:r>
              <a:rPr lang="en-SG" dirty="0"/>
              <a:t> Test: Distribution is not significantly different from Gaussian</a:t>
            </a:r>
          </a:p>
        </p:txBody>
      </p:sp>
    </p:spTree>
    <p:extLst>
      <p:ext uri="{BB962C8B-B14F-4D97-AF65-F5344CB8AC3E}">
        <p14:creationId xmlns:p14="http://schemas.microsoft.com/office/powerpoint/2010/main" val="91533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225A-CE04-410D-B76E-C6187409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Individual Blood Glucose Tracking (2/2)</a:t>
            </a:r>
            <a:br>
              <a:rPr lang="en-SG" dirty="0"/>
            </a:b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CB191-A5CA-47D1-8D34-E5634AEC3A86}"/>
              </a:ext>
            </a:extLst>
          </p:cNvPr>
          <p:cNvSpPr txBox="1"/>
          <p:nvPr/>
        </p:nvSpPr>
        <p:spPr>
          <a:xfrm>
            <a:off x="1593434" y="1048303"/>
            <a:ext cx="435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3. Construct Individual Control chart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E07F75-C592-4D4E-9AD3-37DDBFC0B2D3}"/>
              </a:ext>
            </a:extLst>
          </p:cNvPr>
          <p:cNvSpPr txBox="1"/>
          <p:nvPr/>
        </p:nvSpPr>
        <p:spPr>
          <a:xfrm>
            <a:off x="1593434" y="3967781"/>
            <a:ext cx="450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4. Construct EWMA Chart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B2386-4F81-4D67-9CD5-AE002F7EB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112" y="1417635"/>
            <a:ext cx="5899452" cy="252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A9E0CB-9D37-47DA-8DFA-5D79EFB44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434" y="4337115"/>
            <a:ext cx="5915380" cy="25200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A65E5E3-0878-4F32-BDB4-F1CD2B34FDEB}"/>
              </a:ext>
            </a:extLst>
          </p:cNvPr>
          <p:cNvSpPr/>
          <p:nvPr/>
        </p:nvSpPr>
        <p:spPr>
          <a:xfrm>
            <a:off x="6545510" y="2109996"/>
            <a:ext cx="180000" cy="18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4C4EE9-2A12-4FFF-B813-F7B1D0EECBAC}"/>
              </a:ext>
            </a:extLst>
          </p:cNvPr>
          <p:cNvSpPr/>
          <p:nvPr/>
        </p:nvSpPr>
        <p:spPr>
          <a:xfrm>
            <a:off x="6359584" y="5411400"/>
            <a:ext cx="180000" cy="18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C9C341-3B9F-483C-B425-F59343C7B45A}"/>
              </a:ext>
            </a:extLst>
          </p:cNvPr>
          <p:cNvCxnSpPr>
            <a:cxnSpLocks/>
            <a:stCxn id="19" idx="7"/>
            <a:endCxn id="26" idx="1"/>
          </p:cNvCxnSpPr>
          <p:nvPr/>
        </p:nvCxnSpPr>
        <p:spPr>
          <a:xfrm flipV="1">
            <a:off x="6699150" y="1740801"/>
            <a:ext cx="1339478" cy="395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DAFCF5-D3AE-401B-A08C-FD25A7888D75}"/>
              </a:ext>
            </a:extLst>
          </p:cNvPr>
          <p:cNvSpPr txBox="1"/>
          <p:nvPr/>
        </p:nvSpPr>
        <p:spPr>
          <a:xfrm>
            <a:off x="8038628" y="1417635"/>
            <a:ext cx="2952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Process first signals out of control on 1989-10-29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363BC8-24BD-4917-AB79-DF86966EC1A8}"/>
              </a:ext>
            </a:extLst>
          </p:cNvPr>
          <p:cNvCxnSpPr>
            <a:cxnSpLocks/>
            <a:stCxn id="20" idx="7"/>
            <a:endCxn id="30" idx="1"/>
          </p:cNvCxnSpPr>
          <p:nvPr/>
        </p:nvCxnSpPr>
        <p:spPr>
          <a:xfrm flipV="1">
            <a:off x="6513224" y="4813921"/>
            <a:ext cx="1535843" cy="623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D20FC4-D13B-452E-AFFA-94599DAB50B7}"/>
              </a:ext>
            </a:extLst>
          </p:cNvPr>
          <p:cNvSpPr txBox="1"/>
          <p:nvPr/>
        </p:nvSpPr>
        <p:spPr>
          <a:xfrm>
            <a:off x="8049067" y="4490755"/>
            <a:ext cx="2952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Process first signals out of control on 1989-10-27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3EA4EC-506C-4BE2-AB8B-1485FBCF1B43}"/>
              </a:ext>
            </a:extLst>
          </p:cNvPr>
          <p:cNvSpPr txBox="1"/>
          <p:nvPr/>
        </p:nvSpPr>
        <p:spPr>
          <a:xfrm>
            <a:off x="8049067" y="2780928"/>
            <a:ext cx="2941889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EWMA detects out of control mean 2 days earlier!</a:t>
            </a:r>
          </a:p>
        </p:txBody>
      </p:sp>
    </p:spTree>
    <p:extLst>
      <p:ext uri="{BB962C8B-B14F-4D97-AF65-F5344CB8AC3E}">
        <p14:creationId xmlns:p14="http://schemas.microsoft.com/office/powerpoint/2010/main" val="12083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9" grpId="0" animBg="1"/>
      <p:bldP spid="20" grpId="0" animBg="1"/>
      <p:bldP spid="26" grpId="0" animBg="1"/>
      <p:bldP spid="30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1C82A7E-D7EA-43E7-881B-80DB40E7D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08" y="1760591"/>
            <a:ext cx="4662000" cy="1911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99225A-CE04-410D-B76E-C6187409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Singapore COVID-19 Cases (1/2)</a:t>
            </a:r>
            <a:br>
              <a:rPr lang="en-SG" dirty="0"/>
            </a:b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CB191-A5CA-47D1-8D34-E5634AEC3A86}"/>
              </a:ext>
            </a:extLst>
          </p:cNvPr>
          <p:cNvSpPr txBox="1"/>
          <p:nvPr/>
        </p:nvSpPr>
        <p:spPr>
          <a:xfrm>
            <a:off x="1593434" y="1048305"/>
            <a:ext cx="27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 Select in-control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D4CEF2-6DEB-42CD-BDE3-A2E80ECB4B5D}"/>
              </a:ext>
            </a:extLst>
          </p:cNvPr>
          <p:cNvGrpSpPr>
            <a:grpSpLocks noChangeAspect="1"/>
          </p:cNvGrpSpPr>
          <p:nvPr/>
        </p:nvGrpSpPr>
        <p:grpSpPr>
          <a:xfrm>
            <a:off x="1755509" y="1408230"/>
            <a:ext cx="3831189" cy="1834285"/>
            <a:chOff x="3115473" y="2385849"/>
            <a:chExt cx="3793260" cy="18161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7AE62E-9774-4E47-835F-31ED3B901822}"/>
                </a:ext>
              </a:extLst>
            </p:cNvPr>
            <p:cNvSpPr/>
            <p:nvPr/>
          </p:nvSpPr>
          <p:spPr>
            <a:xfrm>
              <a:off x="3115473" y="2772526"/>
              <a:ext cx="3793260" cy="1429447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63D8247-153B-4151-9DB3-18DB6BBD4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0526" y="2671040"/>
              <a:ext cx="3769646" cy="1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72A6B2-D3ED-4D83-B820-C8FFA8883E6D}"/>
                </a:ext>
              </a:extLst>
            </p:cNvPr>
            <p:cNvSpPr txBox="1"/>
            <p:nvPr/>
          </p:nvSpPr>
          <p:spPr>
            <a:xfrm>
              <a:off x="4112003" y="2385849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Process in control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AE07F75-C592-4D4E-9AD3-37DDBFC0B2D3}"/>
              </a:ext>
            </a:extLst>
          </p:cNvPr>
          <p:cNvSpPr txBox="1"/>
          <p:nvPr/>
        </p:nvSpPr>
        <p:spPr>
          <a:xfrm>
            <a:off x="1593434" y="3653062"/>
            <a:ext cx="27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2. Check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C6454-707B-4D91-8C0A-546980A1A45E}"/>
                  </a:ext>
                </a:extLst>
              </p:cNvPr>
              <p:cNvSpPr txBox="1"/>
              <p:nvPr/>
            </p:nvSpPr>
            <p:spPr>
              <a:xfrm>
                <a:off x="6620874" y="1417637"/>
                <a:ext cx="5021260" cy="12392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SPC Chart: c-chart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Period selected: 2020-02-15 to 2020-03-05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dirty="0"/>
                  <a:t> is set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SG" dirty="0"/>
                  <a:t> is set as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̅"/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rad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0C6454-707B-4D91-8C0A-546980A1A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874" y="1417637"/>
                <a:ext cx="5021260" cy="1239250"/>
              </a:xfrm>
              <a:prstGeom prst="rect">
                <a:avLst/>
              </a:prstGeom>
              <a:blipFill>
                <a:blip r:embed="rId4"/>
                <a:stretch>
                  <a:fillRect l="-605" t="-2927" r="-726" b="-43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2F37BCB-65EF-426A-B0F1-16EB2B912BF9}"/>
              </a:ext>
            </a:extLst>
          </p:cNvPr>
          <p:cNvSpPr txBox="1"/>
          <p:nvPr/>
        </p:nvSpPr>
        <p:spPr>
          <a:xfrm>
            <a:off x="6620874" y="4022394"/>
            <a:ext cx="502126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 err="1"/>
              <a:t>Ljung</a:t>
            </a:r>
            <a:r>
              <a:rPr lang="en-SG" sz="2000" dirty="0"/>
              <a:t>–Box Test: No significant autocorrelation up to lag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Chi-</a:t>
            </a:r>
            <a:r>
              <a:rPr lang="en-SG" sz="2000" dirty="0" err="1"/>
              <a:t>sq</a:t>
            </a:r>
            <a:r>
              <a:rPr lang="en-SG" sz="2000" dirty="0"/>
              <a:t> Goodness of fit Test: </a:t>
            </a:r>
            <a:br>
              <a:rPr lang="en-SG" sz="2000" dirty="0"/>
            </a:br>
            <a:r>
              <a:rPr lang="en-SG" sz="2000" dirty="0"/>
              <a:t>Distribution is not significantly different from Poisson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23C4DE-247C-4FD2-A0D7-47C9E5699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052" y="4022394"/>
            <a:ext cx="1822154" cy="12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58A975-4C36-4E71-ABD0-3B3067AC9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1052" y="5420200"/>
            <a:ext cx="1846957" cy="126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621263-FEE9-4D77-B234-4384111BDF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9214" y="4520200"/>
            <a:ext cx="246069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623908-5366-4429-9E67-CBF56EA8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758" y="2564904"/>
            <a:ext cx="5900400" cy="2457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99225A-CE04-410D-B76E-C6187409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Singapore COVID-19 Cases (2/2)</a:t>
            </a:r>
            <a:br>
              <a:rPr lang="en-SG" dirty="0"/>
            </a:b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CB191-A5CA-47D1-8D34-E5634AEC3A86}"/>
              </a:ext>
            </a:extLst>
          </p:cNvPr>
          <p:cNvSpPr txBox="1"/>
          <p:nvPr/>
        </p:nvSpPr>
        <p:spPr>
          <a:xfrm>
            <a:off x="1587758" y="2195572"/>
            <a:ext cx="435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3. Construct Individual Control chart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A65E5E3-0878-4F32-BDB4-F1CD2B34FDEB}"/>
              </a:ext>
            </a:extLst>
          </p:cNvPr>
          <p:cNvSpPr/>
          <p:nvPr/>
        </p:nvSpPr>
        <p:spPr>
          <a:xfrm>
            <a:off x="6845860" y="2692830"/>
            <a:ext cx="180000" cy="18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C9C341-3B9F-483C-B425-F59343C7B45A}"/>
              </a:ext>
            </a:extLst>
          </p:cNvPr>
          <p:cNvCxnSpPr>
            <a:cxnSpLocks/>
            <a:stCxn id="19" idx="6"/>
            <a:endCxn id="26" idx="1"/>
          </p:cNvCxnSpPr>
          <p:nvPr/>
        </p:nvCxnSpPr>
        <p:spPr>
          <a:xfrm>
            <a:off x="7025860" y="2782830"/>
            <a:ext cx="1007092" cy="2266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DAFCF5-D3AE-401B-A08C-FD25A7888D75}"/>
              </a:ext>
            </a:extLst>
          </p:cNvPr>
          <p:cNvSpPr txBox="1"/>
          <p:nvPr/>
        </p:nvSpPr>
        <p:spPr>
          <a:xfrm>
            <a:off x="8032952" y="2686303"/>
            <a:ext cx="2952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Process first signals out of control on 2020-03-06</a:t>
            </a:r>
          </a:p>
        </p:txBody>
      </p:sp>
    </p:spTree>
    <p:extLst>
      <p:ext uri="{BB962C8B-B14F-4D97-AF65-F5344CB8AC3E}">
        <p14:creationId xmlns:p14="http://schemas.microsoft.com/office/powerpoint/2010/main" val="179651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6152-2078-4FE3-8E81-74E3EB36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Diagnostics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9E8F0-5778-4928-B603-8B864B15C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41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5DE6-C8B7-4BAC-AD10-16DCA313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Violations of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BB82-ABFA-45C4-BC4C-CD9E4EFCD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Violation of Normality</a:t>
            </a:r>
          </a:p>
          <a:p>
            <a:pPr lvl="1"/>
            <a:r>
              <a:rPr lang="en-SG" dirty="0"/>
              <a:t>Skewed distributions</a:t>
            </a:r>
          </a:p>
          <a:p>
            <a:pPr lvl="1"/>
            <a:r>
              <a:rPr lang="en-SG" dirty="0"/>
              <a:t>Heavy-tailed distributions</a:t>
            </a:r>
          </a:p>
          <a:p>
            <a:pPr lvl="1"/>
            <a:endParaRPr lang="en-SG" dirty="0"/>
          </a:p>
          <a:p>
            <a:r>
              <a:rPr lang="en-SG" dirty="0"/>
              <a:t>Violation of Independence</a:t>
            </a:r>
          </a:p>
          <a:p>
            <a:pPr lvl="1"/>
            <a:r>
              <a:rPr lang="en-SG" dirty="0"/>
              <a:t>Autocorrelated process</a:t>
            </a: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36C0DFF-66E4-4F93-B4DC-3725D5E76E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212978"/>
              </p:ext>
            </p:extLst>
          </p:nvPr>
        </p:nvGraphicFramePr>
        <p:xfrm>
          <a:off x="1593436" y="5257800"/>
          <a:ext cx="9782801" cy="1340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1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3E52-269F-41A9-9AA1-30CDCDAD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Skewed distributions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1F8E-5998-49A0-BCA0-D27B21DED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080000"/>
          </a:xfrm>
        </p:spPr>
        <p:txBody>
          <a:bodyPr>
            <a:normAutofit lnSpcReduction="10000"/>
          </a:bodyPr>
          <a:lstStyle/>
          <a:p>
            <a:r>
              <a:rPr lang="en-SG" sz="2400" b="1" dirty="0"/>
              <a:t>Results in false positives</a:t>
            </a:r>
          </a:p>
          <a:p>
            <a:r>
              <a:rPr lang="en-SG" sz="2400" dirty="0"/>
              <a:t>Can be transformed into approximately Gaussian using the Yeo-Johnson Transformation</a:t>
            </a:r>
          </a:p>
          <a:p>
            <a:r>
              <a:rPr lang="en-US" sz="2400" dirty="0"/>
              <a:t>The </a:t>
            </a:r>
            <a:r>
              <a:rPr lang="en-SG" sz="2400" dirty="0"/>
              <a:t>Yeo-Johnson </a:t>
            </a:r>
            <a:r>
              <a:rPr lang="en-US" sz="2400" dirty="0"/>
              <a:t>transformation is defined as: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Build individual control chart based on transformed data</a:t>
            </a:r>
          </a:p>
          <a:p>
            <a:r>
              <a:rPr lang="en-US" sz="2400" dirty="0"/>
              <a:t>Reverse transform control limits and transformed data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6207F-9FB8-4FC1-8FBF-D203F6A5B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317" y="3284984"/>
            <a:ext cx="6156189" cy="19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9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B05F-23CD-4503-956A-E0583917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BC0A-D433-4841-AB4F-E9846F70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What is SPC?</a:t>
            </a:r>
          </a:p>
          <a:p>
            <a:r>
              <a:rPr lang="en-SG" dirty="0"/>
              <a:t>Introduction to SPC Charts</a:t>
            </a:r>
          </a:p>
          <a:p>
            <a:r>
              <a:rPr lang="en-SG" dirty="0"/>
              <a:t>Examples</a:t>
            </a:r>
          </a:p>
          <a:p>
            <a:r>
              <a:rPr lang="en-SG" dirty="0"/>
              <a:t>Diagnostics</a:t>
            </a:r>
          </a:p>
        </p:txBody>
      </p:sp>
    </p:spTree>
    <p:extLst>
      <p:ext uri="{BB962C8B-B14F-4D97-AF65-F5344CB8AC3E}">
        <p14:creationId xmlns:p14="http://schemas.microsoft.com/office/powerpoint/2010/main" val="141726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3E52-269F-41A9-9AA1-30CDCDAD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Skewed distributions (2/3)</a:t>
            </a:r>
            <a:br>
              <a:rPr lang="en-SG" dirty="0"/>
            </a:br>
            <a:r>
              <a:rPr lang="en-SG" dirty="0"/>
              <a:t>Gamma Distribution (Right Skewed)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B2284-E067-4789-9AE9-C7CD1C07A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534" y="4549278"/>
            <a:ext cx="2880000" cy="1947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BC2830-6E9E-4AB0-8B9D-D484AD1846E9}"/>
              </a:ext>
            </a:extLst>
          </p:cNvPr>
          <p:cNvSpPr txBox="1"/>
          <p:nvPr/>
        </p:nvSpPr>
        <p:spPr>
          <a:xfrm>
            <a:off x="2018734" y="1721628"/>
            <a:ext cx="304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KDE and </a:t>
            </a:r>
            <a:r>
              <a:rPr lang="en-SG" dirty="0" err="1"/>
              <a:t>QQnorm</a:t>
            </a:r>
            <a:r>
              <a:rPr lang="en-SG" dirty="0"/>
              <a:t> for Gamma Distribution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13A15E-6A29-4262-9227-CB6FA14F9BB3}"/>
              </a:ext>
            </a:extLst>
          </p:cNvPr>
          <p:cNvSpPr/>
          <p:nvPr/>
        </p:nvSpPr>
        <p:spPr>
          <a:xfrm>
            <a:off x="5629007" y="3569432"/>
            <a:ext cx="1656184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0FA29-744C-43D3-A02D-52C3DC5C0907}"/>
              </a:ext>
            </a:extLst>
          </p:cNvPr>
          <p:cNvSpPr txBox="1"/>
          <p:nvPr/>
        </p:nvSpPr>
        <p:spPr>
          <a:xfrm>
            <a:off x="7883304" y="1721628"/>
            <a:ext cx="304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KDE and </a:t>
            </a:r>
            <a:r>
              <a:rPr lang="en-SG" dirty="0" err="1"/>
              <a:t>QQnorm</a:t>
            </a:r>
            <a:r>
              <a:rPr lang="en-SG" dirty="0"/>
              <a:t> for Transformed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E0D74-20A5-4349-A3CF-B6E5B6350838}"/>
              </a:ext>
            </a:extLst>
          </p:cNvPr>
          <p:cNvSpPr txBox="1"/>
          <p:nvPr/>
        </p:nvSpPr>
        <p:spPr>
          <a:xfrm>
            <a:off x="5549433" y="2779085"/>
            <a:ext cx="181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Yeo-Johnson Transformation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A16CF3-0A98-47E1-A46B-0C70C8A4C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620" y="4549278"/>
            <a:ext cx="2880000" cy="19160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1202EA-B1D9-4C97-89B1-F41FF0F4E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534" y="2547759"/>
            <a:ext cx="2880000" cy="18217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189F53-F0CA-4D9C-9809-FB1788A5F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619" y="2527654"/>
            <a:ext cx="2880000" cy="18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8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3E52-269F-41A9-9AA1-30CDCDAD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Skewed distributions (3/3)</a:t>
            </a:r>
            <a:br>
              <a:rPr lang="en-SG" dirty="0"/>
            </a:br>
            <a:r>
              <a:rPr lang="en-SG" dirty="0"/>
              <a:t>Gamma Distribution (Right Skewed)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3C86ED-2CED-4B0D-874D-16242375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2" y="1403429"/>
            <a:ext cx="4860000" cy="1782000"/>
          </a:xfrm>
          <a:prstGeom prst="rect">
            <a:avLst/>
          </a:prstGeom>
        </p:spPr>
      </p:pic>
      <p:sp>
        <p:nvSpPr>
          <p:cNvPr id="16" name="Arrow: Bent 15">
            <a:extLst>
              <a:ext uri="{FF2B5EF4-FFF2-40B4-BE49-F238E27FC236}">
                <a16:creationId xmlns:a16="http://schemas.microsoft.com/office/drawing/2014/main" id="{BDF2A9C1-D52F-4AE8-B871-5EF3C8AD18E5}"/>
              </a:ext>
            </a:extLst>
          </p:cNvPr>
          <p:cNvSpPr/>
          <p:nvPr/>
        </p:nvSpPr>
        <p:spPr>
          <a:xfrm rot="5400000">
            <a:off x="6278919" y="1869339"/>
            <a:ext cx="1146510" cy="1097480"/>
          </a:xfrm>
          <a:prstGeom prst="bentArrow">
            <a:avLst>
              <a:gd name="adj1" fmla="val 25000"/>
              <a:gd name="adj2" fmla="val 28691"/>
              <a:gd name="adj3" fmla="val 25000"/>
              <a:gd name="adj4" fmla="val 79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7FEDE88-5DEA-43CF-818E-2FD97B89F3BE}"/>
              </a:ext>
            </a:extLst>
          </p:cNvPr>
          <p:cNvSpPr/>
          <p:nvPr/>
        </p:nvSpPr>
        <p:spPr>
          <a:xfrm rot="5400000">
            <a:off x="8921722" y="3669539"/>
            <a:ext cx="1146510" cy="1097480"/>
          </a:xfrm>
          <a:prstGeom prst="bentArrow">
            <a:avLst>
              <a:gd name="adj1" fmla="val 25000"/>
              <a:gd name="adj2" fmla="val 28691"/>
              <a:gd name="adj3" fmla="val 25000"/>
              <a:gd name="adj4" fmla="val 79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792BE2-6BEE-4AF3-A446-C86F0A594401}"/>
              </a:ext>
            </a:extLst>
          </p:cNvPr>
          <p:cNvSpPr txBox="1"/>
          <p:nvPr/>
        </p:nvSpPr>
        <p:spPr>
          <a:xfrm>
            <a:off x="9922546" y="3573016"/>
            <a:ext cx="18722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Reverse Transform Control Limits and transformed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187C1A-B082-4250-A4F6-C9793056DBDA}"/>
              </a:ext>
            </a:extLst>
          </p:cNvPr>
          <p:cNvSpPr txBox="1"/>
          <p:nvPr/>
        </p:nvSpPr>
        <p:spPr>
          <a:xfrm>
            <a:off x="7307500" y="2006039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Yeo-Johnson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Diagram 21">
                <a:extLst>
                  <a:ext uri="{FF2B5EF4-FFF2-40B4-BE49-F238E27FC236}">
                    <a16:creationId xmlns:a16="http://schemas.microsoft.com/office/drawing/2014/main" id="{3BACB84F-F09C-4F2E-A4E2-3152A7252E65}"/>
                  </a:ext>
                </a:extLst>
              </p:cNvPr>
              <p:cNvGraphicFramePr/>
              <p:nvPr/>
            </p:nvGraphicFramePr>
            <p:xfrm>
              <a:off x="1368084" y="4972133"/>
              <a:ext cx="4935350" cy="18858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2" name="Diagram 21">
                <a:extLst>
                  <a:ext uri="{FF2B5EF4-FFF2-40B4-BE49-F238E27FC236}">
                    <a16:creationId xmlns:a16="http://schemas.microsoft.com/office/drawing/2014/main" id="{3BACB84F-F09C-4F2E-A4E2-3152A7252E6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23087766"/>
                  </p:ext>
                </p:extLst>
              </p:nvPr>
            </p:nvGraphicFramePr>
            <p:xfrm>
              <a:off x="1368084" y="4972133"/>
              <a:ext cx="4935350" cy="18858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34C6D13-45B9-4800-BAE8-A497789CB0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60632" y="3203851"/>
            <a:ext cx="4860000" cy="1785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F1E1DC-2217-40C6-807E-B4784AF6F0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52174" y="5007938"/>
            <a:ext cx="4860000" cy="18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3E52-269F-41A9-9AA1-30CDCDAD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Skewed distributions (3/3)</a:t>
            </a:r>
            <a:br>
              <a:rPr lang="en-SG" dirty="0"/>
            </a:br>
            <a:r>
              <a:rPr lang="en-SG" dirty="0"/>
              <a:t>Gamma Distribution (Right Skewed)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3C86ED-2CED-4B0D-874D-16242375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632" y="1403429"/>
            <a:ext cx="4860000" cy="1782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792BE2-6BEE-4AF3-A446-C86F0A594401}"/>
              </a:ext>
            </a:extLst>
          </p:cNvPr>
          <p:cNvSpPr txBox="1"/>
          <p:nvPr/>
        </p:nvSpPr>
        <p:spPr>
          <a:xfrm>
            <a:off x="9524357" y="4357241"/>
            <a:ext cx="187220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Back transform Control Limits and transformed observations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187C1A-B082-4250-A4F6-C9793056DBDA}"/>
              </a:ext>
            </a:extLst>
          </p:cNvPr>
          <p:cNvSpPr txBox="1"/>
          <p:nvPr/>
        </p:nvSpPr>
        <p:spPr>
          <a:xfrm>
            <a:off x="9523465" y="2893040"/>
            <a:ext cx="18722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Yeo-Johnson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C6D13-45B9-4800-BAE8-A497789CB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632" y="3203851"/>
            <a:ext cx="4860000" cy="1785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F1E1DC-2217-40C6-807E-B4784AF6F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632" y="5008894"/>
            <a:ext cx="4860000" cy="1821947"/>
          </a:xfrm>
          <a:prstGeom prst="rect">
            <a:avLst/>
          </a:prstGeom>
        </p:spPr>
      </p:pic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24C2D640-2C7E-457D-A70E-E26F2E58C0DF}"/>
              </a:ext>
            </a:extLst>
          </p:cNvPr>
          <p:cNvSpPr/>
          <p:nvPr/>
        </p:nvSpPr>
        <p:spPr>
          <a:xfrm>
            <a:off x="8591833" y="2539787"/>
            <a:ext cx="629756" cy="12912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8425CC81-64CA-423C-92DA-D198F1C86DD2}"/>
              </a:ext>
            </a:extLst>
          </p:cNvPr>
          <p:cNvSpPr/>
          <p:nvPr/>
        </p:nvSpPr>
        <p:spPr>
          <a:xfrm>
            <a:off x="8591833" y="4343874"/>
            <a:ext cx="629756" cy="12912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E510A9-53C5-4CFF-89A7-331948214DB2}"/>
              </a:ext>
            </a:extLst>
          </p:cNvPr>
          <p:cNvSpPr txBox="1"/>
          <p:nvPr/>
        </p:nvSpPr>
        <p:spPr>
          <a:xfrm>
            <a:off x="1356963" y="1878930"/>
            <a:ext cx="22400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Construct SPC chart based on </a:t>
            </a:r>
            <a:r>
              <a:rPr lang="en-SG" sz="1600" b="1" dirty="0"/>
              <a:t>original</a:t>
            </a:r>
            <a:r>
              <a:rPr lang="en-SG" sz="1600" dirty="0"/>
              <a:t> distribution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90B42-E03E-450B-A7CA-944560F4E89F}"/>
              </a:ext>
            </a:extLst>
          </p:cNvPr>
          <p:cNvSpPr txBox="1"/>
          <p:nvPr/>
        </p:nvSpPr>
        <p:spPr>
          <a:xfrm>
            <a:off x="1356963" y="3645024"/>
            <a:ext cx="22400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Construct SPC chart based on </a:t>
            </a:r>
            <a:r>
              <a:rPr lang="en-SG" sz="1600" b="1" dirty="0"/>
              <a:t>transformed</a:t>
            </a:r>
            <a:r>
              <a:rPr lang="en-SG" sz="1600" dirty="0"/>
              <a:t> distribution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7ED273-3A56-4B27-B041-5D4F7BEA400A}"/>
              </a:ext>
            </a:extLst>
          </p:cNvPr>
          <p:cNvSpPr txBox="1"/>
          <p:nvPr/>
        </p:nvSpPr>
        <p:spPr>
          <a:xfrm>
            <a:off x="1356963" y="5504368"/>
            <a:ext cx="22400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Original observations with back transformed control limits</a:t>
            </a:r>
          </a:p>
        </p:txBody>
      </p:sp>
    </p:spTree>
    <p:extLst>
      <p:ext uri="{BB962C8B-B14F-4D97-AF65-F5344CB8AC3E}">
        <p14:creationId xmlns:p14="http://schemas.microsoft.com/office/powerpoint/2010/main" val="317621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F4B1-B0E4-4C24-B04E-AB094E5F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Heavy-tailed distributions (1/2)</a:t>
            </a:r>
            <a:br>
              <a:rPr lang="en-SG" dirty="0"/>
            </a:br>
            <a:r>
              <a:rPr lang="en-SG" dirty="0"/>
              <a:t>Student's t-distribution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04AF1E-2673-4286-9CDD-AE4CEF3D8ABB}"/>
              </a:ext>
            </a:extLst>
          </p:cNvPr>
          <p:cNvSpPr txBox="1"/>
          <p:nvPr/>
        </p:nvSpPr>
        <p:spPr>
          <a:xfrm>
            <a:off x="2018734" y="1721628"/>
            <a:ext cx="304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KDE and </a:t>
            </a:r>
            <a:r>
              <a:rPr lang="en-SG" dirty="0" err="1"/>
              <a:t>QQnorm</a:t>
            </a:r>
            <a:r>
              <a:rPr lang="en-SG" dirty="0"/>
              <a:t> for </a:t>
            </a:r>
          </a:p>
          <a:p>
            <a:pPr algn="ctr"/>
            <a:r>
              <a:rPr lang="en-SG" dirty="0"/>
              <a:t>t Distribution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531B0C0-B165-4469-97BB-59A9FCEA7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96" y="2537126"/>
            <a:ext cx="2880000" cy="18429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4953F04-0BC8-4572-9467-70C714EA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334" y="4554683"/>
            <a:ext cx="2880000" cy="19433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66EEE16-D87C-45B4-B110-B80AF488D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316" y="2461528"/>
            <a:ext cx="6552728" cy="23934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1DDF6F2-9AD5-46D0-AE1A-AFEBA2FE8D65}"/>
              </a:ext>
            </a:extLst>
          </p:cNvPr>
          <p:cNvSpPr txBox="1"/>
          <p:nvPr/>
        </p:nvSpPr>
        <p:spPr>
          <a:xfrm>
            <a:off x="6983880" y="1721627"/>
            <a:ext cx="304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Individual Control Chart</a:t>
            </a: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AC68059D-2D13-4DCF-A712-A3EA91BE2A51}"/>
              </a:ext>
            </a:extLst>
          </p:cNvPr>
          <p:cNvGraphicFramePr/>
          <p:nvPr/>
        </p:nvGraphicFramePr>
        <p:xfrm>
          <a:off x="6039005" y="4854976"/>
          <a:ext cx="4935350" cy="1885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4670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F4B1-B0E4-4C24-B04E-AB094E5F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Heavy-tailed distributions (2/2)</a:t>
            </a:r>
            <a:br>
              <a:rPr lang="en-SG" dirty="0"/>
            </a:br>
            <a:r>
              <a:rPr lang="en-SG" dirty="0"/>
              <a:t>Student's t-distribution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9FA6AE6-9082-4097-ADC5-04658AEDA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2276872"/>
            <a:ext cx="9990524" cy="419176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DEC35AF-BB7D-4E1A-A6E1-AEDEEB59EB37}"/>
              </a:ext>
            </a:extLst>
          </p:cNvPr>
          <p:cNvSpPr txBox="1"/>
          <p:nvPr/>
        </p:nvSpPr>
        <p:spPr>
          <a:xfrm>
            <a:off x="3394112" y="190754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L-sigma Coverage for t-</a:t>
            </a:r>
            <a:r>
              <a:rPr lang="en-SG" dirty="0" err="1"/>
              <a:t>dist</a:t>
            </a:r>
            <a:r>
              <a:rPr lang="en-SG" dirty="0"/>
              <a:t> and normal </a:t>
            </a:r>
            <a:r>
              <a:rPr lang="en-SG" dirty="0" err="1"/>
              <a:t>dist</a:t>
            </a:r>
            <a:endParaRPr lang="en-S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30EA0F-F513-4127-8CD8-11661F7BC11C}"/>
              </a:ext>
            </a:extLst>
          </p:cNvPr>
          <p:cNvCxnSpPr>
            <a:cxnSpLocks/>
          </p:cNvCxnSpPr>
          <p:nvPr/>
        </p:nvCxnSpPr>
        <p:spPr>
          <a:xfrm>
            <a:off x="2693644" y="3211265"/>
            <a:ext cx="0" cy="28083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FB2E7C-63AB-4EF2-BC8C-819E70180124}"/>
              </a:ext>
            </a:extLst>
          </p:cNvPr>
          <p:cNvCxnSpPr>
            <a:cxnSpLocks/>
          </p:cNvCxnSpPr>
          <p:nvPr/>
        </p:nvCxnSpPr>
        <p:spPr>
          <a:xfrm>
            <a:off x="3327628" y="3212976"/>
            <a:ext cx="0" cy="28083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1ACFAE-B04C-4A9E-8228-4F970B66C51F}"/>
                  </a:ext>
                </a:extLst>
              </p:cNvPr>
              <p:cNvSpPr txBox="1"/>
              <p:nvPr/>
            </p:nvSpPr>
            <p:spPr>
              <a:xfrm>
                <a:off x="3797492" y="3284984"/>
                <a:ext cx="179286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1400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SG" sz="1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SG" sz="1400" dirty="0"/>
                  <a:t>, use 4-sigma control limits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1ACFAE-B04C-4A9E-8228-4F970B66C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492" y="3284984"/>
                <a:ext cx="1792864" cy="523220"/>
              </a:xfrm>
              <a:prstGeom prst="rect">
                <a:avLst/>
              </a:prstGeom>
              <a:blipFill>
                <a:blip r:embed="rId3"/>
                <a:stretch>
                  <a:fillRect l="-676" t="-1136" r="-4054"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27B7B3-4881-411A-AC00-2A2602F1E143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94114" y="3284984"/>
            <a:ext cx="403378" cy="261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1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B0BE-0E85-4652-B33B-478BE3D5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Autocorrelated Process (1/2)</a:t>
            </a:r>
            <a:br>
              <a:rPr lang="en-SG" dirty="0"/>
            </a:br>
            <a:r>
              <a:rPr lang="en-SG" dirty="0"/>
              <a:t>AR1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B0675C-56EB-493E-A440-E3AF6A919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5" y="1600200"/>
                <a:ext cx="9782801" cy="5080000"/>
              </a:xfrm>
            </p:spPr>
            <p:txBody>
              <a:bodyPr/>
              <a:lstStyle/>
              <a:p>
                <a:r>
                  <a:rPr lang="en-SG" sz="2400" b="1" dirty="0"/>
                  <a:t>Results in false positives</a:t>
                </a:r>
              </a:p>
              <a:p>
                <a:r>
                  <a:rPr lang="en-SG" sz="2400" dirty="0"/>
                  <a:t>Fit and Auto-Regressive (AR) model to remove autocorrelation.</a:t>
                </a:r>
              </a:p>
              <a:p>
                <a:r>
                  <a:rPr lang="en-SG" sz="2400" dirty="0"/>
                  <a:t>In general, fit an AR1 model:</a:t>
                </a:r>
              </a:p>
              <a:p>
                <a:endParaRPr lang="en-SG" sz="2400" dirty="0"/>
              </a:p>
              <a:p>
                <a:r>
                  <a:rPr lang="en-SG" sz="2400" dirty="0"/>
                  <a:t>Calculate residuals: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r>
                  <a:rPr lang="en-US" sz="2400" dirty="0"/>
                  <a:t>Build individual control chart based on residuals</a:t>
                </a:r>
              </a:p>
              <a:p>
                <a:r>
                  <a:rPr lang="en-US" sz="2400" dirty="0"/>
                  <a:t>Reverse transform control limits and residuals by adding the predicted values to all the chart parameters</a:t>
                </a:r>
              </a:p>
              <a:p>
                <a:r>
                  <a:rPr lang="en-US" sz="2400" dirty="0" err="1"/>
                  <a:t>E.g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B0675C-56EB-493E-A440-E3AF6A919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5" y="1600200"/>
                <a:ext cx="9782801" cy="5080000"/>
              </a:xfrm>
              <a:blipFill>
                <a:blip r:embed="rId2"/>
                <a:stretch>
                  <a:fillRect l="-1121" t="-25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A38E4DE-5BA3-4A2B-B29A-A08E56EA4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12" y="3068960"/>
            <a:ext cx="5562600" cy="41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9ABE6-9D11-49A0-916F-B1A660E38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112" y="4069700"/>
            <a:ext cx="53911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B0BE-0E85-4652-B33B-478BE3D5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Autocorrelated Process (2/2)</a:t>
            </a:r>
            <a:br>
              <a:rPr lang="en-SG" dirty="0"/>
            </a:br>
            <a:r>
              <a:rPr lang="en-SG" dirty="0"/>
              <a:t>AR1 Simulation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0004DB-0A2B-473B-AF9E-DBFE9C4D5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4692" y="1356039"/>
            <a:ext cx="4860000" cy="1836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19B35-B8E2-448D-B122-15357E2D5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692" y="3192820"/>
            <a:ext cx="4860000" cy="18235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83F16D-285A-4939-B40A-B2EC46FD2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692" y="5016419"/>
            <a:ext cx="4860000" cy="18137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57CC1B-9A87-4693-AB48-558649278601}"/>
              </a:ext>
            </a:extLst>
          </p:cNvPr>
          <p:cNvSpPr txBox="1"/>
          <p:nvPr/>
        </p:nvSpPr>
        <p:spPr>
          <a:xfrm>
            <a:off x="1403977" y="1858930"/>
            <a:ext cx="22400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Construct SPC chart based on </a:t>
            </a:r>
            <a:r>
              <a:rPr lang="en-SG" sz="1600" b="1" dirty="0"/>
              <a:t>original</a:t>
            </a:r>
            <a:r>
              <a:rPr lang="en-SG" sz="1600" dirty="0"/>
              <a:t>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0B29B-B1D8-4D85-8782-7C2478E9C1AA}"/>
              </a:ext>
            </a:extLst>
          </p:cNvPr>
          <p:cNvSpPr txBox="1"/>
          <p:nvPr/>
        </p:nvSpPr>
        <p:spPr>
          <a:xfrm>
            <a:off x="1403977" y="3689120"/>
            <a:ext cx="22400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Construct SPC chart based on </a:t>
            </a:r>
            <a:r>
              <a:rPr lang="en-SG" sz="1600" b="1" dirty="0"/>
              <a:t>transformed</a:t>
            </a:r>
            <a:r>
              <a:rPr lang="en-SG" sz="1600" dirty="0"/>
              <a:t>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D2368-3A5E-4BF8-935D-85598EA2130F}"/>
              </a:ext>
            </a:extLst>
          </p:cNvPr>
          <p:cNvSpPr txBox="1"/>
          <p:nvPr/>
        </p:nvSpPr>
        <p:spPr>
          <a:xfrm>
            <a:off x="1403977" y="5507799"/>
            <a:ext cx="22400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Original observations with back transformed control limits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0CF748-A725-4ADB-8B12-CAB65AAF2CD0}"/>
              </a:ext>
            </a:extLst>
          </p:cNvPr>
          <p:cNvSpPr txBox="1"/>
          <p:nvPr/>
        </p:nvSpPr>
        <p:spPr>
          <a:xfrm>
            <a:off x="9637573" y="4600920"/>
            <a:ext cx="200145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Back transform Control Limits and residuals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D21FF6-0CF8-4E4B-A9CF-48FC109F0E72}"/>
              </a:ext>
            </a:extLst>
          </p:cNvPr>
          <p:cNvSpPr txBox="1"/>
          <p:nvPr/>
        </p:nvSpPr>
        <p:spPr>
          <a:xfrm>
            <a:off x="9657008" y="2900431"/>
            <a:ext cx="19820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Fit AR1 model and calculate residuals</a:t>
            </a: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84371B08-EAD0-44FA-9660-378AC4B4C6AC}"/>
              </a:ext>
            </a:extLst>
          </p:cNvPr>
          <p:cNvSpPr/>
          <p:nvPr/>
        </p:nvSpPr>
        <p:spPr>
          <a:xfrm>
            <a:off x="8725377" y="2547178"/>
            <a:ext cx="629756" cy="12912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E992B594-90D4-404F-AE1F-B3082BDEEC59}"/>
              </a:ext>
            </a:extLst>
          </p:cNvPr>
          <p:cNvSpPr/>
          <p:nvPr/>
        </p:nvSpPr>
        <p:spPr>
          <a:xfrm>
            <a:off x="8725377" y="4351265"/>
            <a:ext cx="629756" cy="12912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4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B9FB-E524-42E3-8A79-66CDFDAD7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7E701-DD67-4F9D-83C5-444315A58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663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48CA-8CB3-410A-AA2C-2917A92B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3DB34-9689-4FF8-B14D-108D82E3A8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227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1DA5-9CFA-4952-8F26-E9BF2EDB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SPC?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65A61-A53A-480F-8E4F-1C696C8C2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6229168" cy="4572000"/>
          </a:xfrm>
        </p:spPr>
        <p:txBody>
          <a:bodyPr/>
          <a:lstStyle/>
          <a:p>
            <a:r>
              <a:rPr lang="en-SG" dirty="0"/>
              <a:t>To detect out of control process:</a:t>
            </a:r>
          </a:p>
          <a:p>
            <a:pPr lvl="1"/>
            <a:r>
              <a:rPr lang="en-SG" dirty="0"/>
              <a:t>Significant change in mean</a:t>
            </a:r>
          </a:p>
          <a:p>
            <a:pPr lvl="1"/>
            <a:r>
              <a:rPr lang="en-SG" dirty="0"/>
              <a:t>Significant change in variance</a:t>
            </a:r>
          </a:p>
          <a:p>
            <a:pPr lvl="1"/>
            <a:endParaRPr lang="en-SG" dirty="0"/>
          </a:p>
          <a:p>
            <a:r>
              <a:rPr lang="en-SG" dirty="0"/>
              <a:t>Examples:</a:t>
            </a:r>
          </a:p>
          <a:p>
            <a:pPr lvl="1"/>
            <a:r>
              <a:rPr lang="en-SG" dirty="0"/>
              <a:t>Smartphone battery life</a:t>
            </a:r>
          </a:p>
          <a:p>
            <a:pPr lvl="1"/>
            <a:r>
              <a:rPr lang="en-SG" dirty="0"/>
              <a:t>Particulate filtration efficiency</a:t>
            </a:r>
          </a:p>
          <a:p>
            <a:pPr lvl="1"/>
            <a:endParaRPr lang="en-SG" dirty="0"/>
          </a:p>
          <a:p>
            <a:r>
              <a:rPr lang="en-SG" dirty="0"/>
              <a:t>Quality control</a:t>
            </a:r>
          </a:p>
          <a:p>
            <a:pPr lvl="1"/>
            <a:r>
              <a:rPr lang="en-SG" dirty="0"/>
              <a:t>Six Sigma standards</a:t>
            </a:r>
          </a:p>
        </p:txBody>
      </p:sp>
      <p:pic>
        <p:nvPicPr>
          <p:cNvPr id="5" name="Picture 2" descr="https://www.digitaltrends.com/mobile/behind-scenes-samsung-designed-built-galaxy-s8-s8/">
            <a:extLst>
              <a:ext uri="{FF2B5EF4-FFF2-40B4-BE49-F238E27FC236}">
                <a16:creationId xmlns:a16="http://schemas.microsoft.com/office/drawing/2014/main" id="{78977E65-609B-4D3A-8E69-89970E093CF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20" y="1600199"/>
            <a:ext cx="3409617" cy="227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ADC80C-AA95-4770-B224-2A36A649CDF7}"/>
              </a:ext>
            </a:extLst>
          </p:cNvPr>
          <p:cNvSpPr txBox="1"/>
          <p:nvPr/>
        </p:nvSpPr>
        <p:spPr>
          <a:xfrm>
            <a:off x="1593436" y="6218760"/>
            <a:ext cx="9782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hlinkClick r:id="rId3"/>
              </a:rPr>
              <a:t>https://www.digitaltrends.com/mobile/behind-scenes-samsung-designed-built-galaxy-s8-s8/</a:t>
            </a:r>
            <a:endParaRPr lang="en-SG" sz="1000" dirty="0"/>
          </a:p>
          <a:p>
            <a:r>
              <a:rPr lang="en-SG" sz="1000" dirty="0">
                <a:hlinkClick r:id="rId4"/>
              </a:rPr>
              <a:t>https://www.3m.com.sg/3M/en_SG/company-sg/all-3m-products/~/3M-Particulate-Respirator-8210-N95-160-Case/?N=5002385+3294780268&amp;rt=rud</a:t>
            </a:r>
            <a:endParaRPr lang="en-SG" sz="1000" dirty="0"/>
          </a:p>
          <a:p>
            <a:r>
              <a:rPr lang="en-SG" sz="1000" dirty="0">
                <a:hlinkClick r:id="rId5"/>
              </a:rPr>
              <a:t>http://multimedia.3m.com/mws/media/312703O/masks-and-respirators-tri-fold-brochure-eng.pdf</a:t>
            </a:r>
            <a:endParaRPr lang="en-SG" sz="1000" dirty="0"/>
          </a:p>
        </p:txBody>
      </p:sp>
      <p:pic>
        <p:nvPicPr>
          <p:cNvPr id="2052" name="Picture 4" descr="Image result for 3m n95 respirator coronavirus">
            <a:extLst>
              <a:ext uri="{FF2B5EF4-FFF2-40B4-BE49-F238E27FC236}">
                <a16:creationId xmlns:a16="http://schemas.microsoft.com/office/drawing/2014/main" id="{8E303C42-C144-499C-97BB-B5B80D97C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0" b="15351"/>
          <a:stretch/>
        </p:blipFill>
        <p:spPr bwMode="auto">
          <a:xfrm>
            <a:off x="7966620" y="4010631"/>
            <a:ext cx="3409617" cy="239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07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5074-81FD-4B6E-AA67-A39E6EE4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 to SPC Charts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00B50-8F70-4341-9E66-0C8D31D63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354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DCBE75-3E37-4CD8-8120-274E732B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29" y="2607690"/>
            <a:ext cx="4452786" cy="16426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A2E588-678D-4EED-856C-502D1494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Types of SPC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733BD-E4EC-4C69-B21A-7E5E68548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7" y="1600200"/>
            <a:ext cx="5293063" cy="4572000"/>
          </a:xfrm>
        </p:spPr>
        <p:txBody>
          <a:bodyPr>
            <a:normAutofit/>
          </a:bodyPr>
          <a:lstStyle/>
          <a:p>
            <a:r>
              <a:rPr lang="en-SG" sz="2400" dirty="0"/>
              <a:t>Variable</a:t>
            </a:r>
          </a:p>
          <a:p>
            <a:pPr lvl="1"/>
            <a:r>
              <a:rPr lang="en-SG" sz="2000" dirty="0"/>
              <a:t>Continuous data</a:t>
            </a:r>
          </a:p>
          <a:p>
            <a:pPr marL="365760" lvl="1" indent="0">
              <a:buNone/>
            </a:pPr>
            <a:endParaRPr lang="en-SG" sz="2000" dirty="0"/>
          </a:p>
          <a:p>
            <a:r>
              <a:rPr lang="en-SG" sz="2400" dirty="0"/>
              <a:t>Time Weighted</a:t>
            </a:r>
          </a:p>
          <a:p>
            <a:pPr lvl="1"/>
            <a:r>
              <a:rPr lang="en-SG" sz="2000" dirty="0"/>
              <a:t>Increased sensitivity to out of control process</a:t>
            </a:r>
          </a:p>
          <a:p>
            <a:pPr lvl="1"/>
            <a:endParaRPr lang="en-SG" sz="2000" dirty="0"/>
          </a:p>
          <a:p>
            <a:r>
              <a:rPr lang="en-SG" sz="2400" dirty="0"/>
              <a:t>Attribute</a:t>
            </a:r>
          </a:p>
          <a:p>
            <a:pPr lvl="1"/>
            <a:r>
              <a:rPr lang="en-SG" sz="2000" dirty="0"/>
              <a:t>Counts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5DC75D-F65B-420A-A31C-D39BAD7828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996591"/>
              </p:ext>
            </p:extLst>
          </p:nvPr>
        </p:nvGraphicFramePr>
        <p:xfrm>
          <a:off x="1593437" y="5257800"/>
          <a:ext cx="5293062" cy="1340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49A504C-C88C-4560-89AF-7FA1F01360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4329" y="760769"/>
            <a:ext cx="4467603" cy="1642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C986C8-2C36-486B-AD0C-E32BDBFB0A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4329" y="4454253"/>
            <a:ext cx="4466979" cy="18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4C81-45D7-41B0-B966-49AA35A0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 of SPC charts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0DF6BCF-B41C-4010-AF33-C46456247D5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45131153"/>
                  </p:ext>
                </p:extLst>
              </p:nvPr>
            </p:nvGraphicFramePr>
            <p:xfrm>
              <a:off x="1593850" y="1600200"/>
              <a:ext cx="9782175" cy="4572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0DF6BCF-B41C-4010-AF33-C46456247D5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45131153"/>
                  </p:ext>
                </p:extLst>
              </p:nvPr>
            </p:nvGraphicFramePr>
            <p:xfrm>
              <a:off x="1593850" y="1600200"/>
              <a:ext cx="9782175" cy="4572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894D7AB-A2F5-46C9-B35C-EE6B95CA1E76}"/>
              </a:ext>
            </a:extLst>
          </p:cNvPr>
          <p:cNvSpPr/>
          <p:nvPr/>
        </p:nvSpPr>
        <p:spPr>
          <a:xfrm>
            <a:off x="5014292" y="2745416"/>
            <a:ext cx="295232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6B742-5CA0-4933-8627-1A75EDE734BC}"/>
              </a:ext>
            </a:extLst>
          </p:cNvPr>
          <p:cNvSpPr/>
          <p:nvPr/>
        </p:nvSpPr>
        <p:spPr>
          <a:xfrm>
            <a:off x="1604887" y="3777465"/>
            <a:ext cx="295232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01D77-9F93-4BD4-B1B3-5FE0E5658F0E}"/>
              </a:ext>
            </a:extLst>
          </p:cNvPr>
          <p:cNvSpPr/>
          <p:nvPr/>
        </p:nvSpPr>
        <p:spPr>
          <a:xfrm>
            <a:off x="8423697" y="3780162"/>
            <a:ext cx="295232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12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2050-8EE3-47E5-A8A6-E84ADD0D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SPC Chart Components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F3027F-EC9F-4795-B62D-3F5C7543D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935" y="1952661"/>
            <a:ext cx="8028954" cy="2952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23EAC9-F35E-4190-916B-41F76192426F}"/>
              </a:ext>
            </a:extLst>
          </p:cNvPr>
          <p:cNvSpPr txBox="1"/>
          <p:nvPr/>
        </p:nvSpPr>
        <p:spPr>
          <a:xfrm>
            <a:off x="10305800" y="3235473"/>
            <a:ext cx="1296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2. </a:t>
            </a:r>
            <a:r>
              <a:rPr lang="en-SG" dirty="0" err="1"/>
              <a:t>Center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E2DDA-E89A-4165-B3B4-2706577B29D9}"/>
              </a:ext>
            </a:extLst>
          </p:cNvPr>
          <p:cNvSpPr txBox="1"/>
          <p:nvPr/>
        </p:nvSpPr>
        <p:spPr>
          <a:xfrm>
            <a:off x="8351900" y="1315817"/>
            <a:ext cx="32151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1. Upper Control Limit (UCL)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B45AD-4786-4E4B-A447-63F6BA2B55A9}"/>
              </a:ext>
            </a:extLst>
          </p:cNvPr>
          <p:cNvSpPr txBox="1"/>
          <p:nvPr/>
        </p:nvSpPr>
        <p:spPr>
          <a:xfrm>
            <a:off x="8351901" y="5119617"/>
            <a:ext cx="32151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3. Lower Control Limit (LCL)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F3593-0DA0-42D7-9446-CC7695C83CD8}"/>
              </a:ext>
            </a:extLst>
          </p:cNvPr>
          <p:cNvSpPr txBox="1"/>
          <p:nvPr/>
        </p:nvSpPr>
        <p:spPr>
          <a:xfrm>
            <a:off x="1593436" y="1553716"/>
            <a:ext cx="30243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4. Observations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EFC19-B99A-4921-93E7-54D3C035D993}"/>
              </a:ext>
            </a:extLst>
          </p:cNvPr>
          <p:cNvCxnSpPr/>
          <p:nvPr/>
        </p:nvCxnSpPr>
        <p:spPr>
          <a:xfrm>
            <a:off x="3105604" y="1952661"/>
            <a:ext cx="540536" cy="1044291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30EE8F-C193-4F72-AD5A-A41CA7C7DCF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262766" y="1685149"/>
            <a:ext cx="696694" cy="591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7014D7-E86B-461A-95EE-EE1C8B860C4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334772" y="4527894"/>
            <a:ext cx="624688" cy="591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0589DB-D267-411C-87ED-887C0F93CD7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840106" y="3420139"/>
            <a:ext cx="4656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Diagram 20">
                <a:extLst>
                  <a:ext uri="{FF2B5EF4-FFF2-40B4-BE49-F238E27FC236}">
                    <a16:creationId xmlns:a16="http://schemas.microsoft.com/office/drawing/2014/main" id="{2DE26F40-9815-429F-91AA-3577E240D18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66476976"/>
                  </p:ext>
                </p:extLst>
              </p:nvPr>
            </p:nvGraphicFramePr>
            <p:xfrm>
              <a:off x="1593436" y="5119617"/>
              <a:ext cx="6445192" cy="155778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1" name="Diagram 20">
                <a:extLst>
                  <a:ext uri="{FF2B5EF4-FFF2-40B4-BE49-F238E27FC236}">
                    <a16:creationId xmlns:a16="http://schemas.microsoft.com/office/drawing/2014/main" id="{2DE26F40-9815-429F-91AA-3577E240D18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66476976"/>
                  </p:ext>
                </p:extLst>
              </p:nvPr>
            </p:nvGraphicFramePr>
            <p:xfrm>
              <a:off x="1593436" y="5119617"/>
              <a:ext cx="6445192" cy="155778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8408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Graphic spid="21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8220-9BD5-4EFF-8C31-B8E0D372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Setting Up SPC Charts</a:t>
            </a:r>
            <a:br>
              <a:rPr lang="en-SG" dirty="0"/>
            </a:br>
            <a:endParaRPr lang="en-S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CF966E-74E2-4AE9-91E3-95D97728A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437904"/>
              </p:ext>
            </p:extLst>
          </p:nvPr>
        </p:nvGraphicFramePr>
        <p:xfrm>
          <a:off x="1593436" y="1002640"/>
          <a:ext cx="5437080" cy="565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7951DDE-3A2B-4C3F-8974-39C91F5269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524" y="4895448"/>
            <a:ext cx="4663408" cy="171498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3FA64AD-0EF4-4C66-9F6F-4041D021D223}"/>
              </a:ext>
            </a:extLst>
          </p:cNvPr>
          <p:cNvGrpSpPr/>
          <p:nvPr/>
        </p:nvGrpSpPr>
        <p:grpSpPr>
          <a:xfrm>
            <a:off x="7102524" y="746021"/>
            <a:ext cx="4663408" cy="2106915"/>
            <a:chOff x="7102524" y="1164862"/>
            <a:chExt cx="4663408" cy="21069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3BF3E58-49BE-42E4-A6C7-D79D3EE8F1A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02524" y="1556792"/>
              <a:ext cx="4663408" cy="1714985"/>
              <a:chOff x="6886500" y="987331"/>
              <a:chExt cx="4663408" cy="171498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29988AD-F576-442B-B6A7-7F823FC48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86500" y="987331"/>
                <a:ext cx="4663408" cy="171498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E7563D3-B3B0-401B-A671-C5F2DCBEE6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998" t="74704" r="53856" b="16898"/>
              <a:stretch/>
            </p:blipFill>
            <p:spPr>
              <a:xfrm>
                <a:off x="7204630" y="1147603"/>
                <a:ext cx="3168352" cy="9601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F65A397-4F6D-4535-8649-F504C1FD562F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7"/>
              <a:srcRect l="5998" t="74704" r="53856" b="16898"/>
              <a:stretch/>
            </p:blipFill>
            <p:spPr>
              <a:xfrm>
                <a:off x="10402236" y="1185334"/>
                <a:ext cx="83414" cy="1080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6845A71-0A40-4DA0-B2F5-D519215521D4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7"/>
              <a:srcRect l="5998" t="74704" r="53856" b="16898"/>
              <a:stretch/>
            </p:blipFill>
            <p:spPr>
              <a:xfrm>
                <a:off x="10304426" y="1113314"/>
                <a:ext cx="83414" cy="1080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092E097-6B82-46CF-B432-F0D2AB38CA3E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7"/>
              <a:srcRect l="5998" t="74704" r="53856" b="16898"/>
              <a:stretch/>
            </p:blipFill>
            <p:spPr>
              <a:xfrm>
                <a:off x="10502140" y="1157751"/>
                <a:ext cx="836091" cy="63563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C058F2C-435F-4DA0-88F3-B3816891B1F4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7"/>
              <a:srcRect l="5998" t="74704" r="53856" b="16898"/>
              <a:stretch/>
            </p:blipFill>
            <p:spPr>
              <a:xfrm>
                <a:off x="7192688" y="2420888"/>
                <a:ext cx="4145543" cy="72008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25926C-D531-4F98-874C-BD615ED97979}"/>
                </a:ext>
              </a:extLst>
            </p:cNvPr>
            <p:cNvSpPr/>
            <p:nvPr/>
          </p:nvSpPr>
          <p:spPr>
            <a:xfrm>
              <a:off x="7462564" y="1682774"/>
              <a:ext cx="2016224" cy="1386185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1D40539-E875-4E76-BA56-8D8B6187DE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8853" y="1461999"/>
              <a:ext cx="2018285" cy="5477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1168DD-B9DA-4B8A-AEB1-1A1B704A5624}"/>
                </a:ext>
              </a:extLst>
            </p:cNvPr>
            <p:cNvSpPr txBox="1"/>
            <p:nvPr/>
          </p:nvSpPr>
          <p:spPr>
            <a:xfrm>
              <a:off x="7567895" y="1164862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Process in control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Diagram 19">
                <a:extLst>
                  <a:ext uri="{FF2B5EF4-FFF2-40B4-BE49-F238E27FC236}">
                    <a16:creationId xmlns:a16="http://schemas.microsoft.com/office/drawing/2014/main" id="{7F45AF8A-E417-4CF9-90D0-AC791908202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12789923"/>
                  </p:ext>
                </p:extLst>
              </p:nvPr>
            </p:nvGraphicFramePr>
            <p:xfrm>
              <a:off x="7334662" y="2978580"/>
              <a:ext cx="4284952" cy="156058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Choice>
        <mc:Fallback xmlns="">
          <p:graphicFrame>
            <p:nvGraphicFramePr>
              <p:cNvPr id="20" name="Diagram 19">
                <a:extLst>
                  <a:ext uri="{FF2B5EF4-FFF2-40B4-BE49-F238E27FC236}">
                    <a16:creationId xmlns:a16="http://schemas.microsoft.com/office/drawing/2014/main" id="{7F45AF8A-E417-4CF9-90D0-AC791908202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12789923"/>
                  </p:ext>
                </p:extLst>
              </p:nvPr>
            </p:nvGraphicFramePr>
            <p:xfrm>
              <a:off x="7334662" y="2978580"/>
              <a:ext cx="4284952" cy="156058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14" r:qs="rId15" r:cs="rId16"/>
              </a:graphicData>
            </a:graphic>
          </p:graphicFrame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95C9AFCF-870A-4DA9-9F19-403030C95254}"/>
              </a:ext>
            </a:extLst>
          </p:cNvPr>
          <p:cNvSpPr/>
          <p:nvPr/>
        </p:nvSpPr>
        <p:spPr>
          <a:xfrm>
            <a:off x="9240984" y="2871242"/>
            <a:ext cx="472308" cy="283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3162AF2-2B07-4FBD-ADCD-A9D6D72F0BCA}"/>
              </a:ext>
            </a:extLst>
          </p:cNvPr>
          <p:cNvSpPr/>
          <p:nvPr/>
        </p:nvSpPr>
        <p:spPr>
          <a:xfrm>
            <a:off x="9240984" y="4378962"/>
            <a:ext cx="472308" cy="283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050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445DE6-C8B7-4BAC-AD10-16DCA313F2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SG" dirty="0"/>
                  <a:t>Variable Control Charts:</a:t>
                </a:r>
                <a:br>
                  <a:rPr lang="en-SG" dirty="0"/>
                </a:b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dirty="0"/>
                  <a:t> Chart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445DE6-C8B7-4BAC-AD10-16DCA313F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69" b="-181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7" y="1600200"/>
                <a:ext cx="6049483" cy="4572000"/>
              </a:xfrm>
            </p:spPr>
            <p:txBody>
              <a:bodyPr>
                <a:normAutofit/>
              </a:bodyPr>
              <a:lstStyle/>
              <a:p>
                <a:r>
                  <a:rPr lang="en-SG" sz="2400" dirty="0"/>
                  <a:t>Individual observation chart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400" dirty="0"/>
              </a:p>
              <a:p>
                <a:r>
                  <a:rPr lang="en-SG" sz="2400" dirty="0"/>
                  <a:t>Parameter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SG" sz="20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sz="2000" i="1">
                        <a:latin typeface="Cambria Math" panose="02040503050406030204" pitchFamily="18" charset="0"/>
                      </a:rPr>
                      <m:t>/1.128</m:t>
                    </m:r>
                  </m:oMath>
                </a14:m>
                <a:endParaRPr lang="en-SG" sz="2000" dirty="0"/>
              </a:p>
              <a:p>
                <a:r>
                  <a:rPr lang="en-SG" sz="2400" dirty="0"/>
                  <a:t>Moving Range: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SG" sz="20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6BB82-ABFA-45C4-BC4C-CD9E4EFCD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7" y="1600200"/>
                <a:ext cx="6049483" cy="4572000"/>
              </a:xfrm>
              <a:blipFill>
                <a:blip r:embed="rId3"/>
                <a:stretch>
                  <a:fillRect l="-1813" t="-29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E8FADCC6-B1D5-4833-AA84-BCAF3BCE41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01253451"/>
                  </p:ext>
                </p:extLst>
              </p:nvPr>
            </p:nvGraphicFramePr>
            <p:xfrm>
              <a:off x="1593435" y="5013176"/>
              <a:ext cx="6029547" cy="1664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E8FADCC6-B1D5-4833-AA84-BCAF3BCE41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01253451"/>
                  </p:ext>
                </p:extLst>
              </p:nvPr>
            </p:nvGraphicFramePr>
            <p:xfrm>
              <a:off x="1593435" y="5013176"/>
              <a:ext cx="6029547" cy="1664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9AC2E33-A1CE-40D3-9035-F6A41B649917}"/>
              </a:ext>
            </a:extLst>
          </p:cNvPr>
          <p:cNvGrpSpPr/>
          <p:nvPr/>
        </p:nvGrpSpPr>
        <p:grpSpPr>
          <a:xfrm>
            <a:off x="7730215" y="1600200"/>
            <a:ext cx="3973815" cy="3657600"/>
            <a:chOff x="7904420" y="1600200"/>
            <a:chExt cx="3973815" cy="36576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B99E3F-1677-417B-AEBA-221B24562C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04420" y="1600200"/>
              <a:ext cx="3973815" cy="3657600"/>
              <a:chOff x="7174533" y="1991233"/>
              <a:chExt cx="1782419" cy="164058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22DEF70-D295-4343-99E7-2E1052B8D9CF}"/>
                  </a:ext>
                </a:extLst>
              </p:cNvPr>
              <p:cNvGrpSpPr/>
              <p:nvPr/>
            </p:nvGrpSpPr>
            <p:grpSpPr>
              <a:xfrm>
                <a:off x="7174533" y="2074033"/>
                <a:ext cx="1782419" cy="1557784"/>
                <a:chOff x="7174533" y="2074033"/>
                <a:chExt cx="1782419" cy="1557784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DFB76D25-708B-4E4A-B116-EA98E490C6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t="5185" r="62929"/>
                <a:stretch/>
              </p:blipFill>
              <p:spPr>
                <a:xfrm>
                  <a:off x="7174533" y="2074033"/>
                  <a:ext cx="1656183" cy="1557784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66AD026-5AF9-4081-99E5-B0CFF28AD3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96707" t="5185"/>
                <a:stretch/>
              </p:blipFill>
              <p:spPr>
                <a:xfrm>
                  <a:off x="8809828" y="2074033"/>
                  <a:ext cx="147124" cy="1557784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85F46F9-1A92-4F15-AC06-D3519171E0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42135" t="238" r="38524" b="90996"/>
              <a:stretch/>
            </p:blipFill>
            <p:spPr>
              <a:xfrm>
                <a:off x="7726480" y="1991233"/>
                <a:ext cx="864096" cy="144016"/>
              </a:xfrm>
              <a:prstGeom prst="rect">
                <a:avLst/>
              </a:prstGeom>
            </p:spPr>
          </p:pic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1E44DF-73EC-46B1-A663-A3BE886422DC}"/>
                </a:ext>
              </a:extLst>
            </p:cNvPr>
            <p:cNvCxnSpPr>
              <a:cxnSpLocks/>
            </p:cNvCxnSpPr>
            <p:nvPr/>
          </p:nvCxnSpPr>
          <p:spPr>
            <a:xfrm>
              <a:off x="8652792" y="3042672"/>
              <a:ext cx="0" cy="792088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D683C8-C344-4149-A874-7BB09BDF89DE}"/>
                </a:ext>
              </a:extLst>
            </p:cNvPr>
            <p:cNvCxnSpPr>
              <a:cxnSpLocks/>
            </p:cNvCxnSpPr>
            <p:nvPr/>
          </p:nvCxnSpPr>
          <p:spPr>
            <a:xfrm>
              <a:off x="8887484" y="3093408"/>
              <a:ext cx="0" cy="245382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15B1F07-3606-4252-8778-E3CD37C912AC}"/>
                </a:ext>
              </a:extLst>
            </p:cNvPr>
            <p:cNvCxnSpPr>
              <a:cxnSpLocks/>
            </p:cNvCxnSpPr>
            <p:nvPr/>
          </p:nvCxnSpPr>
          <p:spPr>
            <a:xfrm>
              <a:off x="9179326" y="3298010"/>
              <a:ext cx="0" cy="62278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797CC0-EBEC-475D-A230-6C0824A2405A}"/>
                </a:ext>
              </a:extLst>
            </p:cNvPr>
            <p:cNvCxnSpPr>
              <a:cxnSpLocks/>
            </p:cNvCxnSpPr>
            <p:nvPr/>
          </p:nvCxnSpPr>
          <p:spPr>
            <a:xfrm>
              <a:off x="9452500" y="2898747"/>
              <a:ext cx="0" cy="737567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142A6C3-4E65-4B1D-8BC1-98C29EAE2EB1}"/>
                    </a:ext>
                  </a:extLst>
                </p:cNvPr>
                <p:cNvSpPr txBox="1"/>
                <p:nvPr/>
              </p:nvSpPr>
              <p:spPr>
                <a:xfrm>
                  <a:off x="8259443" y="3267530"/>
                  <a:ext cx="43204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𝑴𝑹</m:t>
                            </m:r>
                          </m:e>
                          <m:sub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SG" sz="1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142A6C3-4E65-4B1D-8BC1-98C29EAE2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9443" y="3267530"/>
                  <a:ext cx="432048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E473F7E-52AE-4D8F-930B-940290628192}"/>
                    </a:ext>
                  </a:extLst>
                </p:cNvPr>
                <p:cNvSpPr txBox="1"/>
                <p:nvPr/>
              </p:nvSpPr>
              <p:spPr>
                <a:xfrm>
                  <a:off x="8915863" y="3092569"/>
                  <a:ext cx="43204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𝑴𝑹</m:t>
                            </m:r>
                          </m:e>
                          <m:sub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SG" sz="1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E473F7E-52AE-4D8F-930B-940290628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863" y="3092569"/>
                  <a:ext cx="432048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5212BA8-E390-4279-822E-96D5ED9EC384}"/>
                    </a:ext>
                  </a:extLst>
                </p:cNvPr>
                <p:cNvSpPr txBox="1"/>
                <p:nvPr/>
              </p:nvSpPr>
              <p:spPr>
                <a:xfrm>
                  <a:off x="9427745" y="3093408"/>
                  <a:ext cx="43204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𝑴𝑹</m:t>
                            </m:r>
                          </m:e>
                          <m:sub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SG" sz="1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5212BA8-E390-4279-822E-96D5ED9EC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745" y="3093408"/>
                  <a:ext cx="432048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7CC886-886B-40E5-93CA-0D4E2081B001}"/>
                    </a:ext>
                  </a:extLst>
                </p:cNvPr>
                <p:cNvSpPr txBox="1"/>
                <p:nvPr/>
              </p:nvSpPr>
              <p:spPr>
                <a:xfrm>
                  <a:off x="8727340" y="3466427"/>
                  <a:ext cx="43204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𝑴𝑹</m:t>
                            </m:r>
                          </m:e>
                          <m:sub>
                            <m:r>
                              <a:rPr lang="en-SG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SG" sz="1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7CC886-886B-40E5-93CA-0D4E2081B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7340" y="3466427"/>
                  <a:ext cx="432048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06F044-FBC8-4DC6-AEC0-42850CC7BA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6422" t="20846" r="62929" b="73287"/>
            <a:stretch/>
          </p:blipFill>
          <p:spPr>
            <a:xfrm>
              <a:off x="8544067" y="1966603"/>
              <a:ext cx="3052731" cy="21490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925A145-7476-4F9F-A775-4D2E4CE05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6422" t="20846" r="62929" b="73287"/>
            <a:stretch/>
          </p:blipFill>
          <p:spPr>
            <a:xfrm>
              <a:off x="8651300" y="4548692"/>
              <a:ext cx="3052731" cy="21490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AD1A77-A7CF-4CC1-B25C-ADF7F816547F}"/>
                  </a:ext>
                </a:extLst>
              </p:cNvPr>
              <p:cNvSpPr txBox="1"/>
              <p:nvPr/>
            </p:nvSpPr>
            <p:spPr>
              <a:xfrm>
                <a:off x="7950885" y="5344088"/>
                <a:ext cx="3630178" cy="12464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500" u="sng" dirty="0"/>
                  <a:t>Note:</a:t>
                </a:r>
              </a:p>
              <a:p>
                <a14:m>
                  <m:oMath xmlns:m="http://schemas.openxmlformats.org/officeDocument/2006/math"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SG" sz="1500" dirty="0"/>
                  <a:t> is the relative range statistic.</a:t>
                </a:r>
              </a:p>
              <a:p>
                <a:r>
                  <a:rPr lang="en-SG" sz="1500" dirty="0"/>
                  <a:t>When </a:t>
                </a:r>
                <a14:m>
                  <m:oMath xmlns:m="http://schemas.openxmlformats.org/officeDocument/2006/math"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SG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15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SG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1500" dirty="0"/>
                  <a:t> and </a:t>
                </a:r>
                <a14:m>
                  <m:oMath xmlns:m="http://schemas.openxmlformats.org/officeDocument/2006/math"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SG" sz="1500" dirty="0"/>
                  <a:t>, then</a:t>
                </a:r>
              </a:p>
              <a:p>
                <a14:m>
                  <m:oMath xmlns:m="http://schemas.openxmlformats.org/officeDocument/2006/math"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SG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SG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1500" dirty="0"/>
                  <a:t> </a:t>
                </a:r>
                <a14:m>
                  <m:oMath xmlns:m="http://schemas.openxmlformats.org/officeDocument/2006/math">
                    <m:r>
                      <a:rPr lang="en-SG" sz="1500" i="1">
                        <a:latin typeface="Cambria Math" panose="02040503050406030204" pitchFamily="18" charset="0"/>
                      </a:rPr>
                      <m:t>1.128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SG" sz="15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SG" sz="1500" b="0" dirty="0"/>
              </a:p>
              <a:p>
                <a:r>
                  <a:rPr lang="en-SG" sz="1500" dirty="0"/>
                  <a:t>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500" b="0" i="0" smtClean="0">
                        <a:latin typeface="Cambria Math" panose="02040503050406030204" pitchFamily="18" charset="0"/>
                      </a:rPr>
                      <m:t>estimate</m:t>
                    </m:r>
                    <m:r>
                      <a:rPr lang="en-SG" sz="15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SG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15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SG" sz="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SG" sz="1500" dirty="0"/>
                  <a:t>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1500" i="1">
                            <a:latin typeface="Cambria Math" panose="02040503050406030204" pitchFamily="18" charset="0"/>
                          </a:rPr>
                          <m:t>𝑀𝑅</m:t>
                        </m:r>
                      </m:e>
                    </m:acc>
                    <m:r>
                      <a:rPr lang="en-SG" sz="1500" i="1">
                        <a:latin typeface="Cambria Math" panose="02040503050406030204" pitchFamily="18" charset="0"/>
                      </a:rPr>
                      <m:t>/1.128</m:t>
                    </m:r>
                  </m:oMath>
                </a14:m>
                <a:endParaRPr lang="en-SG" sz="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AD1A77-A7CF-4CC1-B25C-ADF7F8165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885" y="5344088"/>
                <a:ext cx="3630178" cy="1246495"/>
              </a:xfrm>
              <a:prstGeom prst="rect">
                <a:avLst/>
              </a:prstGeom>
              <a:blipFill>
                <a:blip r:embed="rId18"/>
                <a:stretch>
                  <a:fillRect l="-502" t="-971" b="-38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8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</TotalTime>
  <Words>1113</Words>
  <Application>Microsoft Office PowerPoint</Application>
  <PresentationFormat>Custom</PresentationFormat>
  <Paragraphs>220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Cambria Math</vt:lpstr>
      <vt:lpstr>Euphemia</vt:lpstr>
      <vt:lpstr>Wingdings</vt:lpstr>
      <vt:lpstr>Math 16x9</vt:lpstr>
      <vt:lpstr>Statistical Process  Control (SPC)</vt:lpstr>
      <vt:lpstr>Agenda</vt:lpstr>
      <vt:lpstr>What is SPC?</vt:lpstr>
      <vt:lpstr>Introduction to SPC Charts</vt:lpstr>
      <vt:lpstr>Types of SPC Charts</vt:lpstr>
      <vt:lpstr>Summary of SPC charts</vt:lpstr>
      <vt:lpstr>SPC Chart Components</vt:lpstr>
      <vt:lpstr>Setting Up SPC Charts </vt:lpstr>
      <vt:lpstr>Variable Control Charts: x, R Chart</vt:lpstr>
      <vt:lpstr>Time Weighted Control Charts – EWMA</vt:lpstr>
      <vt:lpstr>Attribute Control Charts – c-chart</vt:lpstr>
      <vt:lpstr>Examples</vt:lpstr>
      <vt:lpstr>Individual Blood Glucose Tracking (1/2) </vt:lpstr>
      <vt:lpstr>Individual Blood Glucose Tracking (2/2) </vt:lpstr>
      <vt:lpstr>Singapore COVID-19 Cases (1/2) </vt:lpstr>
      <vt:lpstr>Singapore COVID-19 Cases (2/2) </vt:lpstr>
      <vt:lpstr>Diagnostics</vt:lpstr>
      <vt:lpstr>Violations of Assumptions</vt:lpstr>
      <vt:lpstr>Skewed distributions (1/3)</vt:lpstr>
      <vt:lpstr>Skewed distributions (2/3) Gamma Distribution (Right Skewed)</vt:lpstr>
      <vt:lpstr>Skewed distributions (3/3) Gamma Distribution (Right Skewed)</vt:lpstr>
      <vt:lpstr>Skewed distributions (3/3) Gamma Distribution (Right Skewed)</vt:lpstr>
      <vt:lpstr>Heavy-tailed distributions (1/2) Student's t-distribution</vt:lpstr>
      <vt:lpstr>Heavy-tailed distributions (2/2) Student's t-distribution</vt:lpstr>
      <vt:lpstr>Autocorrelated Process (1/2) AR1 Simulation</vt:lpstr>
      <vt:lpstr>Autocorrelated Process (2/2) AR1 Simulation</vt:lpstr>
      <vt:lpstr>Thank You!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Process Control</dc:title>
  <dc:creator>Nicholas - hotmail Howe</dc:creator>
  <cp:lastModifiedBy>Nicholas - hotmail Howe</cp:lastModifiedBy>
  <cp:revision>343</cp:revision>
  <dcterms:created xsi:type="dcterms:W3CDTF">2020-03-07T04:27:27Z</dcterms:created>
  <dcterms:modified xsi:type="dcterms:W3CDTF">2020-03-10T07:52:33Z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