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72" r:id="rId5"/>
    <p:sldId id="263" r:id="rId6"/>
    <p:sldId id="260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 (Optional)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7D48FEAB-6C5F-4F8F-BB14-160F72D35780}">
      <dgm:prSet phldrT="[Text]"/>
      <dgm:spPr/>
      <dgm:t>
        <a:bodyPr/>
        <a:lstStyle/>
        <a:p>
          <a:r>
            <a:rPr lang="en-SG" dirty="0"/>
            <a:t>Attribute</a:t>
          </a:r>
        </a:p>
      </dgm:t>
    </dgm:pt>
    <dgm:pt modelId="{EED479EC-88CF-4A30-BC86-8189222AB720}" type="parTrans" cxnId="{79024DEF-19A1-4A4B-BC58-8D2C8EA07230}">
      <dgm:prSet/>
      <dgm:spPr/>
      <dgm:t>
        <a:bodyPr/>
        <a:lstStyle/>
        <a:p>
          <a:endParaRPr lang="en-SG"/>
        </a:p>
      </dgm:t>
    </dgm:pt>
    <dgm:pt modelId="{1F93FB18-1A2B-4D1E-B1C0-F22629310341}" type="sibTrans" cxnId="{79024DEF-19A1-4A4B-BC58-8D2C8EA07230}">
      <dgm:prSet/>
      <dgm:spPr/>
      <dgm:t>
        <a:bodyPr/>
        <a:lstStyle/>
        <a:p>
          <a:endParaRPr lang="en-SG"/>
        </a:p>
      </dgm:t>
    </dgm:pt>
    <dgm:pt modelId="{F2894D2C-7496-4192-A742-C2C79D41F5B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24CDB98C-06F3-4BEA-BC4D-A68A5C88B41F}" type="parTrans" cxnId="{34CA2F57-D998-4E69-95E2-EF6957ED5BD5}">
      <dgm:prSet/>
      <dgm:spPr/>
      <dgm:t>
        <a:bodyPr/>
        <a:lstStyle/>
        <a:p>
          <a:endParaRPr lang="en-SG"/>
        </a:p>
      </dgm:t>
    </dgm:pt>
    <dgm:pt modelId="{D6109809-B441-48FD-914A-E59712C4089B}" type="sibTrans" cxnId="{34CA2F57-D998-4E69-95E2-EF6957ED5BD5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A68B0AEB-551D-46D1-82BE-E2D5BC957D9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E1C4CE1-3049-48BA-A382-4B2615D3BB22}" type="parTrans" cxnId="{61A363B2-01B0-457E-9E20-7E04BD56388F}">
      <dgm:prSet/>
      <dgm:spPr/>
      <dgm:t>
        <a:bodyPr/>
        <a:lstStyle/>
        <a:p>
          <a:endParaRPr lang="en-SG"/>
        </a:p>
      </dgm:t>
    </dgm:pt>
    <dgm:pt modelId="{B3DCA87D-C3B1-4A12-9B76-A2B26DDC29BA}" type="sibTrans" cxnId="{61A363B2-01B0-457E-9E20-7E04BD56388F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09EB008B-48D8-4653-A239-3B8694777CB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5B28B016-95A5-480D-9C17-6D5333DC778E}" type="parTrans" cxnId="{7A8771E0-D0A3-40A1-B931-ACB0B18E91A1}">
      <dgm:prSet/>
      <dgm:spPr/>
      <dgm:t>
        <a:bodyPr/>
        <a:lstStyle/>
        <a:p>
          <a:endParaRPr lang="en-SG"/>
        </a:p>
      </dgm:t>
    </dgm:pt>
    <dgm:pt modelId="{BA144474-73B3-49CD-A7F7-58CC7A130760}" type="sibTrans" cxnId="{7A8771E0-D0A3-40A1-B931-ACB0B18E91A1}">
      <dgm:prSet/>
      <dgm:spPr/>
      <dgm:t>
        <a:bodyPr/>
        <a:lstStyle/>
        <a:p>
          <a:endParaRPr lang="en-SG"/>
        </a:p>
      </dgm:t>
    </dgm:pt>
    <dgm:pt modelId="{F2B40571-D24D-47F3-84E4-D71B72679D3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23846DC7-134D-4A50-AFAF-EEB740A1B76F}" type="parTrans" cxnId="{F812819A-9785-4BB0-8F8D-0D2548FC79E6}">
      <dgm:prSet/>
      <dgm:spPr/>
      <dgm:t>
        <a:bodyPr/>
        <a:lstStyle/>
        <a:p>
          <a:endParaRPr lang="en-SG"/>
        </a:p>
      </dgm:t>
    </dgm:pt>
    <dgm:pt modelId="{EBD4A435-3A28-4EB9-A1A0-9D79A9246540}" type="sibTrans" cxnId="{F812819A-9785-4BB0-8F8D-0D2548FC79E6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E498A8FD-FB13-4036-97C8-8F437AC9DA62}" type="pres">
      <dgm:prSet presAssocID="{7D48FEAB-6C5F-4F8F-BB14-160F72D35780}" presName="composite" presStyleCnt="0"/>
      <dgm:spPr/>
    </dgm:pt>
    <dgm:pt modelId="{723D8A94-7E41-41B2-AEF9-9B0F75815DB5}" type="pres">
      <dgm:prSet presAssocID="{7D48FEAB-6C5F-4F8F-BB14-160F72D357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633E6-9E0C-4694-A726-C369582A10DC}" type="pres">
      <dgm:prSet presAssocID="{7D48FEAB-6C5F-4F8F-BB14-160F72D35780}" presName="desTx" presStyleLbl="alignAccFollowNode1" presStyleIdx="1" presStyleCnt="3">
        <dgm:presLayoutVars>
          <dgm:bulletEnabled val="1"/>
        </dgm:presLayoutVars>
      </dgm:prSet>
      <dgm:spPr/>
    </dgm:pt>
    <dgm:pt modelId="{76F90CFF-EB00-4B23-8EA4-64A198316CF4}" type="pres">
      <dgm:prSet presAssocID="{1F93FB18-1A2B-4D1E-B1C0-F22629310341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DDC12819-D398-4EFA-A2F7-06AA8F67D1F6}" type="presOf" srcId="{09EB008B-48D8-4653-A239-3B8694777CBA}" destId="{9EA633E6-9E0C-4694-A726-C369582A10DC}" srcOrd="0" destOrd="1" presId="urn:microsoft.com/office/officeart/2005/8/layout/hList1"/>
    <dgm:cxn modelId="{F882F427-216B-4CF8-8384-194D25414929}" type="presOf" srcId="{7D48FEAB-6C5F-4F8F-BB14-160F72D35780}" destId="{723D8A94-7E41-41B2-AEF9-9B0F75815DB5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444B8074-40A9-42BA-985D-1E92DFEA6831}" type="presOf" srcId="{F2894D2C-7496-4192-A742-C2C79D41F5B7}" destId="{9EA633E6-9E0C-4694-A726-C369582A10DC}" srcOrd="0" destOrd="2" presId="urn:microsoft.com/office/officeart/2005/8/layout/hList1"/>
    <dgm:cxn modelId="{E9469975-F10F-4FA8-BAFB-BCDBBCF60544}" type="presOf" srcId="{A68B0AEB-551D-46D1-82BE-E2D5BC957D9D}" destId="{9EA633E6-9E0C-4694-A726-C369582A10DC}" srcOrd="0" destOrd="3" presId="urn:microsoft.com/office/officeart/2005/8/layout/hList1"/>
    <dgm:cxn modelId="{34CA2F57-D998-4E69-95E2-EF6957ED5BD5}" srcId="{7D48FEAB-6C5F-4F8F-BB14-160F72D35780}" destId="{F2894D2C-7496-4192-A742-C2C79D41F5B7}" srcOrd="2" destOrd="0" parTransId="{24CDB98C-06F3-4BEA-BC4D-A68A5C88B41F}" sibTransId="{D6109809-B441-48FD-914A-E59712C4089B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F812819A-9785-4BB0-8F8D-0D2548FC79E6}" srcId="{7D48FEAB-6C5F-4F8F-BB14-160F72D35780}" destId="{F2B40571-D24D-47F3-84E4-D71B72679D31}" srcOrd="0" destOrd="0" parTransId="{23846DC7-134D-4A50-AFAF-EEB740A1B76F}" sibTransId="{EBD4A435-3A28-4EB9-A1A0-9D79A9246540}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B78526A3-0161-4368-84C6-6D983CD9EA98}" type="presOf" srcId="{F2B40571-D24D-47F3-84E4-D71B72679D31}" destId="{9EA633E6-9E0C-4694-A726-C369582A10DC}" srcOrd="0" destOrd="0" presId="urn:microsoft.com/office/officeart/2005/8/layout/hList1"/>
    <dgm:cxn modelId="{61A363B2-01B0-457E-9E20-7E04BD56388F}" srcId="{7D48FEAB-6C5F-4F8F-BB14-160F72D35780}" destId="{A68B0AEB-551D-46D1-82BE-E2D5BC957D9D}" srcOrd="3" destOrd="0" parTransId="{EE1C4CE1-3049-48BA-A382-4B2615D3BB22}" sibTransId="{B3DCA87D-C3B1-4A12-9B76-A2B26DDC29BA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7A8771E0-D0A3-40A1-B931-ACB0B18E91A1}" srcId="{7D48FEAB-6C5F-4F8F-BB14-160F72D35780}" destId="{09EB008B-48D8-4653-A239-3B8694777CBA}" srcOrd="1" destOrd="0" parTransId="{5B28B016-95A5-480D-9C17-6D5333DC778E}" sibTransId="{BA144474-73B3-49CD-A7F7-58CC7A130760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79024DEF-19A1-4A4B-BC58-8D2C8EA07230}" srcId="{7F113B05-2B3E-4880-BFAE-DB9CEE5F7637}" destId="{7D48FEAB-6C5F-4F8F-BB14-160F72D35780}" srcOrd="1" destOrd="0" parTransId="{EED479EC-88CF-4A30-BC86-8189222AB720}" sibTransId="{1F93FB18-1A2B-4D1E-B1C0-F22629310341}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2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07B38CBD-7673-4D27-AF92-20B286E25BA1}" type="presParOf" srcId="{5E8D4DBB-CA46-446E-AB61-C9226B9C6BF8}" destId="{E498A8FD-FB13-4036-97C8-8F437AC9DA62}" srcOrd="2" destOrd="0" presId="urn:microsoft.com/office/officeart/2005/8/layout/hList1"/>
    <dgm:cxn modelId="{1DBF397C-A9A9-42EA-90C3-4513DB5919B2}" type="presParOf" srcId="{E498A8FD-FB13-4036-97C8-8F437AC9DA62}" destId="{723D8A94-7E41-41B2-AEF9-9B0F75815DB5}" srcOrd="0" destOrd="0" presId="urn:microsoft.com/office/officeart/2005/8/layout/hList1"/>
    <dgm:cxn modelId="{0E401374-8FDD-493F-8661-DDDB11A1408B}" type="presParOf" srcId="{E498A8FD-FB13-4036-97C8-8F437AC9DA62}" destId="{9EA633E6-9E0C-4694-A726-C369582A10DC}" srcOrd="1" destOrd="0" presId="urn:microsoft.com/office/officeart/2005/8/layout/hList1"/>
    <dgm:cxn modelId="{8A71EAD7-859F-4444-B07E-48B386D37726}" type="presParOf" srcId="{5E8D4DBB-CA46-446E-AB61-C9226B9C6BF8}" destId="{76F90CFF-EB00-4B23-8EA4-64A198316CF4}" srcOrd="3" destOrd="0" presId="urn:microsoft.com/office/officeart/2005/8/layout/hList1"/>
    <dgm:cxn modelId="{304ABA28-B7AC-49DA-908E-C60A81CC33F3}" type="presParOf" srcId="{5E8D4DBB-CA46-446E-AB61-C9226B9C6BF8}" destId="{5CE0C095-5A00-4859-9481-E0E278A69A14}" srcOrd="4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7D48FEAB-6C5F-4F8F-BB14-160F72D35780}">
      <dgm:prSet phldrT="[Text]"/>
      <dgm:spPr/>
      <dgm:t>
        <a:bodyPr/>
        <a:lstStyle/>
        <a:p>
          <a:r>
            <a:rPr lang="en-SG" dirty="0"/>
            <a:t>Attribute</a:t>
          </a:r>
        </a:p>
      </dgm:t>
    </dgm:pt>
    <dgm:pt modelId="{EED479EC-88CF-4A30-BC86-8189222AB720}" type="parTrans" cxnId="{79024DEF-19A1-4A4B-BC58-8D2C8EA07230}">
      <dgm:prSet/>
      <dgm:spPr/>
      <dgm:t>
        <a:bodyPr/>
        <a:lstStyle/>
        <a:p>
          <a:endParaRPr lang="en-SG"/>
        </a:p>
      </dgm:t>
    </dgm:pt>
    <dgm:pt modelId="{1F93FB18-1A2B-4D1E-B1C0-F22629310341}" type="sibTrans" cxnId="{79024DEF-19A1-4A4B-BC58-8D2C8EA07230}">
      <dgm:prSet/>
      <dgm:spPr/>
      <dgm:t>
        <a:bodyPr/>
        <a:lstStyle/>
        <a:p>
          <a:endParaRPr lang="en-SG"/>
        </a:p>
      </dgm:t>
    </dgm:pt>
    <dgm:pt modelId="{F2894D2C-7496-4192-A742-C2C79D41F5B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24CDB98C-06F3-4BEA-BC4D-A68A5C88B41F}" type="parTrans" cxnId="{34CA2F57-D998-4E69-95E2-EF6957ED5BD5}">
      <dgm:prSet/>
      <dgm:spPr/>
      <dgm:t>
        <a:bodyPr/>
        <a:lstStyle/>
        <a:p>
          <a:endParaRPr lang="en-SG"/>
        </a:p>
      </dgm:t>
    </dgm:pt>
    <dgm:pt modelId="{D6109809-B441-48FD-914A-E59712C4089B}" type="sibTrans" cxnId="{34CA2F57-D998-4E69-95E2-EF6957ED5BD5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A68B0AEB-551D-46D1-82BE-E2D5BC957D9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E1C4CE1-3049-48BA-A382-4B2615D3BB22}" type="parTrans" cxnId="{61A363B2-01B0-457E-9E20-7E04BD56388F}">
      <dgm:prSet/>
      <dgm:spPr/>
      <dgm:t>
        <a:bodyPr/>
        <a:lstStyle/>
        <a:p>
          <a:endParaRPr lang="en-SG"/>
        </a:p>
      </dgm:t>
    </dgm:pt>
    <dgm:pt modelId="{B3DCA87D-C3B1-4A12-9B76-A2B26DDC29BA}" type="sibTrans" cxnId="{61A363B2-01B0-457E-9E20-7E04BD56388F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09EB008B-48D8-4653-A239-3B8694777CB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5B28B016-95A5-480D-9C17-6D5333DC778E}" type="parTrans" cxnId="{7A8771E0-D0A3-40A1-B931-ACB0B18E91A1}">
      <dgm:prSet/>
      <dgm:spPr/>
      <dgm:t>
        <a:bodyPr/>
        <a:lstStyle/>
        <a:p>
          <a:endParaRPr lang="en-SG"/>
        </a:p>
      </dgm:t>
    </dgm:pt>
    <dgm:pt modelId="{BA144474-73B3-49CD-A7F7-58CC7A130760}" type="sibTrans" cxnId="{7A8771E0-D0A3-40A1-B931-ACB0B18E91A1}">
      <dgm:prSet/>
      <dgm:spPr/>
      <dgm:t>
        <a:bodyPr/>
        <a:lstStyle/>
        <a:p>
          <a:endParaRPr lang="en-SG"/>
        </a:p>
      </dgm:t>
    </dgm:pt>
    <dgm:pt modelId="{F2B40571-D24D-47F3-84E4-D71B72679D3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23846DC7-134D-4A50-AFAF-EEB740A1B76F}" type="parTrans" cxnId="{F812819A-9785-4BB0-8F8D-0D2548FC79E6}">
      <dgm:prSet/>
      <dgm:spPr/>
      <dgm:t>
        <a:bodyPr/>
        <a:lstStyle/>
        <a:p>
          <a:endParaRPr lang="en-SG"/>
        </a:p>
      </dgm:t>
    </dgm:pt>
    <dgm:pt modelId="{EBD4A435-3A28-4EB9-A1A0-9D79A9246540}" type="sibTrans" cxnId="{F812819A-9785-4BB0-8F8D-0D2548FC79E6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E498A8FD-FB13-4036-97C8-8F437AC9DA62}" type="pres">
      <dgm:prSet presAssocID="{7D48FEAB-6C5F-4F8F-BB14-160F72D35780}" presName="composite" presStyleCnt="0"/>
      <dgm:spPr/>
    </dgm:pt>
    <dgm:pt modelId="{723D8A94-7E41-41B2-AEF9-9B0F75815DB5}" type="pres">
      <dgm:prSet presAssocID="{7D48FEAB-6C5F-4F8F-BB14-160F72D357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EA633E6-9E0C-4694-A726-C369582A10DC}" type="pres">
      <dgm:prSet presAssocID="{7D48FEAB-6C5F-4F8F-BB14-160F72D35780}" presName="desTx" presStyleLbl="alignAccFollowNode1" presStyleIdx="1" presStyleCnt="3">
        <dgm:presLayoutVars>
          <dgm:bulletEnabled val="1"/>
        </dgm:presLayoutVars>
      </dgm:prSet>
      <dgm:spPr/>
    </dgm:pt>
    <dgm:pt modelId="{76F90CFF-EB00-4B23-8EA4-64A198316CF4}" type="pres">
      <dgm:prSet presAssocID="{1F93FB18-1A2B-4D1E-B1C0-F22629310341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DDC12819-D398-4EFA-A2F7-06AA8F67D1F6}" type="presOf" srcId="{09EB008B-48D8-4653-A239-3B8694777CBA}" destId="{9EA633E6-9E0C-4694-A726-C369582A10DC}" srcOrd="0" destOrd="1" presId="urn:microsoft.com/office/officeart/2005/8/layout/hList1"/>
    <dgm:cxn modelId="{F882F427-216B-4CF8-8384-194D25414929}" type="presOf" srcId="{7D48FEAB-6C5F-4F8F-BB14-160F72D35780}" destId="{723D8A94-7E41-41B2-AEF9-9B0F75815DB5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444B8074-40A9-42BA-985D-1E92DFEA6831}" type="presOf" srcId="{F2894D2C-7496-4192-A742-C2C79D41F5B7}" destId="{9EA633E6-9E0C-4694-A726-C369582A10DC}" srcOrd="0" destOrd="2" presId="urn:microsoft.com/office/officeart/2005/8/layout/hList1"/>
    <dgm:cxn modelId="{E9469975-F10F-4FA8-BAFB-BCDBBCF60544}" type="presOf" srcId="{A68B0AEB-551D-46D1-82BE-E2D5BC957D9D}" destId="{9EA633E6-9E0C-4694-A726-C369582A10DC}" srcOrd="0" destOrd="3" presId="urn:microsoft.com/office/officeart/2005/8/layout/hList1"/>
    <dgm:cxn modelId="{34CA2F57-D998-4E69-95E2-EF6957ED5BD5}" srcId="{7D48FEAB-6C5F-4F8F-BB14-160F72D35780}" destId="{F2894D2C-7496-4192-A742-C2C79D41F5B7}" srcOrd="2" destOrd="0" parTransId="{24CDB98C-06F3-4BEA-BC4D-A68A5C88B41F}" sibTransId="{D6109809-B441-48FD-914A-E59712C4089B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F812819A-9785-4BB0-8F8D-0D2548FC79E6}" srcId="{7D48FEAB-6C5F-4F8F-BB14-160F72D35780}" destId="{F2B40571-D24D-47F3-84E4-D71B72679D31}" srcOrd="0" destOrd="0" parTransId="{23846DC7-134D-4A50-AFAF-EEB740A1B76F}" sibTransId="{EBD4A435-3A28-4EB9-A1A0-9D79A9246540}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B78526A3-0161-4368-84C6-6D983CD9EA98}" type="presOf" srcId="{F2B40571-D24D-47F3-84E4-D71B72679D31}" destId="{9EA633E6-9E0C-4694-A726-C369582A10DC}" srcOrd="0" destOrd="0" presId="urn:microsoft.com/office/officeart/2005/8/layout/hList1"/>
    <dgm:cxn modelId="{61A363B2-01B0-457E-9E20-7E04BD56388F}" srcId="{7D48FEAB-6C5F-4F8F-BB14-160F72D35780}" destId="{A68B0AEB-551D-46D1-82BE-E2D5BC957D9D}" srcOrd="3" destOrd="0" parTransId="{EE1C4CE1-3049-48BA-A382-4B2615D3BB22}" sibTransId="{B3DCA87D-C3B1-4A12-9B76-A2B26DDC29BA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7A8771E0-D0A3-40A1-B931-ACB0B18E91A1}" srcId="{7D48FEAB-6C5F-4F8F-BB14-160F72D35780}" destId="{09EB008B-48D8-4653-A239-3B8694777CBA}" srcOrd="1" destOrd="0" parTransId="{5B28B016-95A5-480D-9C17-6D5333DC778E}" sibTransId="{BA144474-73B3-49CD-A7F7-58CC7A130760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79024DEF-19A1-4A4B-BC58-8D2C8EA07230}" srcId="{7F113B05-2B3E-4880-BFAE-DB9CEE5F7637}" destId="{7D48FEAB-6C5F-4F8F-BB14-160F72D35780}" srcOrd="1" destOrd="0" parTransId="{EED479EC-88CF-4A30-BC86-8189222AB720}" sibTransId="{1F93FB18-1A2B-4D1E-B1C0-F22629310341}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2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07B38CBD-7673-4D27-AF92-20B286E25BA1}" type="presParOf" srcId="{5E8D4DBB-CA46-446E-AB61-C9226B9C6BF8}" destId="{E498A8FD-FB13-4036-97C8-8F437AC9DA62}" srcOrd="2" destOrd="0" presId="urn:microsoft.com/office/officeart/2005/8/layout/hList1"/>
    <dgm:cxn modelId="{1DBF397C-A9A9-42EA-90C3-4513DB5919B2}" type="presParOf" srcId="{E498A8FD-FB13-4036-97C8-8F437AC9DA62}" destId="{723D8A94-7E41-41B2-AEF9-9B0F75815DB5}" srcOrd="0" destOrd="0" presId="urn:microsoft.com/office/officeart/2005/8/layout/hList1"/>
    <dgm:cxn modelId="{0E401374-8FDD-493F-8661-DDDB11A1408B}" type="presParOf" srcId="{E498A8FD-FB13-4036-97C8-8F437AC9DA62}" destId="{9EA633E6-9E0C-4694-A726-C369582A10DC}" srcOrd="1" destOrd="0" presId="urn:microsoft.com/office/officeart/2005/8/layout/hList1"/>
    <dgm:cxn modelId="{8A71EAD7-859F-4444-B07E-48B386D37726}" type="presParOf" srcId="{5E8D4DBB-CA46-446E-AB61-C9226B9C6BF8}" destId="{76F90CFF-EB00-4B23-8EA4-64A198316CF4}" srcOrd="3" destOrd="0" presId="urn:microsoft.com/office/officeart/2005/8/layout/hList1"/>
    <dgm:cxn modelId="{304ABA28-B7AC-49DA-908E-C60A81CC33F3}" type="presParOf" srcId="{5E8D4DBB-CA46-446E-AB61-C9226B9C6BF8}" destId="{5CE0C095-5A00-4859-9481-E0E278A69A14}" srcOrd="4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 (Optional)</a:t>
          </a:r>
          <a:endParaRPr lang="en-SG" sz="1700" b="0" i="1" kern="1200" dirty="0"/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513638" y="47309"/>
        <a:ext cx="679896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723D8A94-7E41-41B2-AEF9-9B0F75815DB5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Attribute</a:t>
          </a:r>
        </a:p>
      </dsp:txBody>
      <dsp:txXfrm>
        <a:off x="3400834" y="156892"/>
        <a:ext cx="2980506" cy="835200"/>
      </dsp:txXfrm>
    </dsp:sp>
    <dsp:sp modelId="{9EA633E6-9E0C-4694-A726-C369582A10DC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3400834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6798611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675C-56EB-493E-A440-E3AF6A91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F8E-5998-49A0-BCA0-D27B21DE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459-CDB8-4F20-B6C8-9C905DC4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6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Singapore COVID-19 Cases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459-CDB8-4F20-B6C8-9C905DC4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4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Dengue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459-CDB8-4F20-B6C8-9C905DC4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</a:t>
            </a:r>
            <a:r>
              <a:rPr lang="en-SG"/>
              <a:t>Pressure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023-D331-4AC7-B236-E88222D3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7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Types of SPC Charts</a:t>
            </a:r>
          </a:p>
          <a:p>
            <a:r>
              <a:rPr lang="en-SG" dirty="0"/>
              <a:t>Violations of Assumptions</a:t>
            </a:r>
          </a:p>
          <a:p>
            <a:r>
              <a:rPr lang="en-SG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  <a:p>
            <a:pPr lvl="1"/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87855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332870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332870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375431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2734628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 –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Individual observation chart</a:t>
            </a:r>
          </a:p>
        </p:txBody>
      </p:sp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Individual observation 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) chart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Individual observation 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) chart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252</Words>
  <Application>Microsoft Office PowerPoint</Application>
  <PresentationFormat>Custom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Euphemia</vt:lpstr>
      <vt:lpstr>Math 16x9</vt:lpstr>
      <vt:lpstr>Statistical Process  Control (SPC)</vt:lpstr>
      <vt:lpstr>Agenda</vt:lpstr>
      <vt:lpstr>What is SPC?</vt:lpstr>
      <vt:lpstr>Types of SPC Charts</vt:lpstr>
      <vt:lpstr>Types of SPC Charts</vt:lpstr>
      <vt:lpstr>Summary of SPC charts</vt:lpstr>
      <vt:lpstr>Variable Control Charts – x, R Chart</vt:lpstr>
      <vt:lpstr>Attribute Control Charts – c-chart</vt:lpstr>
      <vt:lpstr>Time Weighted Control Charts – EWMA</vt:lpstr>
      <vt:lpstr>Violations of Assumptions</vt:lpstr>
      <vt:lpstr>Violations of Assumptions</vt:lpstr>
      <vt:lpstr>Autocorrelated Process</vt:lpstr>
      <vt:lpstr>Skewed distributions</vt:lpstr>
      <vt:lpstr>Heavy-tailed distributions</vt:lpstr>
      <vt:lpstr>Examples</vt:lpstr>
      <vt:lpstr>Singapore COVID-19 Cases</vt:lpstr>
      <vt:lpstr>Singapore Dengue Cases</vt:lpstr>
      <vt:lpstr>Individual Blood Pressure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68</cp:revision>
  <dcterms:created xsi:type="dcterms:W3CDTF">2020-03-07T04:27:27Z</dcterms:created>
  <dcterms:modified xsi:type="dcterms:W3CDTF">2020-03-07T08:26:46Z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