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webextensions/taskpanes.xml" ContentType="application/vnd.ms-office.webextensiontaskpanes+xml"/>
  <Override PartName="/ppt/webextensions/webextension1.xml" ContentType="application/vnd.ms-office.webextension+xml"/>
  <Override PartName="/ppt/webextensions/webextension2.xml" ContentType="application/vnd.ms-office.webextension+xml"/>
  <Override PartName="/ppt/webextensions/webextension3.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15"/>
  </p:notesMasterIdLst>
  <p:sldIdLst>
    <p:sldId id="256" r:id="rId2"/>
    <p:sldId id="257" r:id="rId3"/>
    <p:sldId id="270" r:id="rId4"/>
    <p:sldId id="264" r:id="rId5"/>
    <p:sldId id="263" r:id="rId6"/>
    <p:sldId id="258" r:id="rId7"/>
    <p:sldId id="260" r:id="rId8"/>
    <p:sldId id="259" r:id="rId9"/>
    <p:sldId id="261" r:id="rId10"/>
    <p:sldId id="265" r:id="rId11"/>
    <p:sldId id="262" r:id="rId12"/>
    <p:sldId id="268" r:id="rId13"/>
    <p:sldId id="269" r:id="rId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oward Zeng" initials="HZ" lastIdx="1" clrIdx="0">
    <p:extLst>
      <p:ext uri="{19B8F6BF-5375-455C-9EA6-DF929625EA0E}">
        <p15:presenceInfo xmlns:p15="http://schemas.microsoft.com/office/powerpoint/2012/main" userId="b3a49412108e13b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704DC3"/>
    <a:srgbClr val="B32025"/>
    <a:srgbClr val="F0F3F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22" d="100"/>
          <a:sy n="122" d="100"/>
        </p:scale>
        <p:origin x="114" y="1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oward Zeng" userId="b3a49412108e13ba" providerId="LiveId" clId="{BCC94F81-CC70-406E-BFFC-3B9E7FA9D0DE}"/>
    <pc:docChg chg="undo redo custSel modSld">
      <pc:chgData name="Howard Zeng" userId="b3a49412108e13ba" providerId="LiveId" clId="{BCC94F81-CC70-406E-BFFC-3B9E7FA9D0DE}" dt="2023-11-28T23:23:32.237" v="98" actId="1076"/>
      <pc:docMkLst>
        <pc:docMk/>
      </pc:docMkLst>
      <pc:sldChg chg="modSp mod">
        <pc:chgData name="Howard Zeng" userId="b3a49412108e13ba" providerId="LiveId" clId="{BCC94F81-CC70-406E-BFFC-3B9E7FA9D0DE}" dt="2023-11-28T22:48:27.515" v="66" actId="15"/>
        <pc:sldMkLst>
          <pc:docMk/>
          <pc:sldMk cId="2306690312" sldId="257"/>
        </pc:sldMkLst>
        <pc:spChg chg="mod">
          <ac:chgData name="Howard Zeng" userId="b3a49412108e13ba" providerId="LiveId" clId="{BCC94F81-CC70-406E-BFFC-3B9E7FA9D0DE}" dt="2023-11-28T22:45:39.310" v="56" actId="20577"/>
          <ac:spMkLst>
            <pc:docMk/>
            <pc:sldMk cId="2306690312" sldId="257"/>
            <ac:spMk id="2" creationId="{289DC598-60E9-2D79-1259-CEDB667A8BAE}"/>
          </ac:spMkLst>
        </pc:spChg>
        <pc:spChg chg="mod">
          <ac:chgData name="Howard Zeng" userId="b3a49412108e13ba" providerId="LiveId" clId="{BCC94F81-CC70-406E-BFFC-3B9E7FA9D0DE}" dt="2023-11-28T22:48:27.515" v="66" actId="15"/>
          <ac:spMkLst>
            <pc:docMk/>
            <pc:sldMk cId="2306690312" sldId="257"/>
            <ac:spMk id="7" creationId="{11A80505-0D6D-92B3-597A-5A7ED9F6D149}"/>
          </ac:spMkLst>
        </pc:spChg>
        <pc:picChg chg="mod">
          <ac:chgData name="Howard Zeng" userId="b3a49412108e13ba" providerId="LiveId" clId="{BCC94F81-CC70-406E-BFFC-3B9E7FA9D0DE}" dt="2023-11-28T22:43:05.606" v="5" actId="1076"/>
          <ac:picMkLst>
            <pc:docMk/>
            <pc:sldMk cId="2306690312" sldId="257"/>
            <ac:picMk id="5" creationId="{96FEDACF-8985-78EB-4818-0EB39B16BEE1}"/>
          </ac:picMkLst>
        </pc:picChg>
        <pc:picChg chg="mod">
          <ac:chgData name="Howard Zeng" userId="b3a49412108e13ba" providerId="LiveId" clId="{BCC94F81-CC70-406E-BFFC-3B9E7FA9D0DE}" dt="2023-11-28T22:42:57.589" v="4" actId="14100"/>
          <ac:picMkLst>
            <pc:docMk/>
            <pc:sldMk cId="2306690312" sldId="257"/>
            <ac:picMk id="8" creationId="{FAE67FE9-130C-E481-174E-6A5730FD4630}"/>
          </ac:picMkLst>
        </pc:picChg>
      </pc:sldChg>
      <pc:sldChg chg="modSp mod">
        <pc:chgData name="Howard Zeng" userId="b3a49412108e13ba" providerId="LiveId" clId="{BCC94F81-CC70-406E-BFFC-3B9E7FA9D0DE}" dt="2023-11-28T23:23:13.917" v="95" actId="1076"/>
        <pc:sldMkLst>
          <pc:docMk/>
          <pc:sldMk cId="3813925949" sldId="261"/>
        </pc:sldMkLst>
        <pc:spChg chg="mod">
          <ac:chgData name="Howard Zeng" userId="b3a49412108e13ba" providerId="LiveId" clId="{BCC94F81-CC70-406E-BFFC-3B9E7FA9D0DE}" dt="2023-11-28T23:23:13.917" v="95" actId="1076"/>
          <ac:spMkLst>
            <pc:docMk/>
            <pc:sldMk cId="3813925949" sldId="261"/>
            <ac:spMk id="2" creationId="{A28A7C5A-652F-9093-FC44-BCD72C6595F0}"/>
          </ac:spMkLst>
        </pc:spChg>
      </pc:sldChg>
      <pc:sldChg chg="modSp mod">
        <pc:chgData name="Howard Zeng" userId="b3a49412108e13ba" providerId="LiveId" clId="{BCC94F81-CC70-406E-BFFC-3B9E7FA9D0DE}" dt="2023-11-28T22:50:24.906" v="94" actId="20577"/>
        <pc:sldMkLst>
          <pc:docMk/>
          <pc:sldMk cId="209826715" sldId="264"/>
        </pc:sldMkLst>
        <pc:spChg chg="mod">
          <ac:chgData name="Howard Zeng" userId="b3a49412108e13ba" providerId="LiveId" clId="{BCC94F81-CC70-406E-BFFC-3B9E7FA9D0DE}" dt="2023-11-28T22:50:24.906" v="94" actId="20577"/>
          <ac:spMkLst>
            <pc:docMk/>
            <pc:sldMk cId="209826715" sldId="264"/>
            <ac:spMk id="2" creationId="{C6F981CD-8EFA-4F8B-F122-5F300AFE3D31}"/>
          </ac:spMkLst>
        </pc:spChg>
      </pc:sldChg>
      <pc:sldChg chg="modSp mod">
        <pc:chgData name="Howard Zeng" userId="b3a49412108e13ba" providerId="LiveId" clId="{BCC94F81-CC70-406E-BFFC-3B9E7FA9D0DE}" dt="2023-11-28T23:23:32.237" v="98" actId="1076"/>
        <pc:sldMkLst>
          <pc:docMk/>
          <pc:sldMk cId="338603572" sldId="271"/>
        </pc:sldMkLst>
        <pc:spChg chg="mod">
          <ac:chgData name="Howard Zeng" userId="b3a49412108e13ba" providerId="LiveId" clId="{BCC94F81-CC70-406E-BFFC-3B9E7FA9D0DE}" dt="2023-11-28T23:23:32.237" v="98" actId="1076"/>
          <ac:spMkLst>
            <pc:docMk/>
            <pc:sldMk cId="338603572" sldId="271"/>
            <ac:spMk id="3" creationId="{86C43DC5-0592-B63D-DF99-99EEE41ECB0E}"/>
          </ac:spMkLst>
        </pc:spChg>
        <pc:picChg chg="mod">
          <ac:chgData name="Howard Zeng" userId="b3a49412108e13ba" providerId="LiveId" clId="{BCC94F81-CC70-406E-BFFC-3B9E7FA9D0DE}" dt="2023-11-28T23:23:27.423" v="97" actId="1076"/>
          <ac:picMkLst>
            <pc:docMk/>
            <pc:sldMk cId="338603572" sldId="271"/>
            <ac:picMk id="2" creationId="{D314A107-32F4-CB85-DECB-A1C9C41378BF}"/>
          </ac:picMkLst>
        </pc:pic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4" Type="http://schemas.openxmlformats.org/officeDocument/2006/relationships/image" Target="../media/image7.svg"/></Relationships>
</file>

<file path=ppt/diagrams/_rels/data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4" Type="http://schemas.openxmlformats.org/officeDocument/2006/relationships/image" Target="../media/image13.svg"/></Relationships>
</file>

<file path=ppt/diagrams/_rels/drawing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4" Type="http://schemas.openxmlformats.org/officeDocument/2006/relationships/image" Target="../media/image7.svg"/></Relationships>
</file>

<file path=ppt/diagrams/_rels/drawing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4" Type="http://schemas.openxmlformats.org/officeDocument/2006/relationships/image" Target="../media/image13.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B7D9526-8969-45C8-A28F-93400082D770}"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752B7F4F-2702-4E36-B896-DB6AD3E70D85}">
      <dgm:prSet/>
      <dgm:spPr/>
      <dgm:t>
        <a:bodyPr/>
        <a:lstStyle/>
        <a:p>
          <a:pPr>
            <a:lnSpc>
              <a:spcPct val="100000"/>
            </a:lnSpc>
          </a:pPr>
          <a:r>
            <a:rPr lang="en-US" dirty="0"/>
            <a:t>Construct models to capture buying and selling signal</a:t>
          </a:r>
        </a:p>
      </dgm:t>
    </dgm:pt>
    <dgm:pt modelId="{BEAA42E4-3A8B-4D11-9AA7-B0DA4B6B2251}" type="parTrans" cxnId="{21A2EEDE-B034-4298-8496-ED360EDC5B73}">
      <dgm:prSet/>
      <dgm:spPr/>
      <dgm:t>
        <a:bodyPr/>
        <a:lstStyle/>
        <a:p>
          <a:endParaRPr lang="en-US"/>
        </a:p>
      </dgm:t>
    </dgm:pt>
    <dgm:pt modelId="{EF29B5BA-9BC1-4D76-BD70-78F9199EABA1}" type="sibTrans" cxnId="{21A2EEDE-B034-4298-8496-ED360EDC5B73}">
      <dgm:prSet/>
      <dgm:spPr/>
      <dgm:t>
        <a:bodyPr/>
        <a:lstStyle/>
        <a:p>
          <a:endParaRPr lang="en-US"/>
        </a:p>
      </dgm:t>
    </dgm:pt>
    <dgm:pt modelId="{5FC0DDF8-1BF1-4359-BEC1-EA7CD70ACA5F}">
      <dgm:prSet/>
      <dgm:spPr/>
      <dgm:t>
        <a:bodyPr/>
        <a:lstStyle/>
        <a:p>
          <a:pPr>
            <a:lnSpc>
              <a:spcPct val="100000"/>
            </a:lnSpc>
          </a:pPr>
          <a:r>
            <a:rPr lang="en-US" dirty="0"/>
            <a:t>Time series modeling</a:t>
          </a:r>
        </a:p>
      </dgm:t>
    </dgm:pt>
    <dgm:pt modelId="{DA0D3296-9D1C-4040-B3D2-AB5921AEDB39}" type="parTrans" cxnId="{3161AF28-7129-46C6-944B-BD11E164DC58}">
      <dgm:prSet/>
      <dgm:spPr/>
      <dgm:t>
        <a:bodyPr/>
        <a:lstStyle/>
        <a:p>
          <a:endParaRPr lang="en-US"/>
        </a:p>
      </dgm:t>
    </dgm:pt>
    <dgm:pt modelId="{B50B769E-C2DC-4534-A727-719EEA221276}" type="sibTrans" cxnId="{3161AF28-7129-46C6-944B-BD11E164DC58}">
      <dgm:prSet/>
      <dgm:spPr/>
      <dgm:t>
        <a:bodyPr/>
        <a:lstStyle/>
        <a:p>
          <a:endParaRPr lang="en-US"/>
        </a:p>
      </dgm:t>
    </dgm:pt>
    <dgm:pt modelId="{BCE3DE5A-1383-4E99-9030-4D8ADBE03E0C}">
      <dgm:prSet/>
      <dgm:spPr/>
      <dgm:t>
        <a:bodyPr/>
        <a:lstStyle/>
        <a:p>
          <a:pPr>
            <a:lnSpc>
              <a:spcPct val="100000"/>
            </a:lnSpc>
          </a:pPr>
          <a:r>
            <a:rPr lang="en-US" dirty="0"/>
            <a:t>Dynamic decision making</a:t>
          </a:r>
        </a:p>
      </dgm:t>
    </dgm:pt>
    <dgm:pt modelId="{5CE08A19-424C-4C24-A53F-CA0C9E58F912}" type="parTrans" cxnId="{6C98CDF0-8F40-4AFE-A856-63FB9C1E9601}">
      <dgm:prSet/>
      <dgm:spPr/>
      <dgm:t>
        <a:bodyPr/>
        <a:lstStyle/>
        <a:p>
          <a:endParaRPr lang="en-US"/>
        </a:p>
      </dgm:t>
    </dgm:pt>
    <dgm:pt modelId="{46CBA0B9-AD78-4B6F-BEC6-41071BB8C8B3}" type="sibTrans" cxnId="{6C98CDF0-8F40-4AFE-A856-63FB9C1E9601}">
      <dgm:prSet/>
      <dgm:spPr/>
      <dgm:t>
        <a:bodyPr/>
        <a:lstStyle/>
        <a:p>
          <a:endParaRPr lang="en-US"/>
        </a:p>
      </dgm:t>
    </dgm:pt>
    <dgm:pt modelId="{5FAE9542-ED2B-4FF2-A911-A23EE6F6DDC5}">
      <dgm:prSet/>
      <dgm:spPr/>
      <dgm:t>
        <a:bodyPr/>
        <a:lstStyle/>
        <a:p>
          <a:pPr>
            <a:lnSpc>
              <a:spcPct val="100000"/>
            </a:lnSpc>
          </a:pPr>
          <a:r>
            <a:rPr lang="en-US" dirty="0"/>
            <a:t>Implement sentiment analysis of retail trader and study their impact</a:t>
          </a:r>
        </a:p>
      </dgm:t>
    </dgm:pt>
    <dgm:pt modelId="{DE52508F-1789-4A9F-9707-74924DD7E61E}" type="parTrans" cxnId="{EFF2ED75-E9AC-4B48-B3F2-5971B7523C4C}">
      <dgm:prSet/>
      <dgm:spPr/>
      <dgm:t>
        <a:bodyPr/>
        <a:lstStyle/>
        <a:p>
          <a:endParaRPr lang="en-US"/>
        </a:p>
      </dgm:t>
    </dgm:pt>
    <dgm:pt modelId="{CCF74DE4-26C9-45A4-82E6-70A784D8BBD1}" type="sibTrans" cxnId="{EFF2ED75-E9AC-4B48-B3F2-5971B7523C4C}">
      <dgm:prSet/>
      <dgm:spPr/>
      <dgm:t>
        <a:bodyPr/>
        <a:lstStyle/>
        <a:p>
          <a:endParaRPr lang="en-US"/>
        </a:p>
      </dgm:t>
    </dgm:pt>
    <dgm:pt modelId="{7EF95EE2-E166-47D0-9D14-B03FFF560B57}">
      <dgm:prSet/>
      <dgm:spPr/>
      <dgm:t>
        <a:bodyPr/>
        <a:lstStyle/>
        <a:p>
          <a:pPr>
            <a:lnSpc>
              <a:spcPct val="100000"/>
            </a:lnSpc>
          </a:pPr>
          <a:r>
            <a:rPr lang="en-US" dirty="0"/>
            <a:t>Entity matching</a:t>
          </a:r>
        </a:p>
      </dgm:t>
    </dgm:pt>
    <dgm:pt modelId="{839EBB23-5355-4A00-92A2-1DCE9FCB480F}" type="parTrans" cxnId="{BE710D90-EC91-4A9C-A6F9-FF61E651102D}">
      <dgm:prSet/>
      <dgm:spPr/>
      <dgm:t>
        <a:bodyPr/>
        <a:lstStyle/>
        <a:p>
          <a:endParaRPr lang="en-US"/>
        </a:p>
      </dgm:t>
    </dgm:pt>
    <dgm:pt modelId="{D43383D3-68DE-4B85-913F-C29C0148766E}" type="sibTrans" cxnId="{BE710D90-EC91-4A9C-A6F9-FF61E651102D}">
      <dgm:prSet/>
      <dgm:spPr/>
      <dgm:t>
        <a:bodyPr/>
        <a:lstStyle/>
        <a:p>
          <a:endParaRPr lang="en-US"/>
        </a:p>
      </dgm:t>
    </dgm:pt>
    <dgm:pt modelId="{CFF50CC6-AF62-4A74-A57F-062BC2FB4847}">
      <dgm:prSet/>
      <dgm:spPr/>
      <dgm:t>
        <a:bodyPr/>
        <a:lstStyle/>
        <a:p>
          <a:pPr>
            <a:lnSpc>
              <a:spcPct val="100000"/>
            </a:lnSpc>
          </a:pPr>
          <a:r>
            <a:rPr lang="en-US" dirty="0"/>
            <a:t>Sentiment analysis</a:t>
          </a:r>
        </a:p>
      </dgm:t>
    </dgm:pt>
    <dgm:pt modelId="{CD378CC3-6E8D-4145-A817-31B9A848521A}" type="parTrans" cxnId="{08301A69-1B3C-4AE7-999B-A6DB99EE34B5}">
      <dgm:prSet/>
      <dgm:spPr/>
      <dgm:t>
        <a:bodyPr/>
        <a:lstStyle/>
        <a:p>
          <a:endParaRPr lang="en-US"/>
        </a:p>
      </dgm:t>
    </dgm:pt>
    <dgm:pt modelId="{08EED712-60E2-47B1-B3F4-1DBE967B0344}" type="sibTrans" cxnId="{08301A69-1B3C-4AE7-999B-A6DB99EE34B5}">
      <dgm:prSet/>
      <dgm:spPr/>
      <dgm:t>
        <a:bodyPr/>
        <a:lstStyle/>
        <a:p>
          <a:endParaRPr lang="en-US"/>
        </a:p>
      </dgm:t>
    </dgm:pt>
    <dgm:pt modelId="{09A38CE4-E368-4750-9444-162AFCA58891}" type="pres">
      <dgm:prSet presAssocID="{9B7D9526-8969-45C8-A28F-93400082D770}" presName="root" presStyleCnt="0">
        <dgm:presLayoutVars>
          <dgm:dir/>
          <dgm:resizeHandles val="exact"/>
        </dgm:presLayoutVars>
      </dgm:prSet>
      <dgm:spPr/>
    </dgm:pt>
    <dgm:pt modelId="{DE96EEF8-755C-4C8E-AD8B-8AC82EE71A7E}" type="pres">
      <dgm:prSet presAssocID="{752B7F4F-2702-4E36-B896-DB6AD3E70D85}" presName="compNode" presStyleCnt="0"/>
      <dgm:spPr/>
    </dgm:pt>
    <dgm:pt modelId="{18986CF1-2072-42F0-BCE0-914E74EE6D33}" type="pres">
      <dgm:prSet presAssocID="{752B7F4F-2702-4E36-B896-DB6AD3E70D85}" presName="bgRect" presStyleLbl="bgShp" presStyleIdx="0" presStyleCnt="2"/>
      <dgm:spPr/>
    </dgm:pt>
    <dgm:pt modelId="{D81EE60F-2821-4F87-98D9-59CDB0BCB6F7}" type="pres">
      <dgm:prSet presAssocID="{752B7F4F-2702-4E36-B896-DB6AD3E70D85}"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Upward trend"/>
        </a:ext>
      </dgm:extLst>
    </dgm:pt>
    <dgm:pt modelId="{14DEDF7C-63E7-469F-A76B-D678BEB6F37C}" type="pres">
      <dgm:prSet presAssocID="{752B7F4F-2702-4E36-B896-DB6AD3E70D85}" presName="spaceRect" presStyleCnt="0"/>
      <dgm:spPr/>
    </dgm:pt>
    <dgm:pt modelId="{37B540AC-436C-4460-A4C7-6FA0DE6679E7}" type="pres">
      <dgm:prSet presAssocID="{752B7F4F-2702-4E36-B896-DB6AD3E70D85}" presName="parTx" presStyleLbl="revTx" presStyleIdx="0" presStyleCnt="4">
        <dgm:presLayoutVars>
          <dgm:chMax val="0"/>
          <dgm:chPref val="0"/>
        </dgm:presLayoutVars>
      </dgm:prSet>
      <dgm:spPr/>
    </dgm:pt>
    <dgm:pt modelId="{B9F9C750-C5FA-424B-91B7-6E26661FE142}" type="pres">
      <dgm:prSet presAssocID="{752B7F4F-2702-4E36-B896-DB6AD3E70D85}" presName="desTx" presStyleLbl="revTx" presStyleIdx="1" presStyleCnt="4">
        <dgm:presLayoutVars/>
      </dgm:prSet>
      <dgm:spPr/>
    </dgm:pt>
    <dgm:pt modelId="{B590C752-BF56-4C8F-BC2E-7324FF286D96}" type="pres">
      <dgm:prSet presAssocID="{EF29B5BA-9BC1-4D76-BD70-78F9199EABA1}" presName="sibTrans" presStyleCnt="0"/>
      <dgm:spPr/>
    </dgm:pt>
    <dgm:pt modelId="{138E70F6-4640-4F3A-B755-CAE18243AC10}" type="pres">
      <dgm:prSet presAssocID="{5FAE9542-ED2B-4FF2-A911-A23EE6F6DDC5}" presName="compNode" presStyleCnt="0"/>
      <dgm:spPr/>
    </dgm:pt>
    <dgm:pt modelId="{E541CD7E-3771-4130-ACEF-6B941838B6F5}" type="pres">
      <dgm:prSet presAssocID="{5FAE9542-ED2B-4FF2-A911-A23EE6F6DDC5}" presName="bgRect" presStyleLbl="bgShp" presStyleIdx="1" presStyleCnt="2"/>
      <dgm:spPr/>
    </dgm:pt>
    <dgm:pt modelId="{10276274-7A25-420F-85AC-6F98D7C9368E}" type="pres">
      <dgm:prSet presAssocID="{5FAE9542-ED2B-4FF2-A911-A23EE6F6DDC5}"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tatistics"/>
        </a:ext>
      </dgm:extLst>
    </dgm:pt>
    <dgm:pt modelId="{9BC13FE3-8807-4DAD-93E9-386EFDB6E8A9}" type="pres">
      <dgm:prSet presAssocID="{5FAE9542-ED2B-4FF2-A911-A23EE6F6DDC5}" presName="spaceRect" presStyleCnt="0"/>
      <dgm:spPr/>
    </dgm:pt>
    <dgm:pt modelId="{C1D4B622-1C87-4F4A-B292-1823CF35D469}" type="pres">
      <dgm:prSet presAssocID="{5FAE9542-ED2B-4FF2-A911-A23EE6F6DDC5}" presName="parTx" presStyleLbl="revTx" presStyleIdx="2" presStyleCnt="4">
        <dgm:presLayoutVars>
          <dgm:chMax val="0"/>
          <dgm:chPref val="0"/>
        </dgm:presLayoutVars>
      </dgm:prSet>
      <dgm:spPr/>
    </dgm:pt>
    <dgm:pt modelId="{D989E9BD-753D-4A8A-BE43-10BCB6382F25}" type="pres">
      <dgm:prSet presAssocID="{5FAE9542-ED2B-4FF2-A911-A23EE6F6DDC5}" presName="desTx" presStyleLbl="revTx" presStyleIdx="3" presStyleCnt="4">
        <dgm:presLayoutVars/>
      </dgm:prSet>
      <dgm:spPr/>
    </dgm:pt>
  </dgm:ptLst>
  <dgm:cxnLst>
    <dgm:cxn modelId="{3161AF28-7129-46C6-944B-BD11E164DC58}" srcId="{752B7F4F-2702-4E36-B896-DB6AD3E70D85}" destId="{5FC0DDF8-1BF1-4359-BEC1-EA7CD70ACA5F}" srcOrd="0" destOrd="0" parTransId="{DA0D3296-9D1C-4040-B3D2-AB5921AEDB39}" sibTransId="{B50B769E-C2DC-4534-A727-719EEA221276}"/>
    <dgm:cxn modelId="{08301A69-1B3C-4AE7-999B-A6DB99EE34B5}" srcId="{5FAE9542-ED2B-4FF2-A911-A23EE6F6DDC5}" destId="{CFF50CC6-AF62-4A74-A57F-062BC2FB4847}" srcOrd="1" destOrd="0" parTransId="{CD378CC3-6E8D-4145-A817-31B9A848521A}" sibTransId="{08EED712-60E2-47B1-B3F4-1DBE967B0344}"/>
    <dgm:cxn modelId="{EFF2ED75-E9AC-4B48-B3F2-5971B7523C4C}" srcId="{9B7D9526-8969-45C8-A28F-93400082D770}" destId="{5FAE9542-ED2B-4FF2-A911-A23EE6F6DDC5}" srcOrd="1" destOrd="0" parTransId="{DE52508F-1789-4A9F-9707-74924DD7E61E}" sibTransId="{CCF74DE4-26C9-45A4-82E6-70A784D8BBD1}"/>
    <dgm:cxn modelId="{B0A50259-50DC-4F73-8607-AB7A470604C1}" type="presOf" srcId="{752B7F4F-2702-4E36-B896-DB6AD3E70D85}" destId="{37B540AC-436C-4460-A4C7-6FA0DE6679E7}" srcOrd="0" destOrd="0" presId="urn:microsoft.com/office/officeart/2018/2/layout/IconVerticalSolidList"/>
    <dgm:cxn modelId="{D6909B59-9DF0-4AC9-8F1E-2F5A847EACF5}" type="presOf" srcId="{5FAE9542-ED2B-4FF2-A911-A23EE6F6DDC5}" destId="{C1D4B622-1C87-4F4A-B292-1823CF35D469}" srcOrd="0" destOrd="0" presId="urn:microsoft.com/office/officeart/2018/2/layout/IconVerticalSolidList"/>
    <dgm:cxn modelId="{231CAF82-4079-4066-ABF9-82AD15921879}" type="presOf" srcId="{7EF95EE2-E166-47D0-9D14-B03FFF560B57}" destId="{D989E9BD-753D-4A8A-BE43-10BCB6382F25}" srcOrd="0" destOrd="0" presId="urn:microsoft.com/office/officeart/2018/2/layout/IconVerticalSolidList"/>
    <dgm:cxn modelId="{BE710D90-EC91-4A9C-A6F9-FF61E651102D}" srcId="{5FAE9542-ED2B-4FF2-A911-A23EE6F6DDC5}" destId="{7EF95EE2-E166-47D0-9D14-B03FFF560B57}" srcOrd="0" destOrd="0" parTransId="{839EBB23-5355-4A00-92A2-1DCE9FCB480F}" sibTransId="{D43383D3-68DE-4B85-913F-C29C0148766E}"/>
    <dgm:cxn modelId="{79BD5DA5-D3E7-4330-8FA9-A410A86E0136}" type="presOf" srcId="{5FC0DDF8-1BF1-4359-BEC1-EA7CD70ACA5F}" destId="{B9F9C750-C5FA-424B-91B7-6E26661FE142}" srcOrd="0" destOrd="0" presId="urn:microsoft.com/office/officeart/2018/2/layout/IconVerticalSolidList"/>
    <dgm:cxn modelId="{E54609CB-887B-458F-8EDB-69EFD94E71B3}" type="presOf" srcId="{9B7D9526-8969-45C8-A28F-93400082D770}" destId="{09A38CE4-E368-4750-9444-162AFCA58891}" srcOrd="0" destOrd="0" presId="urn:microsoft.com/office/officeart/2018/2/layout/IconVerticalSolidList"/>
    <dgm:cxn modelId="{D4E4C9CD-5B4D-4224-A62C-16C39C14EB51}" type="presOf" srcId="{BCE3DE5A-1383-4E99-9030-4D8ADBE03E0C}" destId="{B9F9C750-C5FA-424B-91B7-6E26661FE142}" srcOrd="0" destOrd="1" presId="urn:microsoft.com/office/officeart/2018/2/layout/IconVerticalSolidList"/>
    <dgm:cxn modelId="{21A2EEDE-B034-4298-8496-ED360EDC5B73}" srcId="{9B7D9526-8969-45C8-A28F-93400082D770}" destId="{752B7F4F-2702-4E36-B896-DB6AD3E70D85}" srcOrd="0" destOrd="0" parTransId="{BEAA42E4-3A8B-4D11-9AA7-B0DA4B6B2251}" sibTransId="{EF29B5BA-9BC1-4D76-BD70-78F9199EABA1}"/>
    <dgm:cxn modelId="{6C98CDF0-8F40-4AFE-A856-63FB9C1E9601}" srcId="{752B7F4F-2702-4E36-B896-DB6AD3E70D85}" destId="{BCE3DE5A-1383-4E99-9030-4D8ADBE03E0C}" srcOrd="1" destOrd="0" parTransId="{5CE08A19-424C-4C24-A53F-CA0C9E58F912}" sibTransId="{46CBA0B9-AD78-4B6F-BEC6-41071BB8C8B3}"/>
    <dgm:cxn modelId="{8C7978F1-F8DC-4DAB-B37A-E9CA52844F5E}" type="presOf" srcId="{CFF50CC6-AF62-4A74-A57F-062BC2FB4847}" destId="{D989E9BD-753D-4A8A-BE43-10BCB6382F25}" srcOrd="0" destOrd="1" presId="urn:microsoft.com/office/officeart/2018/2/layout/IconVerticalSolidList"/>
    <dgm:cxn modelId="{BF482D20-E596-46CF-A7E4-6C47F9BF2CAF}" type="presParOf" srcId="{09A38CE4-E368-4750-9444-162AFCA58891}" destId="{DE96EEF8-755C-4C8E-AD8B-8AC82EE71A7E}" srcOrd="0" destOrd="0" presId="urn:microsoft.com/office/officeart/2018/2/layout/IconVerticalSolidList"/>
    <dgm:cxn modelId="{C74A307D-636F-4CFB-8C51-EE0AF7370F45}" type="presParOf" srcId="{DE96EEF8-755C-4C8E-AD8B-8AC82EE71A7E}" destId="{18986CF1-2072-42F0-BCE0-914E74EE6D33}" srcOrd="0" destOrd="0" presId="urn:microsoft.com/office/officeart/2018/2/layout/IconVerticalSolidList"/>
    <dgm:cxn modelId="{F744318E-FDD5-433D-BE7E-C405B10D51B5}" type="presParOf" srcId="{DE96EEF8-755C-4C8E-AD8B-8AC82EE71A7E}" destId="{D81EE60F-2821-4F87-98D9-59CDB0BCB6F7}" srcOrd="1" destOrd="0" presId="urn:microsoft.com/office/officeart/2018/2/layout/IconVerticalSolidList"/>
    <dgm:cxn modelId="{5980CFBA-B374-4C02-BE3C-5351F9FE6642}" type="presParOf" srcId="{DE96EEF8-755C-4C8E-AD8B-8AC82EE71A7E}" destId="{14DEDF7C-63E7-469F-A76B-D678BEB6F37C}" srcOrd="2" destOrd="0" presId="urn:microsoft.com/office/officeart/2018/2/layout/IconVerticalSolidList"/>
    <dgm:cxn modelId="{DF146145-A21A-4A30-8C69-2A775ECAB2E8}" type="presParOf" srcId="{DE96EEF8-755C-4C8E-AD8B-8AC82EE71A7E}" destId="{37B540AC-436C-4460-A4C7-6FA0DE6679E7}" srcOrd="3" destOrd="0" presId="urn:microsoft.com/office/officeart/2018/2/layout/IconVerticalSolidList"/>
    <dgm:cxn modelId="{4D616CD7-D7E7-42C7-88FB-3530A87753C6}" type="presParOf" srcId="{DE96EEF8-755C-4C8E-AD8B-8AC82EE71A7E}" destId="{B9F9C750-C5FA-424B-91B7-6E26661FE142}" srcOrd="4" destOrd="0" presId="urn:microsoft.com/office/officeart/2018/2/layout/IconVerticalSolidList"/>
    <dgm:cxn modelId="{B14A2D50-8E80-44F0-9815-1640F48A6F9A}" type="presParOf" srcId="{09A38CE4-E368-4750-9444-162AFCA58891}" destId="{B590C752-BF56-4C8F-BC2E-7324FF286D96}" srcOrd="1" destOrd="0" presId="urn:microsoft.com/office/officeart/2018/2/layout/IconVerticalSolidList"/>
    <dgm:cxn modelId="{01E5AEB6-33FA-407E-8B66-B1D216753DA2}" type="presParOf" srcId="{09A38CE4-E368-4750-9444-162AFCA58891}" destId="{138E70F6-4640-4F3A-B755-CAE18243AC10}" srcOrd="2" destOrd="0" presId="urn:microsoft.com/office/officeart/2018/2/layout/IconVerticalSolidList"/>
    <dgm:cxn modelId="{2AB88DC9-C783-4CFF-B99A-C3DA66A12973}" type="presParOf" srcId="{138E70F6-4640-4F3A-B755-CAE18243AC10}" destId="{E541CD7E-3771-4130-ACEF-6B941838B6F5}" srcOrd="0" destOrd="0" presId="urn:microsoft.com/office/officeart/2018/2/layout/IconVerticalSolidList"/>
    <dgm:cxn modelId="{C22E7B9D-863F-4A61-8492-613465A79AC1}" type="presParOf" srcId="{138E70F6-4640-4F3A-B755-CAE18243AC10}" destId="{10276274-7A25-420F-85AC-6F98D7C9368E}" srcOrd="1" destOrd="0" presId="urn:microsoft.com/office/officeart/2018/2/layout/IconVerticalSolidList"/>
    <dgm:cxn modelId="{E853B994-59A5-46A3-8622-0FA4C127DCD4}" type="presParOf" srcId="{138E70F6-4640-4F3A-B755-CAE18243AC10}" destId="{9BC13FE3-8807-4DAD-93E9-386EFDB6E8A9}" srcOrd="2" destOrd="0" presId="urn:microsoft.com/office/officeart/2018/2/layout/IconVerticalSolidList"/>
    <dgm:cxn modelId="{6B155BBF-1BF8-42D4-996F-AD0C73C696B4}" type="presParOf" srcId="{138E70F6-4640-4F3A-B755-CAE18243AC10}" destId="{C1D4B622-1C87-4F4A-B292-1823CF35D469}" srcOrd="3" destOrd="0" presId="urn:microsoft.com/office/officeart/2018/2/layout/IconVerticalSolidList"/>
    <dgm:cxn modelId="{BBE1F218-B14C-4EC9-BCF9-C49D70761A09}" type="presParOf" srcId="{138E70F6-4640-4F3A-B755-CAE18243AC10}" destId="{D989E9BD-753D-4A8A-BE43-10BCB6382F25}" srcOrd="4" destOrd="0" presId="urn:microsoft.com/office/officeart/2018/2/layout/IconVerticalSolidList"/>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0143521-B3F7-49EE-81E1-D337A8F26784}" type="doc">
      <dgm:prSet loTypeId="urn:microsoft.com/office/officeart/2005/8/layout/list1" loCatId="list" qsTypeId="urn:microsoft.com/office/officeart/2005/8/quickstyle/simple1" qsCatId="simple" csTypeId="urn:microsoft.com/office/officeart/2005/8/colors/colorful2" csCatId="colorful" phldr="1"/>
      <dgm:spPr/>
      <dgm:t>
        <a:bodyPr/>
        <a:lstStyle/>
        <a:p>
          <a:endParaRPr lang="en-US"/>
        </a:p>
      </dgm:t>
    </dgm:pt>
    <dgm:pt modelId="{94BED6AA-20B8-4B6D-98F6-C4CBC266E7C5}">
      <dgm:prSet/>
      <dgm:spPr/>
      <dgm:t>
        <a:bodyPr/>
        <a:lstStyle/>
        <a:p>
          <a:pPr>
            <a:lnSpc>
              <a:spcPct val="100000"/>
            </a:lnSpc>
          </a:pPr>
          <a:r>
            <a:rPr lang="en-US"/>
            <a:t>Similarities:</a:t>
          </a:r>
        </a:p>
      </dgm:t>
    </dgm:pt>
    <dgm:pt modelId="{F08C03AC-141C-4D97-B798-516B057347B1}" type="parTrans" cxnId="{C8A07820-9951-4941-9493-F5B694DC9DA7}">
      <dgm:prSet/>
      <dgm:spPr/>
      <dgm:t>
        <a:bodyPr/>
        <a:lstStyle/>
        <a:p>
          <a:endParaRPr lang="en-US"/>
        </a:p>
      </dgm:t>
    </dgm:pt>
    <dgm:pt modelId="{7863FAB8-13FA-4373-B70C-31396DC273A3}" type="sibTrans" cxnId="{C8A07820-9951-4941-9493-F5B694DC9DA7}">
      <dgm:prSet/>
      <dgm:spPr/>
      <dgm:t>
        <a:bodyPr/>
        <a:lstStyle/>
        <a:p>
          <a:endParaRPr lang="en-US"/>
        </a:p>
      </dgm:t>
    </dgm:pt>
    <dgm:pt modelId="{783B5F03-87CF-4C47-99D6-BE02033E20C9}">
      <dgm:prSet/>
      <dgm:spPr/>
      <dgm:t>
        <a:bodyPr/>
        <a:lstStyle/>
        <a:p>
          <a:pPr>
            <a:lnSpc>
              <a:spcPct val="100000"/>
            </a:lnSpc>
          </a:pPr>
          <a:r>
            <a:rPr lang="en-US" dirty="0"/>
            <a:t>Study the correlation between stock market and retail traders’ sentiment</a:t>
          </a:r>
        </a:p>
      </dgm:t>
    </dgm:pt>
    <dgm:pt modelId="{03DB114C-C02F-4220-AB33-8315CD2D2602}" type="parTrans" cxnId="{17BED740-E256-498D-B562-80EB904E7FA0}">
      <dgm:prSet/>
      <dgm:spPr/>
      <dgm:t>
        <a:bodyPr/>
        <a:lstStyle/>
        <a:p>
          <a:endParaRPr lang="en-US"/>
        </a:p>
      </dgm:t>
    </dgm:pt>
    <dgm:pt modelId="{9C3AC8DC-0979-4B1D-9E9E-20557050AD00}" type="sibTrans" cxnId="{17BED740-E256-498D-B562-80EB904E7FA0}">
      <dgm:prSet/>
      <dgm:spPr/>
      <dgm:t>
        <a:bodyPr/>
        <a:lstStyle/>
        <a:p>
          <a:endParaRPr lang="en-US"/>
        </a:p>
      </dgm:t>
    </dgm:pt>
    <dgm:pt modelId="{99A02676-2CF9-4F9B-A2B2-E11AE5245397}">
      <dgm:prSet/>
      <dgm:spPr/>
      <dgm:t>
        <a:bodyPr/>
        <a:lstStyle/>
        <a:p>
          <a:pPr>
            <a:lnSpc>
              <a:spcPct val="100000"/>
            </a:lnSpc>
          </a:pPr>
          <a:r>
            <a:rPr lang="en-US" dirty="0"/>
            <a:t>Build models to predict stock return</a:t>
          </a:r>
        </a:p>
      </dgm:t>
    </dgm:pt>
    <dgm:pt modelId="{659EBAA6-562F-4E5A-B382-BC0E7A90ABFB}" type="parTrans" cxnId="{09BA361F-3F0B-4FB9-9E6D-5D4CF6237DD0}">
      <dgm:prSet/>
      <dgm:spPr/>
      <dgm:t>
        <a:bodyPr/>
        <a:lstStyle/>
        <a:p>
          <a:endParaRPr lang="en-US"/>
        </a:p>
      </dgm:t>
    </dgm:pt>
    <dgm:pt modelId="{B343CCAC-49C9-4D2E-8A34-D2AF44FB800A}" type="sibTrans" cxnId="{09BA361F-3F0B-4FB9-9E6D-5D4CF6237DD0}">
      <dgm:prSet/>
      <dgm:spPr/>
      <dgm:t>
        <a:bodyPr/>
        <a:lstStyle/>
        <a:p>
          <a:endParaRPr lang="en-US"/>
        </a:p>
      </dgm:t>
    </dgm:pt>
    <dgm:pt modelId="{3B3F23A9-9368-4FF8-9628-011B9433666D}">
      <dgm:prSet/>
      <dgm:spPr/>
      <dgm:t>
        <a:bodyPr/>
        <a:lstStyle/>
        <a:p>
          <a:pPr>
            <a:lnSpc>
              <a:spcPct val="100000"/>
            </a:lnSpc>
          </a:pPr>
          <a:r>
            <a:rPr lang="en-US"/>
            <a:t>Uniqueness</a:t>
          </a:r>
        </a:p>
      </dgm:t>
    </dgm:pt>
    <dgm:pt modelId="{64C214AA-E8CD-46F1-945C-8FBA5C339EC7}" type="parTrans" cxnId="{88697ADF-E79E-4545-8C5B-6A3C96ABEA75}">
      <dgm:prSet/>
      <dgm:spPr/>
      <dgm:t>
        <a:bodyPr/>
        <a:lstStyle/>
        <a:p>
          <a:endParaRPr lang="en-US"/>
        </a:p>
      </dgm:t>
    </dgm:pt>
    <dgm:pt modelId="{C948E9B6-7EA6-45A9-BE7C-73FF13D76FA8}" type="sibTrans" cxnId="{88697ADF-E79E-4545-8C5B-6A3C96ABEA75}">
      <dgm:prSet/>
      <dgm:spPr/>
      <dgm:t>
        <a:bodyPr/>
        <a:lstStyle/>
        <a:p>
          <a:endParaRPr lang="en-US"/>
        </a:p>
      </dgm:t>
    </dgm:pt>
    <dgm:pt modelId="{29232304-F197-4F19-A308-C88511292A9E}">
      <dgm:prSet/>
      <dgm:spPr/>
      <dgm:t>
        <a:bodyPr/>
        <a:lstStyle/>
        <a:p>
          <a:pPr>
            <a:lnSpc>
              <a:spcPct val="100000"/>
            </a:lnSpc>
          </a:pPr>
          <a:r>
            <a:rPr lang="en-US" dirty="0"/>
            <a:t>Implement a dynamic approach to make short to mid term (one week) prediction </a:t>
          </a:r>
        </a:p>
      </dgm:t>
    </dgm:pt>
    <dgm:pt modelId="{56E228EC-845F-47B9-850A-9118EEAF286B}" type="parTrans" cxnId="{D6F4B180-8AAF-4C99-B348-99B982CCC24A}">
      <dgm:prSet/>
      <dgm:spPr/>
      <dgm:t>
        <a:bodyPr/>
        <a:lstStyle/>
        <a:p>
          <a:endParaRPr lang="en-US"/>
        </a:p>
      </dgm:t>
    </dgm:pt>
    <dgm:pt modelId="{C4ABA87D-7618-45AC-9C5A-F1775AE53EE5}" type="sibTrans" cxnId="{D6F4B180-8AAF-4C99-B348-99B982CCC24A}">
      <dgm:prSet/>
      <dgm:spPr/>
      <dgm:t>
        <a:bodyPr/>
        <a:lstStyle/>
        <a:p>
          <a:endParaRPr lang="en-US"/>
        </a:p>
      </dgm:t>
    </dgm:pt>
    <dgm:pt modelId="{2B082865-4192-4319-9011-EC5FAA6A9E70}">
      <dgm:prSet/>
      <dgm:spPr/>
      <dgm:t>
        <a:bodyPr/>
        <a:lstStyle/>
        <a:p>
          <a:pPr>
            <a:lnSpc>
              <a:spcPct val="100000"/>
            </a:lnSpc>
          </a:pPr>
          <a:r>
            <a:rPr lang="en-US" dirty="0"/>
            <a:t>Focus on both loss and gain</a:t>
          </a:r>
        </a:p>
      </dgm:t>
    </dgm:pt>
    <dgm:pt modelId="{710C6B4C-8A33-4681-90E1-6F785CB95183}" type="parTrans" cxnId="{3F22CF34-295B-4907-A5CC-6F4A68B0965C}">
      <dgm:prSet/>
      <dgm:spPr/>
      <dgm:t>
        <a:bodyPr/>
        <a:lstStyle/>
        <a:p>
          <a:endParaRPr lang="en-US"/>
        </a:p>
      </dgm:t>
    </dgm:pt>
    <dgm:pt modelId="{401AFC5A-0C2A-407E-9096-1929B2468677}" type="sibTrans" cxnId="{3F22CF34-295B-4907-A5CC-6F4A68B0965C}">
      <dgm:prSet/>
      <dgm:spPr/>
      <dgm:t>
        <a:bodyPr/>
        <a:lstStyle/>
        <a:p>
          <a:endParaRPr lang="en-US"/>
        </a:p>
      </dgm:t>
    </dgm:pt>
    <dgm:pt modelId="{553E6F11-1C98-4B13-964F-5B07379B3B45}">
      <dgm:prSet/>
      <dgm:spPr/>
      <dgm:t>
        <a:bodyPr/>
        <a:lstStyle/>
        <a:p>
          <a:pPr>
            <a:lnSpc>
              <a:spcPct val="100000"/>
            </a:lnSpc>
          </a:pPr>
          <a:r>
            <a:rPr lang="en-US" dirty="0"/>
            <a:t>Incorporate sentiment analysis into model</a:t>
          </a:r>
        </a:p>
      </dgm:t>
    </dgm:pt>
    <dgm:pt modelId="{1328C4BC-3A9F-48F8-AE7E-52468D6BD0E6}" type="parTrans" cxnId="{1B6A62BD-612F-44BA-8B3D-F61B6932B8BE}">
      <dgm:prSet/>
      <dgm:spPr/>
      <dgm:t>
        <a:bodyPr/>
        <a:lstStyle/>
        <a:p>
          <a:endParaRPr lang="en-US"/>
        </a:p>
      </dgm:t>
    </dgm:pt>
    <dgm:pt modelId="{81914171-34A2-4DC6-BEB5-3A36C1EEFDAC}" type="sibTrans" cxnId="{1B6A62BD-612F-44BA-8B3D-F61B6932B8BE}">
      <dgm:prSet/>
      <dgm:spPr/>
      <dgm:t>
        <a:bodyPr/>
        <a:lstStyle/>
        <a:p>
          <a:endParaRPr lang="en-US"/>
        </a:p>
      </dgm:t>
    </dgm:pt>
    <dgm:pt modelId="{940AB1B8-31F0-482E-AB7E-20EDA6827836}" type="pres">
      <dgm:prSet presAssocID="{B0143521-B3F7-49EE-81E1-D337A8F26784}" presName="linear" presStyleCnt="0">
        <dgm:presLayoutVars>
          <dgm:dir/>
          <dgm:animLvl val="lvl"/>
          <dgm:resizeHandles val="exact"/>
        </dgm:presLayoutVars>
      </dgm:prSet>
      <dgm:spPr/>
    </dgm:pt>
    <dgm:pt modelId="{DC98DF1F-9E28-4C72-BC41-D80F096B1268}" type="pres">
      <dgm:prSet presAssocID="{94BED6AA-20B8-4B6D-98F6-C4CBC266E7C5}" presName="parentLin" presStyleCnt="0"/>
      <dgm:spPr/>
    </dgm:pt>
    <dgm:pt modelId="{29A8FEE7-C8FB-46E8-AD66-6B2412059858}" type="pres">
      <dgm:prSet presAssocID="{94BED6AA-20B8-4B6D-98F6-C4CBC266E7C5}" presName="parentLeftMargin" presStyleLbl="node1" presStyleIdx="0" presStyleCnt="2"/>
      <dgm:spPr/>
    </dgm:pt>
    <dgm:pt modelId="{3D78E7DC-E549-4121-9EC8-783C9EC0AC04}" type="pres">
      <dgm:prSet presAssocID="{94BED6AA-20B8-4B6D-98F6-C4CBC266E7C5}" presName="parentText" presStyleLbl="node1" presStyleIdx="0" presStyleCnt="2">
        <dgm:presLayoutVars>
          <dgm:chMax val="0"/>
          <dgm:bulletEnabled val="1"/>
        </dgm:presLayoutVars>
      </dgm:prSet>
      <dgm:spPr/>
    </dgm:pt>
    <dgm:pt modelId="{BB1CCB41-C370-4902-8C86-95F957158353}" type="pres">
      <dgm:prSet presAssocID="{94BED6AA-20B8-4B6D-98F6-C4CBC266E7C5}" presName="negativeSpace" presStyleCnt="0"/>
      <dgm:spPr/>
    </dgm:pt>
    <dgm:pt modelId="{4EC703AE-C60D-48F0-BCB2-9FE16DB1B6E5}" type="pres">
      <dgm:prSet presAssocID="{94BED6AA-20B8-4B6D-98F6-C4CBC266E7C5}" presName="childText" presStyleLbl="conFgAcc1" presStyleIdx="0" presStyleCnt="2">
        <dgm:presLayoutVars>
          <dgm:bulletEnabled val="1"/>
        </dgm:presLayoutVars>
      </dgm:prSet>
      <dgm:spPr/>
    </dgm:pt>
    <dgm:pt modelId="{A3BA6804-DDB5-44F7-B19D-7301018130F5}" type="pres">
      <dgm:prSet presAssocID="{7863FAB8-13FA-4373-B70C-31396DC273A3}" presName="spaceBetweenRectangles" presStyleCnt="0"/>
      <dgm:spPr/>
    </dgm:pt>
    <dgm:pt modelId="{82C44835-B2D2-4F37-84AA-A9B04521242B}" type="pres">
      <dgm:prSet presAssocID="{3B3F23A9-9368-4FF8-9628-011B9433666D}" presName="parentLin" presStyleCnt="0"/>
      <dgm:spPr/>
    </dgm:pt>
    <dgm:pt modelId="{645333B6-97E4-40DA-84CF-595DA3FCB3AF}" type="pres">
      <dgm:prSet presAssocID="{3B3F23A9-9368-4FF8-9628-011B9433666D}" presName="parentLeftMargin" presStyleLbl="node1" presStyleIdx="0" presStyleCnt="2"/>
      <dgm:spPr/>
    </dgm:pt>
    <dgm:pt modelId="{F27E2B59-372A-402C-B697-3DE712A58854}" type="pres">
      <dgm:prSet presAssocID="{3B3F23A9-9368-4FF8-9628-011B9433666D}" presName="parentText" presStyleLbl="node1" presStyleIdx="1" presStyleCnt="2">
        <dgm:presLayoutVars>
          <dgm:chMax val="0"/>
          <dgm:bulletEnabled val="1"/>
        </dgm:presLayoutVars>
      </dgm:prSet>
      <dgm:spPr/>
    </dgm:pt>
    <dgm:pt modelId="{8A4A7EE2-F414-4147-926A-63E463288E88}" type="pres">
      <dgm:prSet presAssocID="{3B3F23A9-9368-4FF8-9628-011B9433666D}" presName="negativeSpace" presStyleCnt="0"/>
      <dgm:spPr/>
    </dgm:pt>
    <dgm:pt modelId="{1B0A7A31-21EB-4189-8994-DEC93D450867}" type="pres">
      <dgm:prSet presAssocID="{3B3F23A9-9368-4FF8-9628-011B9433666D}" presName="childText" presStyleLbl="conFgAcc1" presStyleIdx="1" presStyleCnt="2">
        <dgm:presLayoutVars>
          <dgm:bulletEnabled val="1"/>
        </dgm:presLayoutVars>
      </dgm:prSet>
      <dgm:spPr/>
    </dgm:pt>
  </dgm:ptLst>
  <dgm:cxnLst>
    <dgm:cxn modelId="{80ED2809-04C7-42BB-9684-38BBFB236999}" type="presOf" srcId="{553E6F11-1C98-4B13-964F-5B07379B3B45}" destId="{1B0A7A31-21EB-4189-8994-DEC93D450867}" srcOrd="0" destOrd="2" presId="urn:microsoft.com/office/officeart/2005/8/layout/list1"/>
    <dgm:cxn modelId="{2E29D417-6FCB-4661-ABB5-95B214866AC3}" type="presOf" srcId="{94BED6AA-20B8-4B6D-98F6-C4CBC266E7C5}" destId="{3D78E7DC-E549-4121-9EC8-783C9EC0AC04}" srcOrd="1" destOrd="0" presId="urn:microsoft.com/office/officeart/2005/8/layout/list1"/>
    <dgm:cxn modelId="{09BA361F-3F0B-4FB9-9E6D-5D4CF6237DD0}" srcId="{94BED6AA-20B8-4B6D-98F6-C4CBC266E7C5}" destId="{99A02676-2CF9-4F9B-A2B2-E11AE5245397}" srcOrd="1" destOrd="0" parTransId="{659EBAA6-562F-4E5A-B382-BC0E7A90ABFB}" sibTransId="{B343CCAC-49C9-4D2E-8A34-D2AF44FB800A}"/>
    <dgm:cxn modelId="{C8A07820-9951-4941-9493-F5B694DC9DA7}" srcId="{B0143521-B3F7-49EE-81E1-D337A8F26784}" destId="{94BED6AA-20B8-4B6D-98F6-C4CBC266E7C5}" srcOrd="0" destOrd="0" parTransId="{F08C03AC-141C-4D97-B798-516B057347B1}" sibTransId="{7863FAB8-13FA-4373-B70C-31396DC273A3}"/>
    <dgm:cxn modelId="{3F22CF34-295B-4907-A5CC-6F4A68B0965C}" srcId="{3B3F23A9-9368-4FF8-9628-011B9433666D}" destId="{2B082865-4192-4319-9011-EC5FAA6A9E70}" srcOrd="1" destOrd="0" parTransId="{710C6B4C-8A33-4681-90E1-6F785CB95183}" sibTransId="{401AFC5A-0C2A-407E-9096-1929B2468677}"/>
    <dgm:cxn modelId="{1597163C-375D-4D01-A618-A4F0C08657F8}" type="presOf" srcId="{3B3F23A9-9368-4FF8-9628-011B9433666D}" destId="{645333B6-97E4-40DA-84CF-595DA3FCB3AF}" srcOrd="0" destOrd="0" presId="urn:microsoft.com/office/officeart/2005/8/layout/list1"/>
    <dgm:cxn modelId="{17BED740-E256-498D-B562-80EB904E7FA0}" srcId="{94BED6AA-20B8-4B6D-98F6-C4CBC266E7C5}" destId="{783B5F03-87CF-4C47-99D6-BE02033E20C9}" srcOrd="0" destOrd="0" parTransId="{03DB114C-C02F-4220-AB33-8315CD2D2602}" sibTransId="{9C3AC8DC-0979-4B1D-9E9E-20557050AD00}"/>
    <dgm:cxn modelId="{08504E41-B4AA-4C4E-9B52-078F3F198034}" type="presOf" srcId="{94BED6AA-20B8-4B6D-98F6-C4CBC266E7C5}" destId="{29A8FEE7-C8FB-46E8-AD66-6B2412059858}" srcOrd="0" destOrd="0" presId="urn:microsoft.com/office/officeart/2005/8/layout/list1"/>
    <dgm:cxn modelId="{65DFEC47-1F14-46E3-9215-F1AE5D61A543}" type="presOf" srcId="{99A02676-2CF9-4F9B-A2B2-E11AE5245397}" destId="{4EC703AE-C60D-48F0-BCB2-9FE16DB1B6E5}" srcOrd="0" destOrd="1" presId="urn:microsoft.com/office/officeart/2005/8/layout/list1"/>
    <dgm:cxn modelId="{BE799552-F647-4583-A07F-0889D49C10D4}" type="presOf" srcId="{783B5F03-87CF-4C47-99D6-BE02033E20C9}" destId="{4EC703AE-C60D-48F0-BCB2-9FE16DB1B6E5}" srcOrd="0" destOrd="0" presId="urn:microsoft.com/office/officeart/2005/8/layout/list1"/>
    <dgm:cxn modelId="{E82A4C79-658B-42A1-B6E7-A3696EAB60B0}" type="presOf" srcId="{29232304-F197-4F19-A308-C88511292A9E}" destId="{1B0A7A31-21EB-4189-8994-DEC93D450867}" srcOrd="0" destOrd="0" presId="urn:microsoft.com/office/officeart/2005/8/layout/list1"/>
    <dgm:cxn modelId="{D6F4B180-8AAF-4C99-B348-99B982CCC24A}" srcId="{3B3F23A9-9368-4FF8-9628-011B9433666D}" destId="{29232304-F197-4F19-A308-C88511292A9E}" srcOrd="0" destOrd="0" parTransId="{56E228EC-845F-47B9-850A-9118EEAF286B}" sibTransId="{C4ABA87D-7618-45AC-9C5A-F1775AE53EE5}"/>
    <dgm:cxn modelId="{14B449B7-2C0F-43DC-9613-8397FA8254E0}" type="presOf" srcId="{2B082865-4192-4319-9011-EC5FAA6A9E70}" destId="{1B0A7A31-21EB-4189-8994-DEC93D450867}" srcOrd="0" destOrd="1" presId="urn:microsoft.com/office/officeart/2005/8/layout/list1"/>
    <dgm:cxn modelId="{1B6A62BD-612F-44BA-8B3D-F61B6932B8BE}" srcId="{3B3F23A9-9368-4FF8-9628-011B9433666D}" destId="{553E6F11-1C98-4B13-964F-5B07379B3B45}" srcOrd="2" destOrd="0" parTransId="{1328C4BC-3A9F-48F8-AE7E-52468D6BD0E6}" sibTransId="{81914171-34A2-4DC6-BEB5-3A36C1EEFDAC}"/>
    <dgm:cxn modelId="{67C4CDDE-FF09-4AAA-9CBA-11899F9D88FA}" type="presOf" srcId="{3B3F23A9-9368-4FF8-9628-011B9433666D}" destId="{F27E2B59-372A-402C-B697-3DE712A58854}" srcOrd="1" destOrd="0" presId="urn:microsoft.com/office/officeart/2005/8/layout/list1"/>
    <dgm:cxn modelId="{88697ADF-E79E-4545-8C5B-6A3C96ABEA75}" srcId="{B0143521-B3F7-49EE-81E1-D337A8F26784}" destId="{3B3F23A9-9368-4FF8-9628-011B9433666D}" srcOrd="1" destOrd="0" parTransId="{64C214AA-E8CD-46F1-945C-8FBA5C339EC7}" sibTransId="{C948E9B6-7EA6-45A9-BE7C-73FF13D76FA8}"/>
    <dgm:cxn modelId="{002AFADF-9CE8-4700-A241-243B15405FEA}" type="presOf" srcId="{B0143521-B3F7-49EE-81E1-D337A8F26784}" destId="{940AB1B8-31F0-482E-AB7E-20EDA6827836}" srcOrd="0" destOrd="0" presId="urn:microsoft.com/office/officeart/2005/8/layout/list1"/>
    <dgm:cxn modelId="{8AAFD1ED-5EB1-4E85-93BC-8C82769AA13F}" type="presParOf" srcId="{940AB1B8-31F0-482E-AB7E-20EDA6827836}" destId="{DC98DF1F-9E28-4C72-BC41-D80F096B1268}" srcOrd="0" destOrd="0" presId="urn:microsoft.com/office/officeart/2005/8/layout/list1"/>
    <dgm:cxn modelId="{FBEA797A-28AB-4C73-9D4C-53B34BADB1FC}" type="presParOf" srcId="{DC98DF1F-9E28-4C72-BC41-D80F096B1268}" destId="{29A8FEE7-C8FB-46E8-AD66-6B2412059858}" srcOrd="0" destOrd="0" presId="urn:microsoft.com/office/officeart/2005/8/layout/list1"/>
    <dgm:cxn modelId="{32168D37-2F55-4595-9A0D-05F50A00FE5E}" type="presParOf" srcId="{DC98DF1F-9E28-4C72-BC41-D80F096B1268}" destId="{3D78E7DC-E549-4121-9EC8-783C9EC0AC04}" srcOrd="1" destOrd="0" presId="urn:microsoft.com/office/officeart/2005/8/layout/list1"/>
    <dgm:cxn modelId="{DAD6C608-CB75-4E76-A19A-4E2FFE6FA80F}" type="presParOf" srcId="{940AB1B8-31F0-482E-AB7E-20EDA6827836}" destId="{BB1CCB41-C370-4902-8C86-95F957158353}" srcOrd="1" destOrd="0" presId="urn:microsoft.com/office/officeart/2005/8/layout/list1"/>
    <dgm:cxn modelId="{EF977F8D-7815-421A-A0D6-A967E7553380}" type="presParOf" srcId="{940AB1B8-31F0-482E-AB7E-20EDA6827836}" destId="{4EC703AE-C60D-48F0-BCB2-9FE16DB1B6E5}" srcOrd="2" destOrd="0" presId="urn:microsoft.com/office/officeart/2005/8/layout/list1"/>
    <dgm:cxn modelId="{7BF87A46-A74D-42C3-BF34-D120CE614AD9}" type="presParOf" srcId="{940AB1B8-31F0-482E-AB7E-20EDA6827836}" destId="{A3BA6804-DDB5-44F7-B19D-7301018130F5}" srcOrd="3" destOrd="0" presId="urn:microsoft.com/office/officeart/2005/8/layout/list1"/>
    <dgm:cxn modelId="{70A48960-0CC8-45C5-866D-446E29D769AA}" type="presParOf" srcId="{940AB1B8-31F0-482E-AB7E-20EDA6827836}" destId="{82C44835-B2D2-4F37-84AA-A9B04521242B}" srcOrd="4" destOrd="0" presId="urn:microsoft.com/office/officeart/2005/8/layout/list1"/>
    <dgm:cxn modelId="{D9117AF5-0054-43BD-B5A3-FE76ADDF3099}" type="presParOf" srcId="{82C44835-B2D2-4F37-84AA-A9B04521242B}" destId="{645333B6-97E4-40DA-84CF-595DA3FCB3AF}" srcOrd="0" destOrd="0" presId="urn:microsoft.com/office/officeart/2005/8/layout/list1"/>
    <dgm:cxn modelId="{124CF4BD-3F5A-4432-89DD-0A46EC174385}" type="presParOf" srcId="{82C44835-B2D2-4F37-84AA-A9B04521242B}" destId="{F27E2B59-372A-402C-B697-3DE712A58854}" srcOrd="1" destOrd="0" presId="urn:microsoft.com/office/officeart/2005/8/layout/list1"/>
    <dgm:cxn modelId="{1E2BFAE3-AD76-4B32-8E41-92F1704F9306}" type="presParOf" srcId="{940AB1B8-31F0-482E-AB7E-20EDA6827836}" destId="{8A4A7EE2-F414-4147-926A-63E463288E88}" srcOrd="5" destOrd="0" presId="urn:microsoft.com/office/officeart/2005/8/layout/list1"/>
    <dgm:cxn modelId="{AF7861AD-56CA-44CB-AADE-C117AAB45351}" type="presParOf" srcId="{940AB1B8-31F0-482E-AB7E-20EDA6827836}" destId="{1B0A7A31-21EB-4189-8994-DEC93D450867}"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7F4893B-079D-42D4-8FA9-ADCF70799F12}" type="doc">
      <dgm:prSet loTypeId="urn:microsoft.com/office/officeart/2016/7/layout/VerticalDownArrowProcess" loCatId="process" qsTypeId="urn:microsoft.com/office/officeart/2005/8/quickstyle/simple1" qsCatId="simple" csTypeId="urn:microsoft.com/office/officeart/2005/8/colors/colorful5" csCatId="colorful" phldr="1"/>
      <dgm:spPr/>
      <dgm:t>
        <a:bodyPr/>
        <a:lstStyle/>
        <a:p>
          <a:endParaRPr lang="en-US"/>
        </a:p>
      </dgm:t>
    </dgm:pt>
    <dgm:pt modelId="{4376C1F7-0024-4B80-BD42-35986A155B41}">
      <dgm:prSet/>
      <dgm:spPr/>
      <dgm:t>
        <a:bodyPr/>
        <a:lstStyle/>
        <a:p>
          <a:r>
            <a:rPr lang="en-US" dirty="0"/>
            <a:t>Objective:</a:t>
          </a:r>
        </a:p>
      </dgm:t>
    </dgm:pt>
    <dgm:pt modelId="{50403FE2-51BD-4BD8-AAE6-DAA6C9192EBC}" type="parTrans" cxnId="{175472C1-864B-40BB-9A2B-E72D66FDF5F8}">
      <dgm:prSet/>
      <dgm:spPr/>
      <dgm:t>
        <a:bodyPr/>
        <a:lstStyle/>
        <a:p>
          <a:endParaRPr lang="en-US"/>
        </a:p>
      </dgm:t>
    </dgm:pt>
    <dgm:pt modelId="{47758C72-7EAE-47FC-8393-5F35DBDCD071}" type="sibTrans" cxnId="{175472C1-864B-40BB-9A2B-E72D66FDF5F8}">
      <dgm:prSet/>
      <dgm:spPr/>
      <dgm:t>
        <a:bodyPr/>
        <a:lstStyle/>
        <a:p>
          <a:endParaRPr lang="en-US"/>
        </a:p>
      </dgm:t>
    </dgm:pt>
    <dgm:pt modelId="{F781CEE4-351E-4DE6-A2BE-A148E2BE6A11}">
      <dgm:prSet/>
      <dgm:spPr/>
      <dgm:t>
        <a:bodyPr/>
        <a:lstStyle/>
        <a:p>
          <a:r>
            <a:rPr lang="en-US" dirty="0"/>
            <a:t>Window Size Selection</a:t>
          </a:r>
        </a:p>
      </dgm:t>
    </dgm:pt>
    <dgm:pt modelId="{17BD6698-9131-4346-8215-BA2BB5DEF999}" type="parTrans" cxnId="{D054DB2A-395F-418C-A76B-95D162828B68}">
      <dgm:prSet/>
      <dgm:spPr/>
      <dgm:t>
        <a:bodyPr/>
        <a:lstStyle/>
        <a:p>
          <a:endParaRPr lang="en-US"/>
        </a:p>
      </dgm:t>
    </dgm:pt>
    <dgm:pt modelId="{6C4AA6D1-616A-4462-BCED-FF410891171A}" type="sibTrans" cxnId="{D054DB2A-395F-418C-A76B-95D162828B68}">
      <dgm:prSet/>
      <dgm:spPr/>
      <dgm:t>
        <a:bodyPr/>
        <a:lstStyle/>
        <a:p>
          <a:endParaRPr lang="en-US"/>
        </a:p>
      </dgm:t>
    </dgm:pt>
    <dgm:pt modelId="{A4907A77-F41C-433D-941F-3CE3915F6C5B}">
      <dgm:prSet/>
      <dgm:spPr/>
      <dgm:t>
        <a:bodyPr/>
        <a:lstStyle/>
        <a:p>
          <a:r>
            <a:rPr lang="en-US" dirty="0"/>
            <a:t>Hyperparameter tunning</a:t>
          </a:r>
        </a:p>
      </dgm:t>
    </dgm:pt>
    <dgm:pt modelId="{1BB71B3D-20BD-4418-991C-3381DD14920E}" type="parTrans" cxnId="{8A20678E-58F3-436E-97D0-3D68644D07FE}">
      <dgm:prSet/>
      <dgm:spPr/>
      <dgm:t>
        <a:bodyPr/>
        <a:lstStyle/>
        <a:p>
          <a:endParaRPr lang="en-US"/>
        </a:p>
      </dgm:t>
    </dgm:pt>
    <dgm:pt modelId="{929CDFFA-0030-4D88-A869-EE0F0993D884}" type="sibTrans" cxnId="{8A20678E-58F3-436E-97D0-3D68644D07FE}">
      <dgm:prSet/>
      <dgm:spPr/>
      <dgm:t>
        <a:bodyPr/>
        <a:lstStyle/>
        <a:p>
          <a:endParaRPr lang="en-US"/>
        </a:p>
      </dgm:t>
    </dgm:pt>
    <dgm:pt modelId="{B0B72057-539C-4852-8B0B-E5CDDA35A1B2}">
      <dgm:prSet/>
      <dgm:spPr/>
      <dgm:t>
        <a:bodyPr/>
        <a:lstStyle/>
        <a:p>
          <a:r>
            <a:rPr lang="en-US"/>
            <a:t>Dynamic Decision Making</a:t>
          </a:r>
        </a:p>
      </dgm:t>
    </dgm:pt>
    <dgm:pt modelId="{8C9D7922-19D9-4AEB-B98D-7AC89E23E6CD}" type="parTrans" cxnId="{55D53027-1511-4600-94DA-DB2C09304B8D}">
      <dgm:prSet/>
      <dgm:spPr/>
      <dgm:t>
        <a:bodyPr/>
        <a:lstStyle/>
        <a:p>
          <a:endParaRPr lang="en-US"/>
        </a:p>
      </dgm:t>
    </dgm:pt>
    <dgm:pt modelId="{8A275235-CAD0-453F-A1C4-E95F12BB0493}" type="sibTrans" cxnId="{55D53027-1511-4600-94DA-DB2C09304B8D}">
      <dgm:prSet/>
      <dgm:spPr/>
      <dgm:t>
        <a:bodyPr/>
        <a:lstStyle/>
        <a:p>
          <a:endParaRPr lang="en-US"/>
        </a:p>
      </dgm:t>
    </dgm:pt>
    <dgm:pt modelId="{7F6C6B3E-2CDA-4D80-AAFD-A63A91B85346}">
      <dgm:prSet/>
      <dgm:spPr/>
      <dgm:t>
        <a:bodyPr/>
        <a:lstStyle/>
        <a:p>
          <a:r>
            <a:rPr lang="en-US" dirty="0"/>
            <a:t>Make decision based on the distribution of returns of past “</a:t>
          </a:r>
          <a:r>
            <a:rPr lang="en-US" dirty="0" err="1"/>
            <a:t>Window_size</a:t>
          </a:r>
          <a:r>
            <a:rPr lang="en-US" dirty="0"/>
            <a:t>” days</a:t>
          </a:r>
        </a:p>
      </dgm:t>
    </dgm:pt>
    <dgm:pt modelId="{C74DDFB6-4AD0-41CD-8B0D-D06DF2F3D5B9}" type="parTrans" cxnId="{CC723FB0-D98B-413E-A6A7-3EFB6752ACEF}">
      <dgm:prSet/>
      <dgm:spPr/>
      <dgm:t>
        <a:bodyPr/>
        <a:lstStyle/>
        <a:p>
          <a:endParaRPr lang="en-US"/>
        </a:p>
      </dgm:t>
    </dgm:pt>
    <dgm:pt modelId="{6B6B89DC-62F9-4D69-9A73-AFCC749C78F7}" type="sibTrans" cxnId="{CC723FB0-D98B-413E-A6A7-3EFB6752ACEF}">
      <dgm:prSet/>
      <dgm:spPr/>
      <dgm:t>
        <a:bodyPr/>
        <a:lstStyle/>
        <a:p>
          <a:endParaRPr lang="en-US"/>
        </a:p>
      </dgm:t>
    </dgm:pt>
    <dgm:pt modelId="{6F87087B-D9B9-485E-A595-A7F5806F25B6}">
      <dgm:prSet/>
      <dgm:spPr/>
      <dgm:t>
        <a:bodyPr/>
        <a:lstStyle/>
        <a:p>
          <a:r>
            <a:rPr lang="en-US"/>
            <a:t>Price Vs. Return </a:t>
          </a:r>
          <a:endParaRPr lang="en-US" dirty="0"/>
        </a:p>
      </dgm:t>
    </dgm:pt>
    <dgm:pt modelId="{92E98703-E69D-4C25-9C48-90F3ACAE9086}" type="parTrans" cxnId="{ACEB2A39-03B7-46FD-B1A4-F938E0321D3A}">
      <dgm:prSet/>
      <dgm:spPr/>
      <dgm:t>
        <a:bodyPr/>
        <a:lstStyle/>
        <a:p>
          <a:endParaRPr lang="zh-CN" altLang="en-US"/>
        </a:p>
      </dgm:t>
    </dgm:pt>
    <dgm:pt modelId="{81E6DAF5-760F-4FD0-BF92-3C9BBCE00F97}" type="sibTrans" cxnId="{ACEB2A39-03B7-46FD-B1A4-F938E0321D3A}">
      <dgm:prSet/>
      <dgm:spPr/>
      <dgm:t>
        <a:bodyPr/>
        <a:lstStyle/>
        <a:p>
          <a:endParaRPr lang="zh-CN" altLang="en-US"/>
        </a:p>
      </dgm:t>
    </dgm:pt>
    <dgm:pt modelId="{10FD427B-96BF-4FB7-83B9-90C33A9052C2}">
      <dgm:prSet/>
      <dgm:spPr/>
      <dgm:t>
        <a:bodyPr/>
        <a:lstStyle/>
        <a:p>
          <a:r>
            <a:rPr lang="en-US" dirty="0"/>
            <a:t>Feature Selection </a:t>
          </a:r>
        </a:p>
      </dgm:t>
    </dgm:pt>
    <dgm:pt modelId="{B9036331-9CC8-4CF3-A227-CC3210643B5B}" type="parTrans" cxnId="{06D5737C-998E-484D-B7A1-21581136C10E}">
      <dgm:prSet/>
      <dgm:spPr/>
      <dgm:t>
        <a:bodyPr/>
        <a:lstStyle/>
        <a:p>
          <a:endParaRPr lang="zh-CN" altLang="en-US"/>
        </a:p>
      </dgm:t>
    </dgm:pt>
    <dgm:pt modelId="{06665295-974D-44FC-A9BD-AF04428DEA33}" type="sibTrans" cxnId="{06D5737C-998E-484D-B7A1-21581136C10E}">
      <dgm:prSet/>
      <dgm:spPr/>
      <dgm:t>
        <a:bodyPr/>
        <a:lstStyle/>
        <a:p>
          <a:endParaRPr lang="zh-CN" altLang="en-US"/>
        </a:p>
      </dgm:t>
    </dgm:pt>
    <dgm:pt modelId="{D2354A4D-1A38-48D5-88BD-1716543C994E}">
      <dgm:prSet/>
      <dgm:spPr/>
      <dgm:t>
        <a:bodyPr/>
        <a:lstStyle/>
        <a:p>
          <a:r>
            <a:rPr lang="en-US"/>
            <a:t>Stationary vs Nonstationary data</a:t>
          </a:r>
          <a:endParaRPr lang="en-US" dirty="0"/>
        </a:p>
      </dgm:t>
    </dgm:pt>
    <dgm:pt modelId="{209E968A-9BAC-4143-BDAC-8A910D561FC7}" type="parTrans" cxnId="{5A20919C-C865-47A3-81E0-FADADBB8AE15}">
      <dgm:prSet/>
      <dgm:spPr/>
      <dgm:t>
        <a:bodyPr/>
        <a:lstStyle/>
        <a:p>
          <a:endParaRPr lang="zh-CN" altLang="en-US"/>
        </a:p>
      </dgm:t>
    </dgm:pt>
    <dgm:pt modelId="{69A5CF90-2C1A-4E12-ADDA-D949D71FB906}" type="sibTrans" cxnId="{5A20919C-C865-47A3-81E0-FADADBB8AE15}">
      <dgm:prSet/>
      <dgm:spPr/>
      <dgm:t>
        <a:bodyPr/>
        <a:lstStyle/>
        <a:p>
          <a:endParaRPr lang="zh-CN" altLang="en-US"/>
        </a:p>
      </dgm:t>
    </dgm:pt>
    <dgm:pt modelId="{47C90EDE-9C40-4B8A-BD58-EADC83E3451E}">
      <dgm:prSet/>
      <dgm:spPr/>
      <dgm:t>
        <a:bodyPr/>
        <a:lstStyle/>
        <a:p>
          <a:r>
            <a:rPr lang="en-US" dirty="0"/>
            <a:t>Data used to train the model</a:t>
          </a:r>
        </a:p>
      </dgm:t>
    </dgm:pt>
    <dgm:pt modelId="{FA9A91DB-2480-489E-AB01-B08B640756F0}" type="parTrans" cxnId="{4BB824D5-40D5-4E9E-A4CC-C06AAD7EA69A}">
      <dgm:prSet/>
      <dgm:spPr/>
      <dgm:t>
        <a:bodyPr/>
        <a:lstStyle/>
        <a:p>
          <a:endParaRPr lang="zh-CN" altLang="en-US"/>
        </a:p>
      </dgm:t>
    </dgm:pt>
    <dgm:pt modelId="{CFE4BDAA-4B11-4E94-90C3-D2F762024CEE}" type="sibTrans" cxnId="{4BB824D5-40D5-4E9E-A4CC-C06AAD7EA69A}">
      <dgm:prSet/>
      <dgm:spPr/>
      <dgm:t>
        <a:bodyPr/>
        <a:lstStyle/>
        <a:p>
          <a:endParaRPr lang="zh-CN" altLang="en-US"/>
        </a:p>
      </dgm:t>
    </dgm:pt>
    <dgm:pt modelId="{D217D2D3-6E89-4BA5-B94A-18F265544A3C}">
      <dgm:prSet/>
      <dgm:spPr/>
      <dgm:t>
        <a:bodyPr/>
        <a:lstStyle/>
        <a:p>
          <a:r>
            <a:rPr lang="en-US" dirty="0" err="1"/>
            <a:t>Optuna</a:t>
          </a:r>
          <a:r>
            <a:rPr lang="en-US" dirty="0"/>
            <a:t>, </a:t>
          </a:r>
          <a:r>
            <a:rPr lang="en-US" altLang="zh-CN" dirty="0"/>
            <a:t>A hyperparameter optimization framework</a:t>
          </a:r>
          <a:endParaRPr lang="en-US" dirty="0"/>
        </a:p>
      </dgm:t>
    </dgm:pt>
    <dgm:pt modelId="{46FAA17A-6FD1-45CD-B64E-2EF13BC22751}" type="parTrans" cxnId="{F888A158-6332-4C42-BA11-5DF45037C128}">
      <dgm:prSet/>
      <dgm:spPr/>
      <dgm:t>
        <a:bodyPr/>
        <a:lstStyle/>
        <a:p>
          <a:endParaRPr lang="zh-CN" altLang="en-US"/>
        </a:p>
      </dgm:t>
    </dgm:pt>
    <dgm:pt modelId="{178C29A1-AB20-4812-8058-CD39B1115EA2}" type="sibTrans" cxnId="{F888A158-6332-4C42-BA11-5DF45037C128}">
      <dgm:prSet/>
      <dgm:spPr/>
      <dgm:t>
        <a:bodyPr/>
        <a:lstStyle/>
        <a:p>
          <a:endParaRPr lang="zh-CN" altLang="en-US"/>
        </a:p>
      </dgm:t>
    </dgm:pt>
    <dgm:pt modelId="{68E345F6-D452-4C9C-BB0F-C29F77E13301}" type="pres">
      <dgm:prSet presAssocID="{17F4893B-079D-42D4-8FA9-ADCF70799F12}" presName="Name0" presStyleCnt="0">
        <dgm:presLayoutVars>
          <dgm:dir/>
          <dgm:animLvl val="lvl"/>
          <dgm:resizeHandles val="exact"/>
        </dgm:presLayoutVars>
      </dgm:prSet>
      <dgm:spPr/>
    </dgm:pt>
    <dgm:pt modelId="{9533A7BD-EE40-4FE4-9467-AA3CA5E8EF78}" type="pres">
      <dgm:prSet presAssocID="{B0B72057-539C-4852-8B0B-E5CDDA35A1B2}" presName="boxAndChildren" presStyleCnt="0"/>
      <dgm:spPr/>
    </dgm:pt>
    <dgm:pt modelId="{AFAED945-7EA7-4A35-B1F7-C3B96C323CFB}" type="pres">
      <dgm:prSet presAssocID="{B0B72057-539C-4852-8B0B-E5CDDA35A1B2}" presName="parentTextBox" presStyleLbl="alignNode1" presStyleIdx="0" presStyleCnt="5"/>
      <dgm:spPr/>
    </dgm:pt>
    <dgm:pt modelId="{5AE216B5-5F4C-42E9-A762-320F601466DE}" type="pres">
      <dgm:prSet presAssocID="{B0B72057-539C-4852-8B0B-E5CDDA35A1B2}" presName="descendantBox" presStyleLbl="bgAccFollowNode1" presStyleIdx="0" presStyleCnt="5"/>
      <dgm:spPr/>
    </dgm:pt>
    <dgm:pt modelId="{6C7015DE-4DD8-4A54-97DC-F759F051B3B5}" type="pres">
      <dgm:prSet presAssocID="{929CDFFA-0030-4D88-A869-EE0F0993D884}" presName="sp" presStyleCnt="0"/>
      <dgm:spPr/>
    </dgm:pt>
    <dgm:pt modelId="{4997620A-2CA7-4F2D-B43C-F6F0EED54BB1}" type="pres">
      <dgm:prSet presAssocID="{A4907A77-F41C-433D-941F-3CE3915F6C5B}" presName="arrowAndChildren" presStyleCnt="0"/>
      <dgm:spPr/>
    </dgm:pt>
    <dgm:pt modelId="{3EACA8DE-BEA4-488E-900A-BAD9B4AA4AA3}" type="pres">
      <dgm:prSet presAssocID="{A4907A77-F41C-433D-941F-3CE3915F6C5B}" presName="parentTextArrow" presStyleLbl="node1" presStyleIdx="0" presStyleCnt="0"/>
      <dgm:spPr/>
    </dgm:pt>
    <dgm:pt modelId="{786F6D0D-2A27-43AE-95E9-CAD0084832D1}" type="pres">
      <dgm:prSet presAssocID="{A4907A77-F41C-433D-941F-3CE3915F6C5B}" presName="arrow" presStyleLbl="alignNode1" presStyleIdx="1" presStyleCnt="5"/>
      <dgm:spPr/>
    </dgm:pt>
    <dgm:pt modelId="{E006BCA2-E097-461F-A9AC-C4B2AB770286}" type="pres">
      <dgm:prSet presAssocID="{A4907A77-F41C-433D-941F-3CE3915F6C5B}" presName="descendantArrow" presStyleLbl="bgAccFollowNode1" presStyleIdx="1" presStyleCnt="5"/>
      <dgm:spPr/>
    </dgm:pt>
    <dgm:pt modelId="{1A8D8AA6-A242-4263-82DF-7ADC74095343}" type="pres">
      <dgm:prSet presAssocID="{6C4AA6D1-616A-4462-BCED-FF410891171A}" presName="sp" presStyleCnt="0"/>
      <dgm:spPr/>
    </dgm:pt>
    <dgm:pt modelId="{BE8EF884-61E3-4EB3-9AD3-A2A08ADAA7E6}" type="pres">
      <dgm:prSet presAssocID="{F781CEE4-351E-4DE6-A2BE-A148E2BE6A11}" presName="arrowAndChildren" presStyleCnt="0"/>
      <dgm:spPr/>
    </dgm:pt>
    <dgm:pt modelId="{17D75BB7-BB75-4988-97A8-6D5C82DDFA85}" type="pres">
      <dgm:prSet presAssocID="{F781CEE4-351E-4DE6-A2BE-A148E2BE6A11}" presName="parentTextArrow" presStyleLbl="node1" presStyleIdx="0" presStyleCnt="0"/>
      <dgm:spPr/>
    </dgm:pt>
    <dgm:pt modelId="{8E66816F-1241-44D3-968B-561D96CC75BA}" type="pres">
      <dgm:prSet presAssocID="{F781CEE4-351E-4DE6-A2BE-A148E2BE6A11}" presName="arrow" presStyleLbl="alignNode1" presStyleIdx="2" presStyleCnt="5"/>
      <dgm:spPr/>
    </dgm:pt>
    <dgm:pt modelId="{0CA55E89-E093-4898-B68F-FA493C0A3D16}" type="pres">
      <dgm:prSet presAssocID="{F781CEE4-351E-4DE6-A2BE-A148E2BE6A11}" presName="descendantArrow" presStyleLbl="bgAccFollowNode1" presStyleIdx="2" presStyleCnt="5"/>
      <dgm:spPr/>
    </dgm:pt>
    <dgm:pt modelId="{C1C41E88-FBD9-4243-90DC-B8B29D4A4E7C}" type="pres">
      <dgm:prSet presAssocID="{06665295-974D-44FC-A9BD-AF04428DEA33}" presName="sp" presStyleCnt="0"/>
      <dgm:spPr/>
    </dgm:pt>
    <dgm:pt modelId="{40E739C0-5731-48F8-AFCE-A2BFC60F68B7}" type="pres">
      <dgm:prSet presAssocID="{10FD427B-96BF-4FB7-83B9-90C33A9052C2}" presName="arrowAndChildren" presStyleCnt="0"/>
      <dgm:spPr/>
    </dgm:pt>
    <dgm:pt modelId="{A7D08403-124D-41FC-B8D5-3E48E3B3C0F3}" type="pres">
      <dgm:prSet presAssocID="{10FD427B-96BF-4FB7-83B9-90C33A9052C2}" presName="parentTextArrow" presStyleLbl="node1" presStyleIdx="0" presStyleCnt="0"/>
      <dgm:spPr/>
    </dgm:pt>
    <dgm:pt modelId="{0AAD1D63-E596-4E7C-8854-741D360E7E52}" type="pres">
      <dgm:prSet presAssocID="{10FD427B-96BF-4FB7-83B9-90C33A9052C2}" presName="arrow" presStyleLbl="alignNode1" presStyleIdx="3" presStyleCnt="5"/>
      <dgm:spPr/>
    </dgm:pt>
    <dgm:pt modelId="{849750E2-4843-406E-9624-D7DE6448B76F}" type="pres">
      <dgm:prSet presAssocID="{10FD427B-96BF-4FB7-83B9-90C33A9052C2}" presName="descendantArrow" presStyleLbl="bgAccFollowNode1" presStyleIdx="3" presStyleCnt="5"/>
      <dgm:spPr/>
    </dgm:pt>
    <dgm:pt modelId="{10FAD33B-2530-4099-AADB-89B0ABF20A26}" type="pres">
      <dgm:prSet presAssocID="{47758C72-7EAE-47FC-8393-5F35DBDCD071}" presName="sp" presStyleCnt="0"/>
      <dgm:spPr/>
    </dgm:pt>
    <dgm:pt modelId="{1956C313-6465-4D84-8EF9-B414DD3C6D1F}" type="pres">
      <dgm:prSet presAssocID="{4376C1F7-0024-4B80-BD42-35986A155B41}" presName="arrowAndChildren" presStyleCnt="0"/>
      <dgm:spPr/>
    </dgm:pt>
    <dgm:pt modelId="{5A85D79A-82B8-4626-9BDD-FE427FA50F8D}" type="pres">
      <dgm:prSet presAssocID="{4376C1F7-0024-4B80-BD42-35986A155B41}" presName="parentTextArrow" presStyleLbl="node1" presStyleIdx="0" presStyleCnt="0"/>
      <dgm:spPr/>
    </dgm:pt>
    <dgm:pt modelId="{3A72816A-2896-43DB-97B3-402663962CD3}" type="pres">
      <dgm:prSet presAssocID="{4376C1F7-0024-4B80-BD42-35986A155B41}" presName="arrow" presStyleLbl="alignNode1" presStyleIdx="4" presStyleCnt="5"/>
      <dgm:spPr/>
    </dgm:pt>
    <dgm:pt modelId="{402F365E-626C-4E88-9934-F7E442741308}" type="pres">
      <dgm:prSet presAssocID="{4376C1F7-0024-4B80-BD42-35986A155B41}" presName="descendantArrow" presStyleLbl="bgAccFollowNode1" presStyleIdx="4" presStyleCnt="5"/>
      <dgm:spPr/>
    </dgm:pt>
  </dgm:ptLst>
  <dgm:cxnLst>
    <dgm:cxn modelId="{5A45EA00-585B-45CF-9309-E831BACCBB52}" type="presOf" srcId="{10FD427B-96BF-4FB7-83B9-90C33A9052C2}" destId="{A7D08403-124D-41FC-B8D5-3E48E3B3C0F3}" srcOrd="0" destOrd="0" presId="urn:microsoft.com/office/officeart/2016/7/layout/VerticalDownArrowProcess"/>
    <dgm:cxn modelId="{4A8F1F04-896A-4A63-A983-F66CCD13536D}" type="presOf" srcId="{F781CEE4-351E-4DE6-A2BE-A148E2BE6A11}" destId="{17D75BB7-BB75-4988-97A8-6D5C82DDFA85}" srcOrd="0" destOrd="0" presId="urn:microsoft.com/office/officeart/2016/7/layout/VerticalDownArrowProcess"/>
    <dgm:cxn modelId="{A8EF6306-5975-4DCB-BAA5-ACAAAFA97670}" type="presOf" srcId="{17F4893B-079D-42D4-8FA9-ADCF70799F12}" destId="{68E345F6-D452-4C9C-BB0F-C29F77E13301}" srcOrd="0" destOrd="0" presId="urn:microsoft.com/office/officeart/2016/7/layout/VerticalDownArrowProcess"/>
    <dgm:cxn modelId="{55D53027-1511-4600-94DA-DB2C09304B8D}" srcId="{17F4893B-079D-42D4-8FA9-ADCF70799F12}" destId="{B0B72057-539C-4852-8B0B-E5CDDA35A1B2}" srcOrd="4" destOrd="0" parTransId="{8C9D7922-19D9-4AEB-B98D-7AC89E23E6CD}" sibTransId="{8A275235-CAD0-453F-A1C4-E95F12BB0493}"/>
    <dgm:cxn modelId="{D054DB2A-395F-418C-A76B-95D162828B68}" srcId="{17F4893B-079D-42D4-8FA9-ADCF70799F12}" destId="{F781CEE4-351E-4DE6-A2BE-A148E2BE6A11}" srcOrd="2" destOrd="0" parTransId="{17BD6698-9131-4346-8215-BA2BB5DEF999}" sibTransId="{6C4AA6D1-616A-4462-BCED-FF410891171A}"/>
    <dgm:cxn modelId="{ACEB2A39-03B7-46FD-B1A4-F938E0321D3A}" srcId="{4376C1F7-0024-4B80-BD42-35986A155B41}" destId="{6F87087B-D9B9-485E-A595-A7F5806F25B6}" srcOrd="0" destOrd="0" parTransId="{92E98703-E69D-4C25-9C48-90F3ACAE9086}" sibTransId="{81E6DAF5-760F-4FD0-BF92-3C9BBCE00F97}"/>
    <dgm:cxn modelId="{865D7360-6B48-4365-92B7-B16C0B49699A}" type="presOf" srcId="{4376C1F7-0024-4B80-BD42-35986A155B41}" destId="{5A85D79A-82B8-4626-9BDD-FE427FA50F8D}" srcOrd="0" destOrd="0" presId="urn:microsoft.com/office/officeart/2016/7/layout/VerticalDownArrowProcess"/>
    <dgm:cxn modelId="{4C43A071-A45B-4E37-AB72-48886CE6E3A2}" type="presOf" srcId="{10FD427B-96BF-4FB7-83B9-90C33A9052C2}" destId="{0AAD1D63-E596-4E7C-8854-741D360E7E52}" srcOrd="1" destOrd="0" presId="urn:microsoft.com/office/officeart/2016/7/layout/VerticalDownArrowProcess"/>
    <dgm:cxn modelId="{A1FC6D74-D56D-4EFD-B808-ACFC81813A94}" type="presOf" srcId="{A4907A77-F41C-433D-941F-3CE3915F6C5B}" destId="{786F6D0D-2A27-43AE-95E9-CAD0084832D1}" srcOrd="1" destOrd="0" presId="urn:microsoft.com/office/officeart/2016/7/layout/VerticalDownArrowProcess"/>
    <dgm:cxn modelId="{F888A158-6332-4C42-BA11-5DF45037C128}" srcId="{A4907A77-F41C-433D-941F-3CE3915F6C5B}" destId="{D217D2D3-6E89-4BA5-B94A-18F265544A3C}" srcOrd="0" destOrd="0" parTransId="{46FAA17A-6FD1-45CD-B64E-2EF13BC22751}" sibTransId="{178C29A1-AB20-4812-8058-CD39B1115EA2}"/>
    <dgm:cxn modelId="{06D5737C-998E-484D-B7A1-21581136C10E}" srcId="{17F4893B-079D-42D4-8FA9-ADCF70799F12}" destId="{10FD427B-96BF-4FB7-83B9-90C33A9052C2}" srcOrd="1" destOrd="0" parTransId="{B9036331-9CC8-4CF3-A227-CC3210643B5B}" sibTransId="{06665295-974D-44FC-A9BD-AF04428DEA33}"/>
    <dgm:cxn modelId="{8A20678E-58F3-436E-97D0-3D68644D07FE}" srcId="{17F4893B-079D-42D4-8FA9-ADCF70799F12}" destId="{A4907A77-F41C-433D-941F-3CE3915F6C5B}" srcOrd="3" destOrd="0" parTransId="{1BB71B3D-20BD-4418-991C-3381DD14920E}" sibTransId="{929CDFFA-0030-4D88-A869-EE0F0993D884}"/>
    <dgm:cxn modelId="{0E9A3592-89BC-44A6-AA34-8E9752B11C1C}" type="presOf" srcId="{F781CEE4-351E-4DE6-A2BE-A148E2BE6A11}" destId="{8E66816F-1241-44D3-968B-561D96CC75BA}" srcOrd="1" destOrd="0" presId="urn:microsoft.com/office/officeart/2016/7/layout/VerticalDownArrowProcess"/>
    <dgm:cxn modelId="{5A20919C-C865-47A3-81E0-FADADBB8AE15}" srcId="{10FD427B-96BF-4FB7-83B9-90C33A9052C2}" destId="{D2354A4D-1A38-48D5-88BD-1716543C994E}" srcOrd="0" destOrd="0" parTransId="{209E968A-9BAC-4143-BDAC-8A910D561FC7}" sibTransId="{69A5CF90-2C1A-4E12-ADDA-D949D71FB906}"/>
    <dgm:cxn modelId="{3EC172A4-B582-42D6-A1D1-953309CBA466}" type="presOf" srcId="{7F6C6B3E-2CDA-4D80-AAFD-A63A91B85346}" destId="{5AE216B5-5F4C-42E9-A762-320F601466DE}" srcOrd="0" destOrd="0" presId="urn:microsoft.com/office/officeart/2016/7/layout/VerticalDownArrowProcess"/>
    <dgm:cxn modelId="{CC723FB0-D98B-413E-A6A7-3EFB6752ACEF}" srcId="{B0B72057-539C-4852-8B0B-E5CDDA35A1B2}" destId="{7F6C6B3E-2CDA-4D80-AAFD-A63A91B85346}" srcOrd="0" destOrd="0" parTransId="{C74DDFB6-4AD0-41CD-8B0D-D06DF2F3D5B9}" sibTransId="{6B6B89DC-62F9-4D69-9A73-AFCC749C78F7}"/>
    <dgm:cxn modelId="{B11BD8B3-2A61-48DD-AE13-6F3D1413C5A3}" type="presOf" srcId="{D217D2D3-6E89-4BA5-B94A-18F265544A3C}" destId="{E006BCA2-E097-461F-A9AC-C4B2AB770286}" srcOrd="0" destOrd="0" presId="urn:microsoft.com/office/officeart/2016/7/layout/VerticalDownArrowProcess"/>
    <dgm:cxn modelId="{D01FC4B7-29E4-44C9-833F-7FFC0DA185F8}" type="presOf" srcId="{47C90EDE-9C40-4B8A-BD58-EADC83E3451E}" destId="{0CA55E89-E093-4898-B68F-FA493C0A3D16}" srcOrd="0" destOrd="0" presId="urn:microsoft.com/office/officeart/2016/7/layout/VerticalDownArrowProcess"/>
    <dgm:cxn modelId="{175472C1-864B-40BB-9A2B-E72D66FDF5F8}" srcId="{17F4893B-079D-42D4-8FA9-ADCF70799F12}" destId="{4376C1F7-0024-4B80-BD42-35986A155B41}" srcOrd="0" destOrd="0" parTransId="{50403FE2-51BD-4BD8-AAE6-DAA6C9192EBC}" sibTransId="{47758C72-7EAE-47FC-8393-5F35DBDCD071}"/>
    <dgm:cxn modelId="{758EE7C3-71D8-427A-88EE-DB838A9C7133}" type="presOf" srcId="{A4907A77-F41C-433D-941F-3CE3915F6C5B}" destId="{3EACA8DE-BEA4-488E-900A-BAD9B4AA4AA3}" srcOrd="0" destOrd="0" presId="urn:microsoft.com/office/officeart/2016/7/layout/VerticalDownArrowProcess"/>
    <dgm:cxn modelId="{1DACBCCF-35AB-4D26-B9C1-EDC58B90A782}" type="presOf" srcId="{4376C1F7-0024-4B80-BD42-35986A155B41}" destId="{3A72816A-2896-43DB-97B3-402663962CD3}" srcOrd="1" destOrd="0" presId="urn:microsoft.com/office/officeart/2016/7/layout/VerticalDownArrowProcess"/>
    <dgm:cxn modelId="{4BB824D5-40D5-4E9E-A4CC-C06AAD7EA69A}" srcId="{F781CEE4-351E-4DE6-A2BE-A148E2BE6A11}" destId="{47C90EDE-9C40-4B8A-BD58-EADC83E3451E}" srcOrd="0" destOrd="0" parTransId="{FA9A91DB-2480-489E-AB01-B08B640756F0}" sibTransId="{CFE4BDAA-4B11-4E94-90C3-D2F762024CEE}"/>
    <dgm:cxn modelId="{B4D39BEC-1990-419C-ABA0-D7A615DF172B}" type="presOf" srcId="{B0B72057-539C-4852-8B0B-E5CDDA35A1B2}" destId="{AFAED945-7EA7-4A35-B1F7-C3B96C323CFB}" srcOrd="0" destOrd="0" presId="urn:microsoft.com/office/officeart/2016/7/layout/VerticalDownArrowProcess"/>
    <dgm:cxn modelId="{5DD477ED-308C-4DD2-940D-7309708F040C}" type="presOf" srcId="{6F87087B-D9B9-485E-A595-A7F5806F25B6}" destId="{402F365E-626C-4E88-9934-F7E442741308}" srcOrd="0" destOrd="0" presId="urn:microsoft.com/office/officeart/2016/7/layout/VerticalDownArrowProcess"/>
    <dgm:cxn modelId="{43325EF9-F703-4DB3-B323-38D7B677A4DF}" type="presOf" srcId="{D2354A4D-1A38-48D5-88BD-1716543C994E}" destId="{849750E2-4843-406E-9624-D7DE6448B76F}" srcOrd="0" destOrd="0" presId="urn:microsoft.com/office/officeart/2016/7/layout/VerticalDownArrowProcess"/>
    <dgm:cxn modelId="{E632A20A-63C4-4D00-847D-B9042E61F024}" type="presParOf" srcId="{68E345F6-D452-4C9C-BB0F-C29F77E13301}" destId="{9533A7BD-EE40-4FE4-9467-AA3CA5E8EF78}" srcOrd="0" destOrd="0" presId="urn:microsoft.com/office/officeart/2016/7/layout/VerticalDownArrowProcess"/>
    <dgm:cxn modelId="{3BDA6C1C-D8C6-4955-B6C4-40FEFCD040ED}" type="presParOf" srcId="{9533A7BD-EE40-4FE4-9467-AA3CA5E8EF78}" destId="{AFAED945-7EA7-4A35-B1F7-C3B96C323CFB}" srcOrd="0" destOrd="0" presId="urn:microsoft.com/office/officeart/2016/7/layout/VerticalDownArrowProcess"/>
    <dgm:cxn modelId="{A99013E1-566F-4CCD-9D8B-360EB7C3F190}" type="presParOf" srcId="{9533A7BD-EE40-4FE4-9467-AA3CA5E8EF78}" destId="{5AE216B5-5F4C-42E9-A762-320F601466DE}" srcOrd="1" destOrd="0" presId="urn:microsoft.com/office/officeart/2016/7/layout/VerticalDownArrowProcess"/>
    <dgm:cxn modelId="{D70915B6-4089-41D0-B7EB-3F9C57C3559B}" type="presParOf" srcId="{68E345F6-D452-4C9C-BB0F-C29F77E13301}" destId="{6C7015DE-4DD8-4A54-97DC-F759F051B3B5}" srcOrd="1" destOrd="0" presId="urn:microsoft.com/office/officeart/2016/7/layout/VerticalDownArrowProcess"/>
    <dgm:cxn modelId="{77E0433F-17A7-4FB8-917A-6718A2DFF2EE}" type="presParOf" srcId="{68E345F6-D452-4C9C-BB0F-C29F77E13301}" destId="{4997620A-2CA7-4F2D-B43C-F6F0EED54BB1}" srcOrd="2" destOrd="0" presId="urn:microsoft.com/office/officeart/2016/7/layout/VerticalDownArrowProcess"/>
    <dgm:cxn modelId="{6F9C20B8-41D7-4827-B011-9B37BC12417D}" type="presParOf" srcId="{4997620A-2CA7-4F2D-B43C-F6F0EED54BB1}" destId="{3EACA8DE-BEA4-488E-900A-BAD9B4AA4AA3}" srcOrd="0" destOrd="0" presId="urn:microsoft.com/office/officeart/2016/7/layout/VerticalDownArrowProcess"/>
    <dgm:cxn modelId="{9D36D08B-D0F7-4963-A417-D96D89101C7F}" type="presParOf" srcId="{4997620A-2CA7-4F2D-B43C-F6F0EED54BB1}" destId="{786F6D0D-2A27-43AE-95E9-CAD0084832D1}" srcOrd="1" destOrd="0" presId="urn:microsoft.com/office/officeart/2016/7/layout/VerticalDownArrowProcess"/>
    <dgm:cxn modelId="{0638B9CD-7F25-48C6-A024-678C3E297AA1}" type="presParOf" srcId="{4997620A-2CA7-4F2D-B43C-F6F0EED54BB1}" destId="{E006BCA2-E097-461F-A9AC-C4B2AB770286}" srcOrd="2" destOrd="0" presId="urn:microsoft.com/office/officeart/2016/7/layout/VerticalDownArrowProcess"/>
    <dgm:cxn modelId="{3162A880-C727-4CE4-A94A-2FCAFA43E286}" type="presParOf" srcId="{68E345F6-D452-4C9C-BB0F-C29F77E13301}" destId="{1A8D8AA6-A242-4263-82DF-7ADC74095343}" srcOrd="3" destOrd="0" presId="urn:microsoft.com/office/officeart/2016/7/layout/VerticalDownArrowProcess"/>
    <dgm:cxn modelId="{762519EA-D416-4BE6-99A1-1657F9B05F60}" type="presParOf" srcId="{68E345F6-D452-4C9C-BB0F-C29F77E13301}" destId="{BE8EF884-61E3-4EB3-9AD3-A2A08ADAA7E6}" srcOrd="4" destOrd="0" presId="urn:microsoft.com/office/officeart/2016/7/layout/VerticalDownArrowProcess"/>
    <dgm:cxn modelId="{66602047-E307-4AA8-BFF7-4A834EEB23A2}" type="presParOf" srcId="{BE8EF884-61E3-4EB3-9AD3-A2A08ADAA7E6}" destId="{17D75BB7-BB75-4988-97A8-6D5C82DDFA85}" srcOrd="0" destOrd="0" presId="urn:microsoft.com/office/officeart/2016/7/layout/VerticalDownArrowProcess"/>
    <dgm:cxn modelId="{EF62FFE1-5B3F-444E-9F64-5E17E232006E}" type="presParOf" srcId="{BE8EF884-61E3-4EB3-9AD3-A2A08ADAA7E6}" destId="{8E66816F-1241-44D3-968B-561D96CC75BA}" srcOrd="1" destOrd="0" presId="urn:microsoft.com/office/officeart/2016/7/layout/VerticalDownArrowProcess"/>
    <dgm:cxn modelId="{05D71A2F-72E3-4B13-92E4-743A68C0F36B}" type="presParOf" srcId="{BE8EF884-61E3-4EB3-9AD3-A2A08ADAA7E6}" destId="{0CA55E89-E093-4898-B68F-FA493C0A3D16}" srcOrd="2" destOrd="0" presId="urn:microsoft.com/office/officeart/2016/7/layout/VerticalDownArrowProcess"/>
    <dgm:cxn modelId="{271D6ED7-15A1-4606-BBFB-615AA9D9B3D3}" type="presParOf" srcId="{68E345F6-D452-4C9C-BB0F-C29F77E13301}" destId="{C1C41E88-FBD9-4243-90DC-B8B29D4A4E7C}" srcOrd="5" destOrd="0" presId="urn:microsoft.com/office/officeart/2016/7/layout/VerticalDownArrowProcess"/>
    <dgm:cxn modelId="{A654D68D-78E2-4407-8AF3-B2845E2A5CE6}" type="presParOf" srcId="{68E345F6-D452-4C9C-BB0F-C29F77E13301}" destId="{40E739C0-5731-48F8-AFCE-A2BFC60F68B7}" srcOrd="6" destOrd="0" presId="urn:microsoft.com/office/officeart/2016/7/layout/VerticalDownArrowProcess"/>
    <dgm:cxn modelId="{0C16CF2E-D8D9-4B42-A461-0C819DBC9184}" type="presParOf" srcId="{40E739C0-5731-48F8-AFCE-A2BFC60F68B7}" destId="{A7D08403-124D-41FC-B8D5-3E48E3B3C0F3}" srcOrd="0" destOrd="0" presId="urn:microsoft.com/office/officeart/2016/7/layout/VerticalDownArrowProcess"/>
    <dgm:cxn modelId="{79D5D97C-09E4-48AD-B93B-5B955B9E2253}" type="presParOf" srcId="{40E739C0-5731-48F8-AFCE-A2BFC60F68B7}" destId="{0AAD1D63-E596-4E7C-8854-741D360E7E52}" srcOrd="1" destOrd="0" presId="urn:microsoft.com/office/officeart/2016/7/layout/VerticalDownArrowProcess"/>
    <dgm:cxn modelId="{6439AEFD-0ECD-4E6B-8EFD-0C44C10C5715}" type="presParOf" srcId="{40E739C0-5731-48F8-AFCE-A2BFC60F68B7}" destId="{849750E2-4843-406E-9624-D7DE6448B76F}" srcOrd="2" destOrd="0" presId="urn:microsoft.com/office/officeart/2016/7/layout/VerticalDownArrowProcess"/>
    <dgm:cxn modelId="{24A950D4-362F-4306-854E-ED8EB92CDEEE}" type="presParOf" srcId="{68E345F6-D452-4C9C-BB0F-C29F77E13301}" destId="{10FAD33B-2530-4099-AADB-89B0ABF20A26}" srcOrd="7" destOrd="0" presId="urn:microsoft.com/office/officeart/2016/7/layout/VerticalDownArrowProcess"/>
    <dgm:cxn modelId="{99293F97-49FF-44F6-A677-E08C96BF0D2D}" type="presParOf" srcId="{68E345F6-D452-4C9C-BB0F-C29F77E13301}" destId="{1956C313-6465-4D84-8EF9-B414DD3C6D1F}" srcOrd="8" destOrd="0" presId="urn:microsoft.com/office/officeart/2016/7/layout/VerticalDownArrowProcess"/>
    <dgm:cxn modelId="{F5550BA8-DDF0-4766-8ECB-C410C2877036}" type="presParOf" srcId="{1956C313-6465-4D84-8EF9-B414DD3C6D1F}" destId="{5A85D79A-82B8-4626-9BDD-FE427FA50F8D}" srcOrd="0" destOrd="0" presId="urn:microsoft.com/office/officeart/2016/7/layout/VerticalDownArrowProcess"/>
    <dgm:cxn modelId="{874093DD-B2B7-4690-B803-EC85BE9EA4CB}" type="presParOf" srcId="{1956C313-6465-4D84-8EF9-B414DD3C6D1F}" destId="{3A72816A-2896-43DB-97B3-402663962CD3}" srcOrd="1" destOrd="0" presId="urn:microsoft.com/office/officeart/2016/7/layout/VerticalDownArrowProcess"/>
    <dgm:cxn modelId="{BD8F66E6-0A21-448A-95FF-E9EA4DF9046D}" type="presParOf" srcId="{1956C313-6465-4D84-8EF9-B414DD3C6D1F}" destId="{402F365E-626C-4E88-9934-F7E442741308}" srcOrd="2" destOrd="0" presId="urn:microsoft.com/office/officeart/2016/7/layout/VerticalDownArrow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7615284-B835-4900-BB64-0ECD004311F9}" type="doc">
      <dgm:prSet loTypeId="urn:microsoft.com/office/officeart/2018/2/layout/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73F8C4A2-E86C-44C7-B65F-AAFD7EB3B5AB}">
      <dgm:prSet/>
      <dgm:spPr/>
      <dgm:t>
        <a:bodyPr/>
        <a:lstStyle/>
        <a:p>
          <a:pPr>
            <a:lnSpc>
              <a:spcPct val="100000"/>
            </a:lnSpc>
            <a:defRPr b="1"/>
          </a:pPr>
          <a:r>
            <a:rPr lang="en-US"/>
            <a:t>Sentiment Analysis</a:t>
          </a:r>
        </a:p>
      </dgm:t>
    </dgm:pt>
    <dgm:pt modelId="{0640EBB6-3AD6-45DE-A236-C0558BCBD1D2}" type="parTrans" cxnId="{27C417D2-F71B-41EF-88E5-19B21B47DDB4}">
      <dgm:prSet/>
      <dgm:spPr/>
      <dgm:t>
        <a:bodyPr/>
        <a:lstStyle/>
        <a:p>
          <a:endParaRPr lang="en-US"/>
        </a:p>
      </dgm:t>
    </dgm:pt>
    <dgm:pt modelId="{632DD7C3-CD0B-4833-9C5C-FCAD09A33CF3}" type="sibTrans" cxnId="{27C417D2-F71B-41EF-88E5-19B21B47DDB4}">
      <dgm:prSet/>
      <dgm:spPr/>
      <dgm:t>
        <a:bodyPr/>
        <a:lstStyle/>
        <a:p>
          <a:endParaRPr lang="en-US"/>
        </a:p>
      </dgm:t>
    </dgm:pt>
    <dgm:pt modelId="{B29D4362-C932-4B2D-967D-A7ADBA2FF915}">
      <dgm:prSet/>
      <dgm:spPr/>
      <dgm:t>
        <a:bodyPr/>
        <a:lstStyle/>
        <a:p>
          <a:pPr>
            <a:lnSpc>
              <a:spcPct val="100000"/>
            </a:lnSpc>
          </a:pPr>
          <a:r>
            <a:rPr lang="en-US" dirty="0"/>
            <a:t>Include sentiment from institutional traders: news, reports published by professional analyst</a:t>
          </a:r>
        </a:p>
      </dgm:t>
    </dgm:pt>
    <dgm:pt modelId="{B93B0836-127B-4B68-900D-5D1F2E6F38D1}" type="parTrans" cxnId="{C6709C9E-3367-40A8-8FE4-9D725E2677BE}">
      <dgm:prSet/>
      <dgm:spPr/>
      <dgm:t>
        <a:bodyPr/>
        <a:lstStyle/>
        <a:p>
          <a:endParaRPr lang="en-US"/>
        </a:p>
      </dgm:t>
    </dgm:pt>
    <dgm:pt modelId="{A179D0EC-E9E4-4CEC-8533-F6E90596F71C}" type="sibTrans" cxnId="{C6709C9E-3367-40A8-8FE4-9D725E2677BE}">
      <dgm:prSet/>
      <dgm:spPr/>
      <dgm:t>
        <a:bodyPr/>
        <a:lstStyle/>
        <a:p>
          <a:endParaRPr lang="en-US"/>
        </a:p>
      </dgm:t>
    </dgm:pt>
    <dgm:pt modelId="{A68B4BD6-EFD0-4A55-A894-A3B8497E6B31}">
      <dgm:prSet/>
      <dgm:spPr/>
      <dgm:t>
        <a:bodyPr/>
        <a:lstStyle/>
        <a:p>
          <a:pPr>
            <a:lnSpc>
              <a:spcPct val="100000"/>
            </a:lnSpc>
            <a:defRPr b="1"/>
          </a:pPr>
          <a:r>
            <a:rPr lang="en-US"/>
            <a:t>Stock Prediction</a:t>
          </a:r>
        </a:p>
      </dgm:t>
    </dgm:pt>
    <dgm:pt modelId="{6F1FE126-2171-458F-AAE6-10A6104BEE8F}" type="parTrans" cxnId="{A75FE8D1-8616-4802-89C7-3A442DEAF336}">
      <dgm:prSet/>
      <dgm:spPr/>
      <dgm:t>
        <a:bodyPr/>
        <a:lstStyle/>
        <a:p>
          <a:endParaRPr lang="en-US"/>
        </a:p>
      </dgm:t>
    </dgm:pt>
    <dgm:pt modelId="{B3EC95A9-CA84-4946-9835-14FF5A4437EA}" type="sibTrans" cxnId="{A75FE8D1-8616-4802-89C7-3A442DEAF336}">
      <dgm:prSet/>
      <dgm:spPr/>
      <dgm:t>
        <a:bodyPr/>
        <a:lstStyle/>
        <a:p>
          <a:endParaRPr lang="en-US"/>
        </a:p>
      </dgm:t>
    </dgm:pt>
    <dgm:pt modelId="{3BF86A3C-E151-4A66-9137-D3C10D62380D}">
      <dgm:prSet/>
      <dgm:spPr/>
      <dgm:t>
        <a:bodyPr/>
        <a:lstStyle/>
        <a:p>
          <a:pPr>
            <a:lnSpc>
              <a:spcPct val="100000"/>
            </a:lnSpc>
          </a:pPr>
          <a:r>
            <a:rPr lang="en-US" dirty="0"/>
            <a:t>Include a diverse number of stocks/sectors: meme stock, health sector, retail sector, etc.</a:t>
          </a:r>
        </a:p>
      </dgm:t>
    </dgm:pt>
    <dgm:pt modelId="{461DBFFE-AABE-42FC-BDD7-E76D5E8A0E04}" type="parTrans" cxnId="{E30107F9-8C76-4BAB-9265-A14B71911BD8}">
      <dgm:prSet/>
      <dgm:spPr/>
      <dgm:t>
        <a:bodyPr/>
        <a:lstStyle/>
        <a:p>
          <a:endParaRPr lang="en-US"/>
        </a:p>
      </dgm:t>
    </dgm:pt>
    <dgm:pt modelId="{3F61C644-7CD3-4177-B401-B84C3BFF5835}" type="sibTrans" cxnId="{E30107F9-8C76-4BAB-9265-A14B71911BD8}">
      <dgm:prSet/>
      <dgm:spPr/>
      <dgm:t>
        <a:bodyPr/>
        <a:lstStyle/>
        <a:p>
          <a:endParaRPr lang="en-US"/>
        </a:p>
      </dgm:t>
    </dgm:pt>
    <dgm:pt modelId="{1BE45C6B-437A-453C-90D1-0661D2CED961}">
      <dgm:prSet/>
      <dgm:spPr/>
      <dgm:t>
        <a:bodyPr/>
        <a:lstStyle/>
        <a:p>
          <a:pPr>
            <a:lnSpc>
              <a:spcPct val="100000"/>
            </a:lnSpc>
          </a:pPr>
          <a:r>
            <a:rPr lang="en-US" dirty="0"/>
            <a:t>Gather more financial data: Company performance (earning reports), economic indicator (unemployment rate), derivatives (Open Interest), etc.</a:t>
          </a:r>
        </a:p>
      </dgm:t>
    </dgm:pt>
    <dgm:pt modelId="{2402430E-74BE-4CFE-B045-E82BF5089CAA}" type="parTrans" cxnId="{D08609EC-0C3C-402C-ADD7-297B2CAE155C}">
      <dgm:prSet/>
      <dgm:spPr/>
      <dgm:t>
        <a:bodyPr/>
        <a:lstStyle/>
        <a:p>
          <a:endParaRPr lang="en-US"/>
        </a:p>
      </dgm:t>
    </dgm:pt>
    <dgm:pt modelId="{7BBF7E45-6655-461E-886F-7B3C82E4E62C}" type="sibTrans" cxnId="{D08609EC-0C3C-402C-ADD7-297B2CAE155C}">
      <dgm:prSet/>
      <dgm:spPr/>
      <dgm:t>
        <a:bodyPr/>
        <a:lstStyle/>
        <a:p>
          <a:endParaRPr lang="en-US"/>
        </a:p>
      </dgm:t>
    </dgm:pt>
    <dgm:pt modelId="{DA10DA16-4292-42B8-8449-08E35AF55997}">
      <dgm:prSet/>
      <dgm:spPr/>
      <dgm:t>
        <a:bodyPr/>
        <a:lstStyle/>
        <a:p>
          <a:pPr>
            <a:lnSpc>
              <a:spcPct val="100000"/>
            </a:lnSpc>
          </a:pPr>
          <a:r>
            <a:rPr lang="en-US" dirty="0"/>
            <a:t>Implement stock selection (finding the alpha)</a:t>
          </a:r>
        </a:p>
      </dgm:t>
    </dgm:pt>
    <dgm:pt modelId="{05ED5716-C5BE-4124-88CF-3199763C91C8}" type="parTrans" cxnId="{967FEFC9-02F2-4574-BB31-FBAA2E80DFFD}">
      <dgm:prSet/>
      <dgm:spPr/>
      <dgm:t>
        <a:bodyPr/>
        <a:lstStyle/>
        <a:p>
          <a:endParaRPr lang="en-US"/>
        </a:p>
      </dgm:t>
    </dgm:pt>
    <dgm:pt modelId="{0149B01F-C6C9-4D8A-A92E-7C3D938C4B4D}" type="sibTrans" cxnId="{967FEFC9-02F2-4574-BB31-FBAA2E80DFFD}">
      <dgm:prSet/>
      <dgm:spPr/>
      <dgm:t>
        <a:bodyPr/>
        <a:lstStyle/>
        <a:p>
          <a:endParaRPr lang="en-US"/>
        </a:p>
      </dgm:t>
    </dgm:pt>
    <dgm:pt modelId="{41ED9D21-46E0-4784-95FF-26CA84D16CC1}">
      <dgm:prSet/>
      <dgm:spPr/>
      <dgm:t>
        <a:bodyPr/>
        <a:lstStyle/>
        <a:p>
          <a:pPr>
            <a:lnSpc>
              <a:spcPct val="100000"/>
            </a:lnSpc>
          </a:pPr>
          <a:r>
            <a:rPr lang="en-US" dirty="0"/>
            <a:t>Utilize Portfolio Optimization</a:t>
          </a:r>
        </a:p>
      </dgm:t>
    </dgm:pt>
    <dgm:pt modelId="{9B7C78A1-8104-423E-8138-94C6C882BA65}" type="parTrans" cxnId="{FC15117B-0FAF-487C-B8CF-7512F2C382E7}">
      <dgm:prSet/>
      <dgm:spPr/>
      <dgm:t>
        <a:bodyPr/>
        <a:lstStyle/>
        <a:p>
          <a:endParaRPr lang="en-US"/>
        </a:p>
      </dgm:t>
    </dgm:pt>
    <dgm:pt modelId="{988AC5BE-F8EA-4E3F-9A46-3E30CCF6B4D6}" type="sibTrans" cxnId="{FC15117B-0FAF-487C-B8CF-7512F2C382E7}">
      <dgm:prSet/>
      <dgm:spPr/>
      <dgm:t>
        <a:bodyPr/>
        <a:lstStyle/>
        <a:p>
          <a:endParaRPr lang="en-US"/>
        </a:p>
      </dgm:t>
    </dgm:pt>
    <dgm:pt modelId="{A5B3D8FE-3E9E-440E-98F0-AE14430E62B4}">
      <dgm:prSet/>
      <dgm:spPr/>
      <dgm:t>
        <a:bodyPr/>
        <a:lstStyle/>
        <a:p>
          <a:pPr>
            <a:lnSpc>
              <a:spcPct val="100000"/>
            </a:lnSpc>
          </a:pPr>
          <a:r>
            <a:rPr lang="en-US" dirty="0"/>
            <a:t>Obtain larger datasets that represents the distribution of the population</a:t>
          </a:r>
        </a:p>
      </dgm:t>
    </dgm:pt>
    <dgm:pt modelId="{78A312CF-A65A-4858-96DB-869204B9FF73}" type="parTrans" cxnId="{DDD45DB8-7B39-4AE4-9509-9BA2635BC8CA}">
      <dgm:prSet/>
      <dgm:spPr/>
      <dgm:t>
        <a:bodyPr/>
        <a:lstStyle/>
        <a:p>
          <a:endParaRPr lang="en-US"/>
        </a:p>
      </dgm:t>
    </dgm:pt>
    <dgm:pt modelId="{2815563A-3A10-4481-BE62-FDDED9437547}" type="sibTrans" cxnId="{DDD45DB8-7B39-4AE4-9509-9BA2635BC8CA}">
      <dgm:prSet/>
      <dgm:spPr/>
      <dgm:t>
        <a:bodyPr/>
        <a:lstStyle/>
        <a:p>
          <a:endParaRPr lang="en-US"/>
        </a:p>
      </dgm:t>
    </dgm:pt>
    <dgm:pt modelId="{8FD232E7-870B-497B-BDD5-343382B28275}" type="pres">
      <dgm:prSet presAssocID="{77615284-B835-4900-BB64-0ECD004311F9}" presName="root" presStyleCnt="0">
        <dgm:presLayoutVars>
          <dgm:dir/>
          <dgm:resizeHandles val="exact"/>
        </dgm:presLayoutVars>
      </dgm:prSet>
      <dgm:spPr/>
    </dgm:pt>
    <dgm:pt modelId="{7009FCCC-BE0E-4FD3-976A-F9C5ACCB532F}" type="pres">
      <dgm:prSet presAssocID="{73F8C4A2-E86C-44C7-B65F-AAFD7EB3B5AB}" presName="compNode" presStyleCnt="0"/>
      <dgm:spPr/>
    </dgm:pt>
    <dgm:pt modelId="{741F0FF5-6799-4E0F-B956-9ABAF172D088}" type="pres">
      <dgm:prSet presAssocID="{73F8C4A2-E86C-44C7-B65F-AAFD7EB3B5AB}"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Newspaper"/>
        </a:ext>
      </dgm:extLst>
    </dgm:pt>
    <dgm:pt modelId="{70AF2D68-6DB9-48DF-83BD-A7D92FFE08E5}" type="pres">
      <dgm:prSet presAssocID="{73F8C4A2-E86C-44C7-B65F-AAFD7EB3B5AB}" presName="iconSpace" presStyleCnt="0"/>
      <dgm:spPr/>
    </dgm:pt>
    <dgm:pt modelId="{EC898F87-6757-4EA0-B5A2-222ECC7F1C94}" type="pres">
      <dgm:prSet presAssocID="{73F8C4A2-E86C-44C7-B65F-AAFD7EB3B5AB}" presName="parTx" presStyleLbl="revTx" presStyleIdx="0" presStyleCnt="4">
        <dgm:presLayoutVars>
          <dgm:chMax val="0"/>
          <dgm:chPref val="0"/>
        </dgm:presLayoutVars>
      </dgm:prSet>
      <dgm:spPr/>
    </dgm:pt>
    <dgm:pt modelId="{44848A3A-224A-49C0-8997-5969C4080374}" type="pres">
      <dgm:prSet presAssocID="{73F8C4A2-E86C-44C7-B65F-AAFD7EB3B5AB}" presName="txSpace" presStyleCnt="0"/>
      <dgm:spPr/>
    </dgm:pt>
    <dgm:pt modelId="{B2DF3FD2-C7A8-4585-9238-D415AB884C13}" type="pres">
      <dgm:prSet presAssocID="{73F8C4A2-E86C-44C7-B65F-AAFD7EB3B5AB}" presName="desTx" presStyleLbl="revTx" presStyleIdx="1" presStyleCnt="4">
        <dgm:presLayoutVars/>
      </dgm:prSet>
      <dgm:spPr/>
    </dgm:pt>
    <dgm:pt modelId="{BEEA0730-679A-4491-AFDB-A06B6C30D17F}" type="pres">
      <dgm:prSet presAssocID="{632DD7C3-CD0B-4833-9C5C-FCAD09A33CF3}" presName="sibTrans" presStyleCnt="0"/>
      <dgm:spPr/>
    </dgm:pt>
    <dgm:pt modelId="{957CB80D-848F-4FED-B4A7-DFA8CFDFA1DD}" type="pres">
      <dgm:prSet presAssocID="{A68B4BD6-EFD0-4A55-A894-A3B8497E6B31}" presName="compNode" presStyleCnt="0"/>
      <dgm:spPr/>
    </dgm:pt>
    <dgm:pt modelId="{723A101C-2105-4A30-B931-735170649757}" type="pres">
      <dgm:prSet presAssocID="{A68B4BD6-EFD0-4A55-A894-A3B8497E6B31}"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ar Graph with Upward Trend"/>
        </a:ext>
      </dgm:extLst>
    </dgm:pt>
    <dgm:pt modelId="{C26C6327-2A4C-45A7-8C2E-BADCDEEF9D48}" type="pres">
      <dgm:prSet presAssocID="{A68B4BD6-EFD0-4A55-A894-A3B8497E6B31}" presName="iconSpace" presStyleCnt="0"/>
      <dgm:spPr/>
    </dgm:pt>
    <dgm:pt modelId="{029C6144-9ED3-46D8-B581-841DA4B0BFCC}" type="pres">
      <dgm:prSet presAssocID="{A68B4BD6-EFD0-4A55-A894-A3B8497E6B31}" presName="parTx" presStyleLbl="revTx" presStyleIdx="2" presStyleCnt="4">
        <dgm:presLayoutVars>
          <dgm:chMax val="0"/>
          <dgm:chPref val="0"/>
        </dgm:presLayoutVars>
      </dgm:prSet>
      <dgm:spPr/>
    </dgm:pt>
    <dgm:pt modelId="{19ADD0B8-267E-40F3-A033-0BE4FB0D62BC}" type="pres">
      <dgm:prSet presAssocID="{A68B4BD6-EFD0-4A55-A894-A3B8497E6B31}" presName="txSpace" presStyleCnt="0"/>
      <dgm:spPr/>
    </dgm:pt>
    <dgm:pt modelId="{EAF35B11-4BE8-4EB8-825F-5AED67565B83}" type="pres">
      <dgm:prSet presAssocID="{A68B4BD6-EFD0-4A55-A894-A3B8497E6B31}" presName="desTx" presStyleLbl="revTx" presStyleIdx="3" presStyleCnt="4">
        <dgm:presLayoutVars/>
      </dgm:prSet>
      <dgm:spPr/>
    </dgm:pt>
  </dgm:ptLst>
  <dgm:cxnLst>
    <dgm:cxn modelId="{DBE1621E-E767-4B5E-8B1A-BC02B509904C}" type="presOf" srcId="{41ED9D21-46E0-4784-95FF-26CA84D16CC1}" destId="{EAF35B11-4BE8-4EB8-825F-5AED67565B83}" srcOrd="0" destOrd="3" presId="urn:microsoft.com/office/officeart/2018/2/layout/IconLabelDescriptionList"/>
    <dgm:cxn modelId="{7274562A-6B6B-42A1-BF8E-B64FA5E21AA3}" type="presOf" srcId="{B29D4362-C932-4B2D-967D-A7ADBA2FF915}" destId="{B2DF3FD2-C7A8-4585-9238-D415AB884C13}" srcOrd="0" destOrd="0" presId="urn:microsoft.com/office/officeart/2018/2/layout/IconLabelDescriptionList"/>
    <dgm:cxn modelId="{3B86CB71-7FFF-4069-8CE4-50B02594BA69}" type="presOf" srcId="{A5B3D8FE-3E9E-440E-98F0-AE14430E62B4}" destId="{B2DF3FD2-C7A8-4585-9238-D415AB884C13}" srcOrd="0" destOrd="1" presId="urn:microsoft.com/office/officeart/2018/2/layout/IconLabelDescriptionList"/>
    <dgm:cxn modelId="{FC15117B-0FAF-487C-B8CF-7512F2C382E7}" srcId="{A68B4BD6-EFD0-4A55-A894-A3B8497E6B31}" destId="{41ED9D21-46E0-4784-95FF-26CA84D16CC1}" srcOrd="3" destOrd="0" parTransId="{9B7C78A1-8104-423E-8138-94C6C882BA65}" sibTransId="{988AC5BE-F8EA-4E3F-9A46-3E30CCF6B4D6}"/>
    <dgm:cxn modelId="{C6709C9E-3367-40A8-8FE4-9D725E2677BE}" srcId="{73F8C4A2-E86C-44C7-B65F-AAFD7EB3B5AB}" destId="{B29D4362-C932-4B2D-967D-A7ADBA2FF915}" srcOrd="0" destOrd="0" parTransId="{B93B0836-127B-4B68-900D-5D1F2E6F38D1}" sibTransId="{A179D0EC-E9E4-4CEC-8533-F6E90596F71C}"/>
    <dgm:cxn modelId="{6886C69E-11FC-4A22-BA74-447D73126544}" type="presOf" srcId="{73F8C4A2-E86C-44C7-B65F-AAFD7EB3B5AB}" destId="{EC898F87-6757-4EA0-B5A2-222ECC7F1C94}" srcOrd="0" destOrd="0" presId="urn:microsoft.com/office/officeart/2018/2/layout/IconLabelDescriptionList"/>
    <dgm:cxn modelId="{DDD45DB8-7B39-4AE4-9509-9BA2635BC8CA}" srcId="{73F8C4A2-E86C-44C7-B65F-AAFD7EB3B5AB}" destId="{A5B3D8FE-3E9E-440E-98F0-AE14430E62B4}" srcOrd="1" destOrd="0" parTransId="{78A312CF-A65A-4858-96DB-869204B9FF73}" sibTransId="{2815563A-3A10-4481-BE62-FDDED9437547}"/>
    <dgm:cxn modelId="{FFD00DBC-A199-4A7B-B271-AC666AF754FC}" type="presOf" srcId="{DA10DA16-4292-42B8-8449-08E35AF55997}" destId="{EAF35B11-4BE8-4EB8-825F-5AED67565B83}" srcOrd="0" destOrd="2" presId="urn:microsoft.com/office/officeart/2018/2/layout/IconLabelDescriptionList"/>
    <dgm:cxn modelId="{967FEFC9-02F2-4574-BB31-FBAA2E80DFFD}" srcId="{A68B4BD6-EFD0-4A55-A894-A3B8497E6B31}" destId="{DA10DA16-4292-42B8-8449-08E35AF55997}" srcOrd="2" destOrd="0" parTransId="{05ED5716-C5BE-4124-88CF-3199763C91C8}" sibTransId="{0149B01F-C6C9-4D8A-A92E-7C3D938C4B4D}"/>
    <dgm:cxn modelId="{B6FF66D0-9091-48B1-9D58-39270E4380A3}" type="presOf" srcId="{3BF86A3C-E151-4A66-9137-D3C10D62380D}" destId="{EAF35B11-4BE8-4EB8-825F-5AED67565B83}" srcOrd="0" destOrd="0" presId="urn:microsoft.com/office/officeart/2018/2/layout/IconLabelDescriptionList"/>
    <dgm:cxn modelId="{706052D0-F65D-4156-8404-6B61AAD716C3}" type="presOf" srcId="{A68B4BD6-EFD0-4A55-A894-A3B8497E6B31}" destId="{029C6144-9ED3-46D8-B581-841DA4B0BFCC}" srcOrd="0" destOrd="0" presId="urn:microsoft.com/office/officeart/2018/2/layout/IconLabelDescriptionList"/>
    <dgm:cxn modelId="{A75FE8D1-8616-4802-89C7-3A442DEAF336}" srcId="{77615284-B835-4900-BB64-0ECD004311F9}" destId="{A68B4BD6-EFD0-4A55-A894-A3B8497E6B31}" srcOrd="1" destOrd="0" parTransId="{6F1FE126-2171-458F-AAE6-10A6104BEE8F}" sibTransId="{B3EC95A9-CA84-4946-9835-14FF5A4437EA}"/>
    <dgm:cxn modelId="{27C417D2-F71B-41EF-88E5-19B21B47DDB4}" srcId="{77615284-B835-4900-BB64-0ECD004311F9}" destId="{73F8C4A2-E86C-44C7-B65F-AAFD7EB3B5AB}" srcOrd="0" destOrd="0" parTransId="{0640EBB6-3AD6-45DE-A236-C0558BCBD1D2}" sibTransId="{632DD7C3-CD0B-4833-9C5C-FCAD09A33CF3}"/>
    <dgm:cxn modelId="{F0FCD1DD-12D1-4CFB-8885-CDFD5DEE7AEC}" type="presOf" srcId="{1BE45C6B-437A-453C-90D1-0661D2CED961}" destId="{EAF35B11-4BE8-4EB8-825F-5AED67565B83}" srcOrd="0" destOrd="1" presId="urn:microsoft.com/office/officeart/2018/2/layout/IconLabelDescriptionList"/>
    <dgm:cxn modelId="{C4B059E7-24C6-4A4D-A27D-B14488BB3C95}" type="presOf" srcId="{77615284-B835-4900-BB64-0ECD004311F9}" destId="{8FD232E7-870B-497B-BDD5-343382B28275}" srcOrd="0" destOrd="0" presId="urn:microsoft.com/office/officeart/2018/2/layout/IconLabelDescriptionList"/>
    <dgm:cxn modelId="{D08609EC-0C3C-402C-ADD7-297B2CAE155C}" srcId="{A68B4BD6-EFD0-4A55-A894-A3B8497E6B31}" destId="{1BE45C6B-437A-453C-90D1-0661D2CED961}" srcOrd="1" destOrd="0" parTransId="{2402430E-74BE-4CFE-B045-E82BF5089CAA}" sibTransId="{7BBF7E45-6655-461E-886F-7B3C82E4E62C}"/>
    <dgm:cxn modelId="{E30107F9-8C76-4BAB-9265-A14B71911BD8}" srcId="{A68B4BD6-EFD0-4A55-A894-A3B8497E6B31}" destId="{3BF86A3C-E151-4A66-9137-D3C10D62380D}" srcOrd="0" destOrd="0" parTransId="{461DBFFE-AABE-42FC-BDD7-E76D5E8A0E04}" sibTransId="{3F61C644-7CD3-4177-B401-B84C3BFF5835}"/>
    <dgm:cxn modelId="{690CFA73-FB70-424D-A6D1-9369C73DAAAE}" type="presParOf" srcId="{8FD232E7-870B-497B-BDD5-343382B28275}" destId="{7009FCCC-BE0E-4FD3-976A-F9C5ACCB532F}" srcOrd="0" destOrd="0" presId="urn:microsoft.com/office/officeart/2018/2/layout/IconLabelDescriptionList"/>
    <dgm:cxn modelId="{1A5D5254-EF1C-4490-B94B-A561FEB1CB3B}" type="presParOf" srcId="{7009FCCC-BE0E-4FD3-976A-F9C5ACCB532F}" destId="{741F0FF5-6799-4E0F-B956-9ABAF172D088}" srcOrd="0" destOrd="0" presId="urn:microsoft.com/office/officeart/2018/2/layout/IconLabelDescriptionList"/>
    <dgm:cxn modelId="{66A6C4CA-7057-4D51-8C15-FFFDD5CA5C30}" type="presParOf" srcId="{7009FCCC-BE0E-4FD3-976A-F9C5ACCB532F}" destId="{70AF2D68-6DB9-48DF-83BD-A7D92FFE08E5}" srcOrd="1" destOrd="0" presId="urn:microsoft.com/office/officeart/2018/2/layout/IconLabelDescriptionList"/>
    <dgm:cxn modelId="{886FAE39-0BB9-4E12-8CF5-F50E7FDA76B1}" type="presParOf" srcId="{7009FCCC-BE0E-4FD3-976A-F9C5ACCB532F}" destId="{EC898F87-6757-4EA0-B5A2-222ECC7F1C94}" srcOrd="2" destOrd="0" presId="urn:microsoft.com/office/officeart/2018/2/layout/IconLabelDescriptionList"/>
    <dgm:cxn modelId="{DBAA1AF7-2B41-48DE-909F-03AD87CD471D}" type="presParOf" srcId="{7009FCCC-BE0E-4FD3-976A-F9C5ACCB532F}" destId="{44848A3A-224A-49C0-8997-5969C4080374}" srcOrd="3" destOrd="0" presId="urn:microsoft.com/office/officeart/2018/2/layout/IconLabelDescriptionList"/>
    <dgm:cxn modelId="{E7AB9D48-F86F-4BDD-9AC6-C7CBFE268EC1}" type="presParOf" srcId="{7009FCCC-BE0E-4FD3-976A-F9C5ACCB532F}" destId="{B2DF3FD2-C7A8-4585-9238-D415AB884C13}" srcOrd="4" destOrd="0" presId="urn:microsoft.com/office/officeart/2018/2/layout/IconLabelDescriptionList"/>
    <dgm:cxn modelId="{C8EF049B-A132-4E14-91A5-379B8AEE40B1}" type="presParOf" srcId="{8FD232E7-870B-497B-BDD5-343382B28275}" destId="{BEEA0730-679A-4491-AFDB-A06B6C30D17F}" srcOrd="1" destOrd="0" presId="urn:microsoft.com/office/officeart/2018/2/layout/IconLabelDescriptionList"/>
    <dgm:cxn modelId="{CC257350-E0D1-41BA-AE00-2FA694699405}" type="presParOf" srcId="{8FD232E7-870B-497B-BDD5-343382B28275}" destId="{957CB80D-848F-4FED-B4A7-DFA8CFDFA1DD}" srcOrd="2" destOrd="0" presId="urn:microsoft.com/office/officeart/2018/2/layout/IconLabelDescriptionList"/>
    <dgm:cxn modelId="{D1B10D71-04A4-488E-A75B-14D3C25D8149}" type="presParOf" srcId="{957CB80D-848F-4FED-B4A7-DFA8CFDFA1DD}" destId="{723A101C-2105-4A30-B931-735170649757}" srcOrd="0" destOrd="0" presId="urn:microsoft.com/office/officeart/2018/2/layout/IconLabelDescriptionList"/>
    <dgm:cxn modelId="{F6B881E1-4D3A-4D5B-846B-F9EA61619CD8}" type="presParOf" srcId="{957CB80D-848F-4FED-B4A7-DFA8CFDFA1DD}" destId="{C26C6327-2A4C-45A7-8C2E-BADCDEEF9D48}" srcOrd="1" destOrd="0" presId="urn:microsoft.com/office/officeart/2018/2/layout/IconLabelDescriptionList"/>
    <dgm:cxn modelId="{C98FCF06-D245-4009-908A-AEC418A8A661}" type="presParOf" srcId="{957CB80D-848F-4FED-B4A7-DFA8CFDFA1DD}" destId="{029C6144-9ED3-46D8-B581-841DA4B0BFCC}" srcOrd="2" destOrd="0" presId="urn:microsoft.com/office/officeart/2018/2/layout/IconLabelDescriptionList"/>
    <dgm:cxn modelId="{A048B203-A717-44FD-93D8-976F4FA070E4}" type="presParOf" srcId="{957CB80D-848F-4FED-B4A7-DFA8CFDFA1DD}" destId="{19ADD0B8-267E-40F3-A033-0BE4FB0D62BC}" srcOrd="3" destOrd="0" presId="urn:microsoft.com/office/officeart/2018/2/layout/IconLabelDescriptionList"/>
    <dgm:cxn modelId="{5A22BCFC-B0FB-4A55-862B-8CB16A69BB25}" type="presParOf" srcId="{957CB80D-848F-4FED-B4A7-DFA8CFDFA1DD}" destId="{EAF35B11-4BE8-4EB8-825F-5AED67565B83}" srcOrd="4" destOrd="0" presId="urn:microsoft.com/office/officeart/2018/2/layout/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986CF1-2072-42F0-BCE0-914E74EE6D33}">
      <dsp:nvSpPr>
        <dsp:cNvPr id="0" name=""/>
        <dsp:cNvSpPr/>
      </dsp:nvSpPr>
      <dsp:spPr>
        <a:xfrm>
          <a:off x="0" y="838020"/>
          <a:ext cx="7117918" cy="154711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81EE60F-2821-4F87-98D9-59CDB0BCB6F7}">
      <dsp:nvSpPr>
        <dsp:cNvPr id="0" name=""/>
        <dsp:cNvSpPr/>
      </dsp:nvSpPr>
      <dsp:spPr>
        <a:xfrm>
          <a:off x="468002" y="1186121"/>
          <a:ext cx="850913" cy="85091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7B540AC-436C-4460-A4C7-6FA0DE6679E7}">
      <dsp:nvSpPr>
        <dsp:cNvPr id="0" name=""/>
        <dsp:cNvSpPr/>
      </dsp:nvSpPr>
      <dsp:spPr>
        <a:xfrm>
          <a:off x="1786917" y="838020"/>
          <a:ext cx="3203063" cy="15471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3736" tIns="163736" rIns="163736" bIns="163736" numCol="1" spcCol="1270" anchor="ctr" anchorCtr="0">
          <a:noAutofit/>
        </a:bodyPr>
        <a:lstStyle/>
        <a:p>
          <a:pPr marL="0" lvl="0" indent="0" algn="l" defTabSz="977900">
            <a:lnSpc>
              <a:spcPct val="100000"/>
            </a:lnSpc>
            <a:spcBef>
              <a:spcPct val="0"/>
            </a:spcBef>
            <a:spcAft>
              <a:spcPct val="35000"/>
            </a:spcAft>
            <a:buNone/>
          </a:pPr>
          <a:r>
            <a:rPr lang="en-US" sz="2200" kern="1200" dirty="0"/>
            <a:t>Construct models to capture buying and selling signal</a:t>
          </a:r>
        </a:p>
      </dsp:txBody>
      <dsp:txXfrm>
        <a:off x="1786917" y="838020"/>
        <a:ext cx="3203063" cy="1547114"/>
      </dsp:txXfrm>
    </dsp:sp>
    <dsp:sp modelId="{B9F9C750-C5FA-424B-91B7-6E26661FE142}">
      <dsp:nvSpPr>
        <dsp:cNvPr id="0" name=""/>
        <dsp:cNvSpPr/>
      </dsp:nvSpPr>
      <dsp:spPr>
        <a:xfrm>
          <a:off x="4989980" y="838020"/>
          <a:ext cx="2127937" cy="15471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3736" tIns="163736" rIns="163736" bIns="163736" numCol="1" spcCol="1270" anchor="ctr" anchorCtr="0">
          <a:noAutofit/>
        </a:bodyPr>
        <a:lstStyle/>
        <a:p>
          <a:pPr marL="0" lvl="0" indent="0" algn="l" defTabSz="711200">
            <a:lnSpc>
              <a:spcPct val="100000"/>
            </a:lnSpc>
            <a:spcBef>
              <a:spcPct val="0"/>
            </a:spcBef>
            <a:spcAft>
              <a:spcPct val="35000"/>
            </a:spcAft>
            <a:buNone/>
          </a:pPr>
          <a:r>
            <a:rPr lang="en-US" sz="1600" kern="1200" dirty="0"/>
            <a:t>Time series modeling</a:t>
          </a:r>
        </a:p>
        <a:p>
          <a:pPr marL="0" lvl="0" indent="0" algn="l" defTabSz="711200">
            <a:lnSpc>
              <a:spcPct val="100000"/>
            </a:lnSpc>
            <a:spcBef>
              <a:spcPct val="0"/>
            </a:spcBef>
            <a:spcAft>
              <a:spcPct val="35000"/>
            </a:spcAft>
            <a:buNone/>
          </a:pPr>
          <a:r>
            <a:rPr lang="en-US" sz="1600" kern="1200" dirty="0"/>
            <a:t>Dynamic decision making</a:t>
          </a:r>
        </a:p>
      </dsp:txBody>
      <dsp:txXfrm>
        <a:off x="4989980" y="838020"/>
        <a:ext cx="2127937" cy="1547114"/>
      </dsp:txXfrm>
    </dsp:sp>
    <dsp:sp modelId="{E541CD7E-3771-4130-ACEF-6B941838B6F5}">
      <dsp:nvSpPr>
        <dsp:cNvPr id="0" name=""/>
        <dsp:cNvSpPr/>
      </dsp:nvSpPr>
      <dsp:spPr>
        <a:xfrm>
          <a:off x="0" y="2771913"/>
          <a:ext cx="7117918" cy="154711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0276274-7A25-420F-85AC-6F98D7C9368E}">
      <dsp:nvSpPr>
        <dsp:cNvPr id="0" name=""/>
        <dsp:cNvSpPr/>
      </dsp:nvSpPr>
      <dsp:spPr>
        <a:xfrm>
          <a:off x="468002" y="3120014"/>
          <a:ext cx="850913" cy="85091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1D4B622-1C87-4F4A-B292-1823CF35D469}">
      <dsp:nvSpPr>
        <dsp:cNvPr id="0" name=""/>
        <dsp:cNvSpPr/>
      </dsp:nvSpPr>
      <dsp:spPr>
        <a:xfrm>
          <a:off x="1786917" y="2771913"/>
          <a:ext cx="3203063" cy="15471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3736" tIns="163736" rIns="163736" bIns="163736" numCol="1" spcCol="1270" anchor="ctr" anchorCtr="0">
          <a:noAutofit/>
        </a:bodyPr>
        <a:lstStyle/>
        <a:p>
          <a:pPr marL="0" lvl="0" indent="0" algn="l" defTabSz="977900">
            <a:lnSpc>
              <a:spcPct val="100000"/>
            </a:lnSpc>
            <a:spcBef>
              <a:spcPct val="0"/>
            </a:spcBef>
            <a:spcAft>
              <a:spcPct val="35000"/>
            </a:spcAft>
            <a:buNone/>
          </a:pPr>
          <a:r>
            <a:rPr lang="en-US" sz="2200" kern="1200" dirty="0"/>
            <a:t>Implement sentiment analysis of retail trader and study their impact</a:t>
          </a:r>
        </a:p>
      </dsp:txBody>
      <dsp:txXfrm>
        <a:off x="1786917" y="2771913"/>
        <a:ext cx="3203063" cy="1547114"/>
      </dsp:txXfrm>
    </dsp:sp>
    <dsp:sp modelId="{D989E9BD-753D-4A8A-BE43-10BCB6382F25}">
      <dsp:nvSpPr>
        <dsp:cNvPr id="0" name=""/>
        <dsp:cNvSpPr/>
      </dsp:nvSpPr>
      <dsp:spPr>
        <a:xfrm>
          <a:off x="4989980" y="2771913"/>
          <a:ext cx="2127937" cy="15471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3736" tIns="163736" rIns="163736" bIns="163736" numCol="1" spcCol="1270" anchor="ctr" anchorCtr="0">
          <a:noAutofit/>
        </a:bodyPr>
        <a:lstStyle/>
        <a:p>
          <a:pPr marL="0" lvl="0" indent="0" algn="l" defTabSz="711200">
            <a:lnSpc>
              <a:spcPct val="100000"/>
            </a:lnSpc>
            <a:spcBef>
              <a:spcPct val="0"/>
            </a:spcBef>
            <a:spcAft>
              <a:spcPct val="35000"/>
            </a:spcAft>
            <a:buNone/>
          </a:pPr>
          <a:r>
            <a:rPr lang="en-US" sz="1600" kern="1200" dirty="0"/>
            <a:t>Entity matching</a:t>
          </a:r>
        </a:p>
        <a:p>
          <a:pPr marL="0" lvl="0" indent="0" algn="l" defTabSz="711200">
            <a:lnSpc>
              <a:spcPct val="100000"/>
            </a:lnSpc>
            <a:spcBef>
              <a:spcPct val="0"/>
            </a:spcBef>
            <a:spcAft>
              <a:spcPct val="35000"/>
            </a:spcAft>
            <a:buNone/>
          </a:pPr>
          <a:r>
            <a:rPr lang="en-US" sz="1600" kern="1200" dirty="0"/>
            <a:t>Sentiment analysis</a:t>
          </a:r>
        </a:p>
      </dsp:txBody>
      <dsp:txXfrm>
        <a:off x="4989980" y="2771913"/>
        <a:ext cx="2127937" cy="154711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C703AE-C60D-48F0-BCB2-9FE16DB1B6E5}">
      <dsp:nvSpPr>
        <dsp:cNvPr id="0" name=""/>
        <dsp:cNvSpPr/>
      </dsp:nvSpPr>
      <dsp:spPr>
        <a:xfrm>
          <a:off x="0" y="405024"/>
          <a:ext cx="5891471" cy="17199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44" tIns="437388" rIns="457244" bIns="149352" numCol="1" spcCol="1270" anchor="t" anchorCtr="0">
          <a:noAutofit/>
        </a:bodyPr>
        <a:lstStyle/>
        <a:p>
          <a:pPr marL="228600" lvl="1" indent="-228600" algn="l" defTabSz="933450">
            <a:lnSpc>
              <a:spcPct val="100000"/>
            </a:lnSpc>
            <a:spcBef>
              <a:spcPct val="0"/>
            </a:spcBef>
            <a:spcAft>
              <a:spcPct val="15000"/>
            </a:spcAft>
            <a:buChar char="•"/>
          </a:pPr>
          <a:r>
            <a:rPr lang="en-US" sz="2100" kern="1200" dirty="0"/>
            <a:t>Study the correlation between stock market and retail traders’ sentiment</a:t>
          </a:r>
        </a:p>
        <a:p>
          <a:pPr marL="228600" lvl="1" indent="-228600" algn="l" defTabSz="933450">
            <a:lnSpc>
              <a:spcPct val="100000"/>
            </a:lnSpc>
            <a:spcBef>
              <a:spcPct val="0"/>
            </a:spcBef>
            <a:spcAft>
              <a:spcPct val="15000"/>
            </a:spcAft>
            <a:buChar char="•"/>
          </a:pPr>
          <a:r>
            <a:rPr lang="en-US" sz="2100" kern="1200" dirty="0"/>
            <a:t>Build models to predict stock return</a:t>
          </a:r>
        </a:p>
      </dsp:txBody>
      <dsp:txXfrm>
        <a:off x="0" y="405024"/>
        <a:ext cx="5891471" cy="1719900"/>
      </dsp:txXfrm>
    </dsp:sp>
    <dsp:sp modelId="{3D78E7DC-E549-4121-9EC8-783C9EC0AC04}">
      <dsp:nvSpPr>
        <dsp:cNvPr id="0" name=""/>
        <dsp:cNvSpPr/>
      </dsp:nvSpPr>
      <dsp:spPr>
        <a:xfrm>
          <a:off x="294573" y="95064"/>
          <a:ext cx="4124029" cy="61992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5879" tIns="0" rIns="155879" bIns="0" numCol="1" spcCol="1270" anchor="ctr" anchorCtr="0">
          <a:noAutofit/>
        </a:bodyPr>
        <a:lstStyle/>
        <a:p>
          <a:pPr marL="0" lvl="0" indent="0" algn="l" defTabSz="933450">
            <a:lnSpc>
              <a:spcPct val="100000"/>
            </a:lnSpc>
            <a:spcBef>
              <a:spcPct val="0"/>
            </a:spcBef>
            <a:spcAft>
              <a:spcPct val="35000"/>
            </a:spcAft>
            <a:buNone/>
          </a:pPr>
          <a:r>
            <a:rPr lang="en-US" sz="2100" kern="1200"/>
            <a:t>Similarities:</a:t>
          </a:r>
        </a:p>
      </dsp:txBody>
      <dsp:txXfrm>
        <a:off x="324835" y="125326"/>
        <a:ext cx="4063505" cy="559396"/>
      </dsp:txXfrm>
    </dsp:sp>
    <dsp:sp modelId="{1B0A7A31-21EB-4189-8994-DEC93D450867}">
      <dsp:nvSpPr>
        <dsp:cNvPr id="0" name=""/>
        <dsp:cNvSpPr/>
      </dsp:nvSpPr>
      <dsp:spPr>
        <a:xfrm>
          <a:off x="0" y="2548284"/>
          <a:ext cx="5891471" cy="2513700"/>
        </a:xfrm>
        <a:prstGeom prst="rect">
          <a:avLst/>
        </a:prstGeom>
        <a:solidFill>
          <a:schemeClr val="lt1">
            <a:alpha val="90000"/>
            <a:hueOff val="0"/>
            <a:satOff val="0"/>
            <a:lumOff val="0"/>
            <a:alphaOff val="0"/>
          </a:schemeClr>
        </a:solidFill>
        <a:ln w="12700" cap="flat" cmpd="sng" algn="ctr">
          <a:solidFill>
            <a:schemeClr val="accent2">
              <a:hueOff val="-1525302"/>
              <a:satOff val="-418"/>
              <a:lumOff val="705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44" tIns="437388" rIns="457244" bIns="149352" numCol="1" spcCol="1270" anchor="t" anchorCtr="0">
          <a:noAutofit/>
        </a:bodyPr>
        <a:lstStyle/>
        <a:p>
          <a:pPr marL="228600" lvl="1" indent="-228600" algn="l" defTabSz="933450">
            <a:lnSpc>
              <a:spcPct val="100000"/>
            </a:lnSpc>
            <a:spcBef>
              <a:spcPct val="0"/>
            </a:spcBef>
            <a:spcAft>
              <a:spcPct val="15000"/>
            </a:spcAft>
            <a:buChar char="•"/>
          </a:pPr>
          <a:r>
            <a:rPr lang="en-US" sz="2100" kern="1200" dirty="0"/>
            <a:t>Implement a dynamic approach to make short to mid term (one week) prediction </a:t>
          </a:r>
        </a:p>
        <a:p>
          <a:pPr marL="228600" lvl="1" indent="-228600" algn="l" defTabSz="933450">
            <a:lnSpc>
              <a:spcPct val="100000"/>
            </a:lnSpc>
            <a:spcBef>
              <a:spcPct val="0"/>
            </a:spcBef>
            <a:spcAft>
              <a:spcPct val="15000"/>
            </a:spcAft>
            <a:buChar char="•"/>
          </a:pPr>
          <a:r>
            <a:rPr lang="en-US" sz="2100" kern="1200" dirty="0"/>
            <a:t>Focus on both loss and gain</a:t>
          </a:r>
        </a:p>
        <a:p>
          <a:pPr marL="228600" lvl="1" indent="-228600" algn="l" defTabSz="933450">
            <a:lnSpc>
              <a:spcPct val="100000"/>
            </a:lnSpc>
            <a:spcBef>
              <a:spcPct val="0"/>
            </a:spcBef>
            <a:spcAft>
              <a:spcPct val="15000"/>
            </a:spcAft>
            <a:buChar char="•"/>
          </a:pPr>
          <a:r>
            <a:rPr lang="en-US" sz="2100" kern="1200" dirty="0"/>
            <a:t>Incorporate sentiment analysis into model</a:t>
          </a:r>
        </a:p>
      </dsp:txBody>
      <dsp:txXfrm>
        <a:off x="0" y="2548284"/>
        <a:ext cx="5891471" cy="2513700"/>
      </dsp:txXfrm>
    </dsp:sp>
    <dsp:sp modelId="{F27E2B59-372A-402C-B697-3DE712A58854}">
      <dsp:nvSpPr>
        <dsp:cNvPr id="0" name=""/>
        <dsp:cNvSpPr/>
      </dsp:nvSpPr>
      <dsp:spPr>
        <a:xfrm>
          <a:off x="294573" y="2238324"/>
          <a:ext cx="4124029" cy="619920"/>
        </a:xfrm>
        <a:prstGeom prst="roundRect">
          <a:avLst/>
        </a:prstGeom>
        <a:solidFill>
          <a:schemeClr val="accent2">
            <a:hueOff val="-1525302"/>
            <a:satOff val="-418"/>
            <a:lumOff val="705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5879" tIns="0" rIns="155879" bIns="0" numCol="1" spcCol="1270" anchor="ctr" anchorCtr="0">
          <a:noAutofit/>
        </a:bodyPr>
        <a:lstStyle/>
        <a:p>
          <a:pPr marL="0" lvl="0" indent="0" algn="l" defTabSz="933450">
            <a:lnSpc>
              <a:spcPct val="100000"/>
            </a:lnSpc>
            <a:spcBef>
              <a:spcPct val="0"/>
            </a:spcBef>
            <a:spcAft>
              <a:spcPct val="35000"/>
            </a:spcAft>
            <a:buNone/>
          </a:pPr>
          <a:r>
            <a:rPr lang="en-US" sz="2100" kern="1200"/>
            <a:t>Uniqueness</a:t>
          </a:r>
        </a:p>
      </dsp:txBody>
      <dsp:txXfrm>
        <a:off x="324835" y="2268586"/>
        <a:ext cx="4063505" cy="55939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AED945-7EA7-4A35-B1F7-C3B96C323CFB}">
      <dsp:nvSpPr>
        <dsp:cNvPr id="0" name=""/>
        <dsp:cNvSpPr/>
      </dsp:nvSpPr>
      <dsp:spPr>
        <a:xfrm>
          <a:off x="0" y="4428114"/>
          <a:ext cx="1472867" cy="726469"/>
        </a:xfrm>
        <a:prstGeom prst="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4750" tIns="92456" rIns="104750" bIns="92456" numCol="1" spcCol="1270" anchor="ctr" anchorCtr="0">
          <a:noAutofit/>
        </a:bodyPr>
        <a:lstStyle/>
        <a:p>
          <a:pPr marL="0" lvl="0" indent="0" algn="ctr" defTabSz="577850">
            <a:lnSpc>
              <a:spcPct val="90000"/>
            </a:lnSpc>
            <a:spcBef>
              <a:spcPct val="0"/>
            </a:spcBef>
            <a:spcAft>
              <a:spcPct val="35000"/>
            </a:spcAft>
            <a:buNone/>
          </a:pPr>
          <a:r>
            <a:rPr lang="en-US" sz="1300" kern="1200"/>
            <a:t>Dynamic Decision Making</a:t>
          </a:r>
        </a:p>
      </dsp:txBody>
      <dsp:txXfrm>
        <a:off x="0" y="4428114"/>
        <a:ext cx="1472867" cy="726469"/>
      </dsp:txXfrm>
    </dsp:sp>
    <dsp:sp modelId="{5AE216B5-5F4C-42E9-A762-320F601466DE}">
      <dsp:nvSpPr>
        <dsp:cNvPr id="0" name=""/>
        <dsp:cNvSpPr/>
      </dsp:nvSpPr>
      <dsp:spPr>
        <a:xfrm>
          <a:off x="1472867" y="4428114"/>
          <a:ext cx="4418603" cy="726469"/>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9630" tIns="165100" rIns="89630" bIns="165100" numCol="1" spcCol="1270" anchor="ctr" anchorCtr="0">
          <a:noAutofit/>
        </a:bodyPr>
        <a:lstStyle/>
        <a:p>
          <a:pPr marL="0" lvl="0" indent="0" algn="l" defTabSz="577850">
            <a:lnSpc>
              <a:spcPct val="90000"/>
            </a:lnSpc>
            <a:spcBef>
              <a:spcPct val="0"/>
            </a:spcBef>
            <a:spcAft>
              <a:spcPct val="35000"/>
            </a:spcAft>
            <a:buNone/>
          </a:pPr>
          <a:r>
            <a:rPr lang="en-US" sz="1300" kern="1200" dirty="0"/>
            <a:t>Make decision based on the distribution of returns of past “</a:t>
          </a:r>
          <a:r>
            <a:rPr lang="en-US" sz="1300" kern="1200" dirty="0" err="1"/>
            <a:t>Window_size</a:t>
          </a:r>
          <a:r>
            <a:rPr lang="en-US" sz="1300" kern="1200" dirty="0"/>
            <a:t>” days</a:t>
          </a:r>
        </a:p>
      </dsp:txBody>
      <dsp:txXfrm>
        <a:off x="1472867" y="4428114"/>
        <a:ext cx="4418603" cy="726469"/>
      </dsp:txXfrm>
    </dsp:sp>
    <dsp:sp modelId="{786F6D0D-2A27-43AE-95E9-CAD0084832D1}">
      <dsp:nvSpPr>
        <dsp:cNvPr id="0" name=""/>
        <dsp:cNvSpPr/>
      </dsp:nvSpPr>
      <dsp:spPr>
        <a:xfrm rot="10800000">
          <a:off x="0" y="3321702"/>
          <a:ext cx="1472867" cy="1117309"/>
        </a:xfrm>
        <a:prstGeom prst="upArrowCallout">
          <a:avLst>
            <a:gd name="adj1" fmla="val 5000"/>
            <a:gd name="adj2" fmla="val 10000"/>
            <a:gd name="adj3" fmla="val 15000"/>
            <a:gd name="adj4" fmla="val 64977"/>
          </a:avLst>
        </a:prstGeom>
        <a:solidFill>
          <a:schemeClr val="accent5">
            <a:hueOff val="-381339"/>
            <a:satOff val="105"/>
            <a:lumOff val="-1765"/>
            <a:alphaOff val="0"/>
          </a:schemeClr>
        </a:solidFill>
        <a:ln w="12700" cap="flat" cmpd="sng" algn="ctr">
          <a:solidFill>
            <a:schemeClr val="accent5">
              <a:hueOff val="-381339"/>
              <a:satOff val="105"/>
              <a:lumOff val="-176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4750" tIns="92456" rIns="104750" bIns="92456" numCol="1" spcCol="1270" anchor="ctr" anchorCtr="0">
          <a:noAutofit/>
        </a:bodyPr>
        <a:lstStyle/>
        <a:p>
          <a:pPr marL="0" lvl="0" indent="0" algn="ctr" defTabSz="577850">
            <a:lnSpc>
              <a:spcPct val="90000"/>
            </a:lnSpc>
            <a:spcBef>
              <a:spcPct val="0"/>
            </a:spcBef>
            <a:spcAft>
              <a:spcPct val="35000"/>
            </a:spcAft>
            <a:buNone/>
          </a:pPr>
          <a:r>
            <a:rPr lang="en-US" sz="1300" kern="1200" dirty="0"/>
            <a:t>Hyperparameter tunning</a:t>
          </a:r>
        </a:p>
      </dsp:txBody>
      <dsp:txXfrm rot="-10800000">
        <a:off x="0" y="3321702"/>
        <a:ext cx="1472867" cy="726251"/>
      </dsp:txXfrm>
    </dsp:sp>
    <dsp:sp modelId="{E006BCA2-E097-461F-A9AC-C4B2AB770286}">
      <dsp:nvSpPr>
        <dsp:cNvPr id="0" name=""/>
        <dsp:cNvSpPr/>
      </dsp:nvSpPr>
      <dsp:spPr>
        <a:xfrm>
          <a:off x="1472867" y="3321702"/>
          <a:ext cx="4418603" cy="726251"/>
        </a:xfrm>
        <a:prstGeom prst="rect">
          <a:avLst/>
        </a:prstGeom>
        <a:solidFill>
          <a:schemeClr val="accent5">
            <a:tint val="40000"/>
            <a:alpha val="90000"/>
            <a:hueOff val="-466409"/>
            <a:satOff val="-2081"/>
            <a:lumOff val="-354"/>
            <a:alphaOff val="0"/>
          </a:schemeClr>
        </a:solidFill>
        <a:ln w="12700" cap="flat" cmpd="sng" algn="ctr">
          <a:solidFill>
            <a:schemeClr val="accent5">
              <a:tint val="40000"/>
              <a:alpha val="90000"/>
              <a:hueOff val="-466409"/>
              <a:satOff val="-2081"/>
              <a:lumOff val="-35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9630" tIns="165100" rIns="89630" bIns="165100" numCol="1" spcCol="1270" anchor="ctr" anchorCtr="0">
          <a:noAutofit/>
        </a:bodyPr>
        <a:lstStyle/>
        <a:p>
          <a:pPr marL="0" lvl="0" indent="0" algn="l" defTabSz="577850">
            <a:lnSpc>
              <a:spcPct val="90000"/>
            </a:lnSpc>
            <a:spcBef>
              <a:spcPct val="0"/>
            </a:spcBef>
            <a:spcAft>
              <a:spcPct val="35000"/>
            </a:spcAft>
            <a:buNone/>
          </a:pPr>
          <a:r>
            <a:rPr lang="en-US" sz="1300" kern="1200" dirty="0" err="1"/>
            <a:t>Optuna</a:t>
          </a:r>
          <a:r>
            <a:rPr lang="en-US" sz="1300" kern="1200" dirty="0"/>
            <a:t>, </a:t>
          </a:r>
          <a:r>
            <a:rPr lang="en-US" altLang="zh-CN" sz="1300" kern="1200" dirty="0"/>
            <a:t>A hyperparameter optimization framework</a:t>
          </a:r>
          <a:endParaRPr lang="en-US" sz="1300" kern="1200" dirty="0"/>
        </a:p>
      </dsp:txBody>
      <dsp:txXfrm>
        <a:off x="1472867" y="3321702"/>
        <a:ext cx="4418603" cy="726251"/>
      </dsp:txXfrm>
    </dsp:sp>
    <dsp:sp modelId="{8E66816F-1241-44D3-968B-561D96CC75BA}">
      <dsp:nvSpPr>
        <dsp:cNvPr id="0" name=""/>
        <dsp:cNvSpPr/>
      </dsp:nvSpPr>
      <dsp:spPr>
        <a:xfrm rot="10800000">
          <a:off x="0" y="2215289"/>
          <a:ext cx="1472867" cy="1117309"/>
        </a:xfrm>
        <a:prstGeom prst="upArrowCallout">
          <a:avLst>
            <a:gd name="adj1" fmla="val 5000"/>
            <a:gd name="adj2" fmla="val 10000"/>
            <a:gd name="adj3" fmla="val 15000"/>
            <a:gd name="adj4" fmla="val 64977"/>
          </a:avLst>
        </a:prstGeom>
        <a:solidFill>
          <a:schemeClr val="accent5">
            <a:hueOff val="-762678"/>
            <a:satOff val="209"/>
            <a:lumOff val="-3529"/>
            <a:alphaOff val="0"/>
          </a:schemeClr>
        </a:solidFill>
        <a:ln w="12700" cap="flat" cmpd="sng" algn="ctr">
          <a:solidFill>
            <a:schemeClr val="accent5">
              <a:hueOff val="-762678"/>
              <a:satOff val="209"/>
              <a:lumOff val="-352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4750" tIns="92456" rIns="104750" bIns="92456" numCol="1" spcCol="1270" anchor="ctr" anchorCtr="0">
          <a:noAutofit/>
        </a:bodyPr>
        <a:lstStyle/>
        <a:p>
          <a:pPr marL="0" lvl="0" indent="0" algn="ctr" defTabSz="577850">
            <a:lnSpc>
              <a:spcPct val="90000"/>
            </a:lnSpc>
            <a:spcBef>
              <a:spcPct val="0"/>
            </a:spcBef>
            <a:spcAft>
              <a:spcPct val="35000"/>
            </a:spcAft>
            <a:buNone/>
          </a:pPr>
          <a:r>
            <a:rPr lang="en-US" sz="1300" kern="1200" dirty="0"/>
            <a:t>Window Size Selection</a:t>
          </a:r>
        </a:p>
      </dsp:txBody>
      <dsp:txXfrm rot="-10800000">
        <a:off x="0" y="2215289"/>
        <a:ext cx="1472867" cy="726251"/>
      </dsp:txXfrm>
    </dsp:sp>
    <dsp:sp modelId="{0CA55E89-E093-4898-B68F-FA493C0A3D16}">
      <dsp:nvSpPr>
        <dsp:cNvPr id="0" name=""/>
        <dsp:cNvSpPr/>
      </dsp:nvSpPr>
      <dsp:spPr>
        <a:xfrm>
          <a:off x="1472867" y="2215289"/>
          <a:ext cx="4418603" cy="726251"/>
        </a:xfrm>
        <a:prstGeom prst="rect">
          <a:avLst/>
        </a:prstGeom>
        <a:solidFill>
          <a:schemeClr val="accent5">
            <a:tint val="40000"/>
            <a:alpha val="90000"/>
            <a:hueOff val="-932817"/>
            <a:satOff val="-4162"/>
            <a:lumOff val="-708"/>
            <a:alphaOff val="0"/>
          </a:schemeClr>
        </a:solidFill>
        <a:ln w="12700" cap="flat" cmpd="sng" algn="ctr">
          <a:solidFill>
            <a:schemeClr val="accent5">
              <a:tint val="40000"/>
              <a:alpha val="90000"/>
              <a:hueOff val="-932817"/>
              <a:satOff val="-4162"/>
              <a:lumOff val="-70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9630" tIns="165100" rIns="89630" bIns="165100" numCol="1" spcCol="1270" anchor="ctr" anchorCtr="0">
          <a:noAutofit/>
        </a:bodyPr>
        <a:lstStyle/>
        <a:p>
          <a:pPr marL="0" lvl="0" indent="0" algn="l" defTabSz="577850">
            <a:lnSpc>
              <a:spcPct val="90000"/>
            </a:lnSpc>
            <a:spcBef>
              <a:spcPct val="0"/>
            </a:spcBef>
            <a:spcAft>
              <a:spcPct val="35000"/>
            </a:spcAft>
            <a:buNone/>
          </a:pPr>
          <a:r>
            <a:rPr lang="en-US" sz="1300" kern="1200" dirty="0"/>
            <a:t>Data used to train the model</a:t>
          </a:r>
        </a:p>
      </dsp:txBody>
      <dsp:txXfrm>
        <a:off x="1472867" y="2215289"/>
        <a:ext cx="4418603" cy="726251"/>
      </dsp:txXfrm>
    </dsp:sp>
    <dsp:sp modelId="{0AAD1D63-E596-4E7C-8854-741D360E7E52}">
      <dsp:nvSpPr>
        <dsp:cNvPr id="0" name=""/>
        <dsp:cNvSpPr/>
      </dsp:nvSpPr>
      <dsp:spPr>
        <a:xfrm rot="10800000">
          <a:off x="0" y="1108877"/>
          <a:ext cx="1472867" cy="1117309"/>
        </a:xfrm>
        <a:prstGeom prst="upArrowCallout">
          <a:avLst>
            <a:gd name="adj1" fmla="val 5000"/>
            <a:gd name="adj2" fmla="val 10000"/>
            <a:gd name="adj3" fmla="val 15000"/>
            <a:gd name="adj4" fmla="val 64977"/>
          </a:avLst>
        </a:prstGeom>
        <a:solidFill>
          <a:schemeClr val="accent5">
            <a:hueOff val="-1144017"/>
            <a:satOff val="314"/>
            <a:lumOff val="-5294"/>
            <a:alphaOff val="0"/>
          </a:schemeClr>
        </a:solidFill>
        <a:ln w="12700" cap="flat" cmpd="sng" algn="ctr">
          <a:solidFill>
            <a:schemeClr val="accent5">
              <a:hueOff val="-1144017"/>
              <a:satOff val="314"/>
              <a:lumOff val="-529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4750" tIns="92456" rIns="104750" bIns="92456" numCol="1" spcCol="1270" anchor="ctr" anchorCtr="0">
          <a:noAutofit/>
        </a:bodyPr>
        <a:lstStyle/>
        <a:p>
          <a:pPr marL="0" lvl="0" indent="0" algn="ctr" defTabSz="577850">
            <a:lnSpc>
              <a:spcPct val="90000"/>
            </a:lnSpc>
            <a:spcBef>
              <a:spcPct val="0"/>
            </a:spcBef>
            <a:spcAft>
              <a:spcPct val="35000"/>
            </a:spcAft>
            <a:buNone/>
          </a:pPr>
          <a:r>
            <a:rPr lang="en-US" sz="1300" kern="1200" dirty="0"/>
            <a:t>Feature Selection </a:t>
          </a:r>
        </a:p>
      </dsp:txBody>
      <dsp:txXfrm rot="-10800000">
        <a:off x="0" y="1108877"/>
        <a:ext cx="1472867" cy="726251"/>
      </dsp:txXfrm>
    </dsp:sp>
    <dsp:sp modelId="{849750E2-4843-406E-9624-D7DE6448B76F}">
      <dsp:nvSpPr>
        <dsp:cNvPr id="0" name=""/>
        <dsp:cNvSpPr/>
      </dsp:nvSpPr>
      <dsp:spPr>
        <a:xfrm>
          <a:off x="1472867" y="1108877"/>
          <a:ext cx="4418603" cy="726251"/>
        </a:xfrm>
        <a:prstGeom prst="rect">
          <a:avLst/>
        </a:prstGeom>
        <a:solidFill>
          <a:schemeClr val="accent5">
            <a:tint val="40000"/>
            <a:alpha val="90000"/>
            <a:hueOff val="-1399226"/>
            <a:satOff val="-6244"/>
            <a:lumOff val="-1063"/>
            <a:alphaOff val="0"/>
          </a:schemeClr>
        </a:solidFill>
        <a:ln w="12700" cap="flat" cmpd="sng" algn="ctr">
          <a:solidFill>
            <a:schemeClr val="accent5">
              <a:tint val="40000"/>
              <a:alpha val="90000"/>
              <a:hueOff val="-1399226"/>
              <a:satOff val="-6244"/>
              <a:lumOff val="-1063"/>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9630" tIns="165100" rIns="89630" bIns="165100" numCol="1" spcCol="1270" anchor="ctr" anchorCtr="0">
          <a:noAutofit/>
        </a:bodyPr>
        <a:lstStyle/>
        <a:p>
          <a:pPr marL="0" lvl="0" indent="0" algn="l" defTabSz="577850">
            <a:lnSpc>
              <a:spcPct val="90000"/>
            </a:lnSpc>
            <a:spcBef>
              <a:spcPct val="0"/>
            </a:spcBef>
            <a:spcAft>
              <a:spcPct val="35000"/>
            </a:spcAft>
            <a:buNone/>
          </a:pPr>
          <a:r>
            <a:rPr lang="en-US" sz="1300" kern="1200"/>
            <a:t>Stationary vs Nonstationary data</a:t>
          </a:r>
          <a:endParaRPr lang="en-US" sz="1300" kern="1200" dirty="0"/>
        </a:p>
      </dsp:txBody>
      <dsp:txXfrm>
        <a:off x="1472867" y="1108877"/>
        <a:ext cx="4418603" cy="726251"/>
      </dsp:txXfrm>
    </dsp:sp>
    <dsp:sp modelId="{3A72816A-2896-43DB-97B3-402663962CD3}">
      <dsp:nvSpPr>
        <dsp:cNvPr id="0" name=""/>
        <dsp:cNvSpPr/>
      </dsp:nvSpPr>
      <dsp:spPr>
        <a:xfrm rot="10800000">
          <a:off x="0" y="2465"/>
          <a:ext cx="1472867" cy="1117309"/>
        </a:xfrm>
        <a:prstGeom prst="upArrowCallout">
          <a:avLst>
            <a:gd name="adj1" fmla="val 5000"/>
            <a:gd name="adj2" fmla="val 10000"/>
            <a:gd name="adj3" fmla="val 15000"/>
            <a:gd name="adj4" fmla="val 64977"/>
          </a:avLst>
        </a:prstGeom>
        <a:solidFill>
          <a:schemeClr val="accent5">
            <a:hueOff val="-1525356"/>
            <a:satOff val="418"/>
            <a:lumOff val="-7058"/>
            <a:alphaOff val="0"/>
          </a:schemeClr>
        </a:solidFill>
        <a:ln w="12700" cap="flat" cmpd="sng" algn="ctr">
          <a:solidFill>
            <a:schemeClr val="accent5">
              <a:hueOff val="-1525356"/>
              <a:satOff val="418"/>
              <a:lumOff val="-705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4750" tIns="92456" rIns="104750" bIns="92456" numCol="1" spcCol="1270" anchor="ctr" anchorCtr="0">
          <a:noAutofit/>
        </a:bodyPr>
        <a:lstStyle/>
        <a:p>
          <a:pPr marL="0" lvl="0" indent="0" algn="ctr" defTabSz="577850">
            <a:lnSpc>
              <a:spcPct val="90000"/>
            </a:lnSpc>
            <a:spcBef>
              <a:spcPct val="0"/>
            </a:spcBef>
            <a:spcAft>
              <a:spcPct val="35000"/>
            </a:spcAft>
            <a:buNone/>
          </a:pPr>
          <a:r>
            <a:rPr lang="en-US" sz="1300" kern="1200" dirty="0"/>
            <a:t>Objective:</a:t>
          </a:r>
        </a:p>
      </dsp:txBody>
      <dsp:txXfrm rot="-10800000">
        <a:off x="0" y="2465"/>
        <a:ext cx="1472867" cy="726251"/>
      </dsp:txXfrm>
    </dsp:sp>
    <dsp:sp modelId="{402F365E-626C-4E88-9934-F7E442741308}">
      <dsp:nvSpPr>
        <dsp:cNvPr id="0" name=""/>
        <dsp:cNvSpPr/>
      </dsp:nvSpPr>
      <dsp:spPr>
        <a:xfrm>
          <a:off x="1472867" y="2465"/>
          <a:ext cx="4418603" cy="726251"/>
        </a:xfrm>
        <a:prstGeom prst="rect">
          <a:avLst/>
        </a:prstGeom>
        <a:solidFill>
          <a:schemeClr val="accent5">
            <a:tint val="40000"/>
            <a:alpha val="90000"/>
            <a:hueOff val="-1865634"/>
            <a:satOff val="-8325"/>
            <a:lumOff val="-1417"/>
            <a:alphaOff val="0"/>
          </a:schemeClr>
        </a:solidFill>
        <a:ln w="12700" cap="flat" cmpd="sng" algn="ctr">
          <a:solidFill>
            <a:schemeClr val="accent5">
              <a:tint val="40000"/>
              <a:alpha val="90000"/>
              <a:hueOff val="-1865634"/>
              <a:satOff val="-8325"/>
              <a:lumOff val="-1417"/>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9630" tIns="165100" rIns="89630" bIns="165100" numCol="1" spcCol="1270" anchor="ctr" anchorCtr="0">
          <a:noAutofit/>
        </a:bodyPr>
        <a:lstStyle/>
        <a:p>
          <a:pPr marL="0" lvl="0" indent="0" algn="l" defTabSz="577850">
            <a:lnSpc>
              <a:spcPct val="90000"/>
            </a:lnSpc>
            <a:spcBef>
              <a:spcPct val="0"/>
            </a:spcBef>
            <a:spcAft>
              <a:spcPct val="35000"/>
            </a:spcAft>
            <a:buNone/>
          </a:pPr>
          <a:r>
            <a:rPr lang="en-US" sz="1300" kern="1200"/>
            <a:t>Price Vs. Return </a:t>
          </a:r>
          <a:endParaRPr lang="en-US" sz="1300" kern="1200" dirty="0"/>
        </a:p>
      </dsp:txBody>
      <dsp:txXfrm>
        <a:off x="1472867" y="2465"/>
        <a:ext cx="4418603" cy="72625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1F0FF5-6799-4E0F-B956-9ABAF172D088}">
      <dsp:nvSpPr>
        <dsp:cNvPr id="0" name=""/>
        <dsp:cNvSpPr/>
      </dsp:nvSpPr>
      <dsp:spPr>
        <a:xfrm>
          <a:off x="640408" y="0"/>
          <a:ext cx="1509048" cy="126574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C898F87-6757-4EA0-B5A2-222ECC7F1C94}">
      <dsp:nvSpPr>
        <dsp:cNvPr id="0" name=""/>
        <dsp:cNvSpPr/>
      </dsp:nvSpPr>
      <dsp:spPr>
        <a:xfrm>
          <a:off x="640408" y="1384327"/>
          <a:ext cx="4311566" cy="5424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422400">
            <a:lnSpc>
              <a:spcPct val="100000"/>
            </a:lnSpc>
            <a:spcBef>
              <a:spcPct val="0"/>
            </a:spcBef>
            <a:spcAft>
              <a:spcPct val="35000"/>
            </a:spcAft>
            <a:buNone/>
            <a:defRPr b="1"/>
          </a:pPr>
          <a:r>
            <a:rPr lang="en-US" sz="3200" kern="1200"/>
            <a:t>Sentiment Analysis</a:t>
          </a:r>
        </a:p>
      </dsp:txBody>
      <dsp:txXfrm>
        <a:off x="640408" y="1384327"/>
        <a:ext cx="4311566" cy="542464"/>
      </dsp:txXfrm>
    </dsp:sp>
    <dsp:sp modelId="{B2DF3FD2-C7A8-4585-9238-D415AB884C13}">
      <dsp:nvSpPr>
        <dsp:cNvPr id="0" name=""/>
        <dsp:cNvSpPr/>
      </dsp:nvSpPr>
      <dsp:spPr>
        <a:xfrm>
          <a:off x="640408" y="1981943"/>
          <a:ext cx="4311566" cy="13089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None/>
          </a:pPr>
          <a:r>
            <a:rPr lang="en-US" sz="1700" kern="1200" dirty="0"/>
            <a:t>Include sentiment from institutional traders: news, reports published by professional analyst</a:t>
          </a:r>
        </a:p>
        <a:p>
          <a:pPr marL="0" lvl="0" indent="0" algn="l" defTabSz="755650">
            <a:lnSpc>
              <a:spcPct val="100000"/>
            </a:lnSpc>
            <a:spcBef>
              <a:spcPct val="0"/>
            </a:spcBef>
            <a:spcAft>
              <a:spcPct val="35000"/>
            </a:spcAft>
            <a:buNone/>
          </a:pPr>
          <a:r>
            <a:rPr lang="en-US" sz="1700" kern="1200" dirty="0"/>
            <a:t>Obtain larger datasets that represents the distribution of the population</a:t>
          </a:r>
        </a:p>
      </dsp:txBody>
      <dsp:txXfrm>
        <a:off x="640408" y="1981943"/>
        <a:ext cx="4311566" cy="1308944"/>
      </dsp:txXfrm>
    </dsp:sp>
    <dsp:sp modelId="{723A101C-2105-4A30-B931-735170649757}">
      <dsp:nvSpPr>
        <dsp:cNvPr id="0" name=""/>
        <dsp:cNvSpPr/>
      </dsp:nvSpPr>
      <dsp:spPr>
        <a:xfrm>
          <a:off x="5706499" y="0"/>
          <a:ext cx="1509048" cy="126574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29C6144-9ED3-46D8-B581-841DA4B0BFCC}">
      <dsp:nvSpPr>
        <dsp:cNvPr id="0" name=""/>
        <dsp:cNvSpPr/>
      </dsp:nvSpPr>
      <dsp:spPr>
        <a:xfrm>
          <a:off x="5706499" y="1384327"/>
          <a:ext cx="4311566" cy="5424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422400">
            <a:lnSpc>
              <a:spcPct val="100000"/>
            </a:lnSpc>
            <a:spcBef>
              <a:spcPct val="0"/>
            </a:spcBef>
            <a:spcAft>
              <a:spcPct val="35000"/>
            </a:spcAft>
            <a:buNone/>
            <a:defRPr b="1"/>
          </a:pPr>
          <a:r>
            <a:rPr lang="en-US" sz="3200" kern="1200"/>
            <a:t>Stock Prediction</a:t>
          </a:r>
        </a:p>
      </dsp:txBody>
      <dsp:txXfrm>
        <a:off x="5706499" y="1384327"/>
        <a:ext cx="4311566" cy="542464"/>
      </dsp:txXfrm>
    </dsp:sp>
    <dsp:sp modelId="{EAF35B11-4BE8-4EB8-825F-5AED67565B83}">
      <dsp:nvSpPr>
        <dsp:cNvPr id="0" name=""/>
        <dsp:cNvSpPr/>
      </dsp:nvSpPr>
      <dsp:spPr>
        <a:xfrm>
          <a:off x="5706499" y="1981943"/>
          <a:ext cx="4311566" cy="13089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None/>
          </a:pPr>
          <a:r>
            <a:rPr lang="en-US" sz="1700" kern="1200" dirty="0"/>
            <a:t>Include a diverse number of stocks/sectors: meme stock, health sector, retail sector, etc.</a:t>
          </a:r>
        </a:p>
        <a:p>
          <a:pPr marL="0" lvl="0" indent="0" algn="l" defTabSz="755650">
            <a:lnSpc>
              <a:spcPct val="100000"/>
            </a:lnSpc>
            <a:spcBef>
              <a:spcPct val="0"/>
            </a:spcBef>
            <a:spcAft>
              <a:spcPct val="35000"/>
            </a:spcAft>
            <a:buNone/>
          </a:pPr>
          <a:r>
            <a:rPr lang="en-US" sz="1700" kern="1200" dirty="0"/>
            <a:t>Gather more financial data: Company performance (earning reports), economic indicator (unemployment rate), derivatives (Open Interest), etc.</a:t>
          </a:r>
        </a:p>
        <a:p>
          <a:pPr marL="0" lvl="0" indent="0" algn="l" defTabSz="755650">
            <a:lnSpc>
              <a:spcPct val="100000"/>
            </a:lnSpc>
            <a:spcBef>
              <a:spcPct val="0"/>
            </a:spcBef>
            <a:spcAft>
              <a:spcPct val="35000"/>
            </a:spcAft>
            <a:buNone/>
          </a:pPr>
          <a:r>
            <a:rPr lang="en-US" sz="1700" kern="1200" dirty="0"/>
            <a:t>Implement stock selection (finding the alpha)</a:t>
          </a:r>
        </a:p>
        <a:p>
          <a:pPr marL="0" lvl="0" indent="0" algn="l" defTabSz="755650">
            <a:lnSpc>
              <a:spcPct val="100000"/>
            </a:lnSpc>
            <a:spcBef>
              <a:spcPct val="0"/>
            </a:spcBef>
            <a:spcAft>
              <a:spcPct val="35000"/>
            </a:spcAft>
            <a:buNone/>
          </a:pPr>
          <a:r>
            <a:rPr lang="en-US" sz="1700" kern="1200" dirty="0"/>
            <a:t>Utilize Portfolio Optimization</a:t>
          </a:r>
        </a:p>
      </dsp:txBody>
      <dsp:txXfrm>
        <a:off x="5706499" y="1981943"/>
        <a:ext cx="4311566" cy="1308944"/>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6/7/layout/VerticalDownArrowProcess">
  <dgm:title val="Vertical Down Arrow Process"/>
  <dgm:desc val="Use to show a progression; a timeline; sequential steps in a task, process, or workflow; or to emphasize movement or direction. Level 1 text appears inside an arrow shape while Level 2 text appears below the arrow shapes."/>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36"/>
      <dgm:constr type="primFontSz" for="des" forName="parentTextArrow" refType="primFontSz" refFor="des" refForName="parentTextBox" op="equ"/>
      <dgm:constr type="primFontSz" for="des" forName="descendantArrow" val="24"/>
      <dgm:constr type="primFontSz" for="des" forName="descendantArrow" refType="primFontSz" refFor="des" refForName="parentTextArrow" op="lte"/>
      <dgm:constr type="primFontSz" for="des" forName="descendantBox" refType="primFontSz" refFor="des" refForName="parentTextArrow" op="lte"/>
      <dgm:constr type="primFontSz" for="des" forName="descendantBox" refType="primFontSz" refFor="des" refForName="parentTextBox" op="lte"/>
      <dgm:constr type="primFontSz" for="des" forName="descendantArrow" refType="primFontSz" refFor="des" refForName="parentTextBox" op="lte"/>
      <dgm:constr type="primFontSz" for="des" forName="descendantBox" refType="primFontSz" refFor="des" refForName="descendan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onstrLst>
              <dgm:constr type="w" for="ch" forName="parentTextBox" refType="w" fact="0.25"/>
              <dgm:constr type="h" for="ch" forName="parentTextBox" refType="h"/>
              <dgm:constr type="t" for="ch" forName="parentTextBox"/>
              <dgm:constr type="w" for="ch" forName="descendantBox" refType="w" fact="0.75"/>
              <dgm:constr type="l" for="ch" forName="descendantBox" refType="w" fact="0.25"/>
              <dgm:constr type="b" for="ch" forName="descendantBox" refType="h"/>
              <dgm:constr type="h" for="ch" forName="descendantBox" refType="h"/>
            </dgm:constrLst>
            <dgm:ruleLst/>
            <dgm:layoutNode name="parentTextBox" styleLbl="alignNode1">
              <dgm:alg type="tx"/>
              <dgm:shape xmlns:r="http://schemas.openxmlformats.org/officeDocument/2006/relationships" type="rect" r:blip="">
                <dgm:adjLst/>
              </dgm:shape>
              <dgm:presOf axis="self"/>
              <dgm:constrLst>
                <dgm:constr type="primFontSz" refType="h" op="lte" fact="0.5"/>
                <dgm:constr type="lMarg" refType="w" fact="0.2016"/>
                <dgm:constr type="rMarg" refType="w" fact="0.2016"/>
              </dgm:constrLst>
              <dgm:ruleLst>
                <dgm:rule type="primFontSz" val="13" fact="NaN" max="NaN"/>
              </dgm:ruleLst>
            </dgm:layoutNode>
            <dgm:layoutNode name="descendantBox" styleLbl="bgAccFollowNode1">
              <dgm:alg type="tx">
                <dgm:param type="stBulletLvl" val="0"/>
                <dgm:param type="parTxLTRAlign" val="l"/>
              </dgm:alg>
              <dgm:shape xmlns:r="http://schemas.openxmlformats.org/officeDocument/2006/relationships" type="rect" r:blip="">
                <dgm:adjLst/>
              </dgm:shape>
              <dgm:presOf/>
              <dgm:constrLst>
                <dgm:constr type="tMarg" refType="primFontSz"/>
                <dgm:constr type="bMarg" refType="primFontSz"/>
                <dgm:constr type="lMarg" refType="w" fact="0.0575"/>
                <dgm:constr type="rMarg" refType="w" fact="0.0575"/>
              </dgm:constrLst>
              <dgm:presOf axis="des" ptType="node"/>
              <dgm:ruleLst>
                <dgm:rule type="primFontSz" val="11" fact="NaN" max="NaN"/>
              </dgm:ruleLst>
            </dgm:layoutNode>
          </dgm:layoutNode>
        </dgm:if>
        <dgm:else name="Name17">
          <dgm:layoutNode name="arrowAndChildren">
            <dgm:alg type="composite"/>
            <dgm:shape xmlns:r="http://schemas.openxmlformats.org/officeDocument/2006/relationships" r:blip="">
              <dgm:adjLst/>
            </dgm:shape>
            <dgm:presOf/>
            <dgm:constrLst>
              <dgm:constr type="w" for="ch" forName="parentTextArrow" refType="w" fact="0.25"/>
              <dgm:constr type="t" for="ch" forName="parentTextArrow"/>
              <dgm:constr type="h" for="ch" forName="parentTextArrow" refType="h" fact="0.65"/>
              <dgm:constr type="w" for="ch" forName="arrow" refType="w" fact="0.25"/>
              <dgm:constr type="h" for="ch" forName="arrow" refType="h"/>
              <dgm:constr type="l" for="ch" forName="descendantArrow" refType="w" fact="0.25"/>
              <dgm:constr type="w" for="ch" forName="descendantArrow" refType="w" fact="0.75"/>
              <dgm:constr type="b" for="ch" forName="descendantArrow" refType="h" fact="0.65"/>
              <dgm:constr type="h" for="ch" forName="descendantArrow" refType="h" fact="0.65"/>
            </dgm:constrLst>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constr type="primFontSz" refType="h" op="lte" fact="0.5"/>
                <dgm:constr type="lMarg" refType="w" fact="0.2016"/>
                <dgm:constr type="rMarg" refType="w" fact="0.2016"/>
              </dgm:constrLst>
              <dgm:ruleLst>
                <dgm:rule type="primFontSz" val="13" fact="NaN" max="NaN"/>
              </dgm:ruleLst>
            </dgm:layoutNode>
            <dgm:layoutNode name="arrow" styleLbl="alignNode1">
              <dgm:alg type="sp"/>
              <dgm:shape xmlns:r="http://schemas.openxmlformats.org/officeDocument/2006/relationships" rot="180" type="upArrowCallout" r:blip="">
                <dgm:adjLst>
                  <dgm:adj idx="1" val="0.05"/>
                  <dgm:adj idx="2" val="0.1"/>
                  <dgm:adj idx="3" val="0.15"/>
                </dgm:adjLst>
              </dgm:shape>
              <dgm:presOf axis="self"/>
              <dgm:constrLst/>
              <dgm:ruleLst/>
            </dgm:layoutNode>
            <dgm:layoutNode name="descendantArrow" styleLbl="bgAccFollowNode1">
              <dgm:alg type="tx">
                <dgm:param type="stBulletLvl" val="0"/>
                <dgm:param type="parTxLTRAlign" val="l"/>
              </dgm:alg>
              <dgm:shape xmlns:r="http://schemas.openxmlformats.org/officeDocument/2006/relationships" type="rect" r:blip="">
                <dgm:adjLst/>
              </dgm:shape>
              <dgm:presOf axis="des" ptType="node"/>
              <dgm:constrLst>
                <dgm:constr type="tMarg" refType="primFontSz"/>
                <dgm:constr type="bMarg" refType="primFontSz"/>
                <dgm:constr type="lMarg" refType="w" fact="0.0575"/>
                <dgm:constr type="rMarg" refType="w" fact="0.0575"/>
              </dgm:constrLst>
              <dgm:ruleLst>
                <dgm:rule type="primFontSz" val="11" fact="NaN" max="NaN"/>
              </dgm:ruleLst>
            </dgm:layoutNod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4BD341-C8BA-4F03-B5F5-EBD7E71B4F25}" type="datetimeFigureOut">
              <a:rPr lang="zh-CN" altLang="en-US" smtClean="0"/>
              <a:t>2023/11/29</a:t>
            </a:fld>
            <a:endParaRPr lang="zh-CN" alt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7FAD25-51B6-419D-B421-616EF620C45E}" type="slidenum">
              <a:rPr lang="zh-CN" altLang="en-US" smtClean="0"/>
              <a:t>‹#›</a:t>
            </a:fld>
            <a:endParaRPr lang="zh-CN" altLang="en-US"/>
          </a:p>
        </p:txBody>
      </p:sp>
    </p:spTree>
    <p:extLst>
      <p:ext uri="{BB962C8B-B14F-4D97-AF65-F5344CB8AC3E}">
        <p14:creationId xmlns:p14="http://schemas.microsoft.com/office/powerpoint/2010/main" val="42544302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5"/>
          </p:nvPr>
        </p:nvSpPr>
        <p:spPr/>
        <p:txBody>
          <a:bodyPr/>
          <a:lstStyle/>
          <a:p>
            <a:fld id="{057FAD25-51B6-419D-B421-616EF620C45E}" type="slidenum">
              <a:rPr lang="zh-CN" altLang="en-US" smtClean="0"/>
              <a:t>1</a:t>
            </a:fld>
            <a:endParaRPr lang="zh-CN" altLang="en-US"/>
          </a:p>
        </p:txBody>
      </p:sp>
    </p:spTree>
    <p:extLst>
      <p:ext uri="{BB962C8B-B14F-4D97-AF65-F5344CB8AC3E}">
        <p14:creationId xmlns:p14="http://schemas.microsoft.com/office/powerpoint/2010/main" val="6419228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5"/>
          </p:nvPr>
        </p:nvSpPr>
        <p:spPr/>
        <p:txBody>
          <a:bodyPr/>
          <a:lstStyle/>
          <a:p>
            <a:fld id="{057FAD25-51B6-419D-B421-616EF620C45E}" type="slidenum">
              <a:rPr lang="zh-CN" altLang="en-US" smtClean="0"/>
              <a:t>11</a:t>
            </a:fld>
            <a:endParaRPr lang="zh-CN" altLang="en-US"/>
          </a:p>
        </p:txBody>
      </p:sp>
    </p:spTree>
    <p:extLst>
      <p:ext uri="{BB962C8B-B14F-4D97-AF65-F5344CB8AC3E}">
        <p14:creationId xmlns:p14="http://schemas.microsoft.com/office/powerpoint/2010/main" val="30743279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5"/>
          </p:nvPr>
        </p:nvSpPr>
        <p:spPr/>
        <p:txBody>
          <a:bodyPr/>
          <a:lstStyle/>
          <a:p>
            <a:fld id="{057FAD25-51B6-419D-B421-616EF620C45E}" type="slidenum">
              <a:rPr lang="zh-CN" altLang="en-US" smtClean="0"/>
              <a:t>13</a:t>
            </a:fld>
            <a:endParaRPr lang="zh-CN" altLang="en-US"/>
          </a:p>
        </p:txBody>
      </p:sp>
    </p:spTree>
    <p:extLst>
      <p:ext uri="{BB962C8B-B14F-4D97-AF65-F5344CB8AC3E}">
        <p14:creationId xmlns:p14="http://schemas.microsoft.com/office/powerpoint/2010/main" val="33480399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5"/>
          </p:nvPr>
        </p:nvSpPr>
        <p:spPr/>
        <p:txBody>
          <a:bodyPr/>
          <a:lstStyle/>
          <a:p>
            <a:fld id="{057FAD25-51B6-419D-B421-616EF620C45E}" type="slidenum">
              <a:rPr lang="zh-CN" altLang="en-US" smtClean="0"/>
              <a:t>2</a:t>
            </a:fld>
            <a:endParaRPr lang="zh-CN" altLang="en-US"/>
          </a:p>
        </p:txBody>
      </p:sp>
    </p:spTree>
    <p:extLst>
      <p:ext uri="{BB962C8B-B14F-4D97-AF65-F5344CB8AC3E}">
        <p14:creationId xmlns:p14="http://schemas.microsoft.com/office/powerpoint/2010/main" val="37154993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5"/>
          </p:nvPr>
        </p:nvSpPr>
        <p:spPr/>
        <p:txBody>
          <a:bodyPr/>
          <a:lstStyle/>
          <a:p>
            <a:fld id="{057FAD25-51B6-419D-B421-616EF620C45E}" type="slidenum">
              <a:rPr lang="zh-CN" altLang="en-US" smtClean="0"/>
              <a:t>4</a:t>
            </a:fld>
            <a:endParaRPr lang="zh-CN" altLang="en-US"/>
          </a:p>
        </p:txBody>
      </p:sp>
    </p:spTree>
    <p:extLst>
      <p:ext uri="{BB962C8B-B14F-4D97-AF65-F5344CB8AC3E}">
        <p14:creationId xmlns:p14="http://schemas.microsoft.com/office/powerpoint/2010/main" val="38218893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5"/>
          </p:nvPr>
        </p:nvSpPr>
        <p:spPr/>
        <p:txBody>
          <a:bodyPr/>
          <a:lstStyle/>
          <a:p>
            <a:fld id="{057FAD25-51B6-419D-B421-616EF620C45E}" type="slidenum">
              <a:rPr lang="zh-CN" altLang="en-US" smtClean="0"/>
              <a:t>5</a:t>
            </a:fld>
            <a:endParaRPr lang="zh-CN" altLang="en-US"/>
          </a:p>
        </p:txBody>
      </p:sp>
    </p:spTree>
    <p:extLst>
      <p:ext uri="{BB962C8B-B14F-4D97-AF65-F5344CB8AC3E}">
        <p14:creationId xmlns:p14="http://schemas.microsoft.com/office/powerpoint/2010/main" val="35976441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5"/>
          </p:nvPr>
        </p:nvSpPr>
        <p:spPr/>
        <p:txBody>
          <a:bodyPr/>
          <a:lstStyle/>
          <a:p>
            <a:fld id="{057FAD25-51B6-419D-B421-616EF620C45E}" type="slidenum">
              <a:rPr lang="zh-CN" altLang="en-US" smtClean="0"/>
              <a:t>6</a:t>
            </a:fld>
            <a:endParaRPr lang="zh-CN" altLang="en-US"/>
          </a:p>
        </p:txBody>
      </p:sp>
    </p:spTree>
    <p:extLst>
      <p:ext uri="{BB962C8B-B14F-4D97-AF65-F5344CB8AC3E}">
        <p14:creationId xmlns:p14="http://schemas.microsoft.com/office/powerpoint/2010/main" val="28188842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5"/>
          </p:nvPr>
        </p:nvSpPr>
        <p:spPr/>
        <p:txBody>
          <a:bodyPr/>
          <a:lstStyle/>
          <a:p>
            <a:fld id="{057FAD25-51B6-419D-B421-616EF620C45E}" type="slidenum">
              <a:rPr lang="zh-CN" altLang="en-US" smtClean="0"/>
              <a:t>7</a:t>
            </a:fld>
            <a:endParaRPr lang="zh-CN" altLang="en-US"/>
          </a:p>
        </p:txBody>
      </p:sp>
    </p:spTree>
    <p:extLst>
      <p:ext uri="{BB962C8B-B14F-4D97-AF65-F5344CB8AC3E}">
        <p14:creationId xmlns:p14="http://schemas.microsoft.com/office/powerpoint/2010/main" val="20625232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5"/>
          </p:nvPr>
        </p:nvSpPr>
        <p:spPr/>
        <p:txBody>
          <a:bodyPr/>
          <a:lstStyle/>
          <a:p>
            <a:fld id="{057FAD25-51B6-419D-B421-616EF620C45E}" type="slidenum">
              <a:rPr lang="zh-CN" altLang="en-US" smtClean="0"/>
              <a:t>8</a:t>
            </a:fld>
            <a:endParaRPr lang="zh-CN" altLang="en-US"/>
          </a:p>
        </p:txBody>
      </p:sp>
    </p:spTree>
    <p:extLst>
      <p:ext uri="{BB962C8B-B14F-4D97-AF65-F5344CB8AC3E}">
        <p14:creationId xmlns:p14="http://schemas.microsoft.com/office/powerpoint/2010/main" val="19937556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5"/>
          </p:nvPr>
        </p:nvSpPr>
        <p:spPr/>
        <p:txBody>
          <a:bodyPr/>
          <a:lstStyle/>
          <a:p>
            <a:fld id="{057FAD25-51B6-419D-B421-616EF620C45E}" type="slidenum">
              <a:rPr lang="zh-CN" altLang="en-US" smtClean="0"/>
              <a:t>9</a:t>
            </a:fld>
            <a:endParaRPr lang="zh-CN" altLang="en-US"/>
          </a:p>
        </p:txBody>
      </p:sp>
    </p:spTree>
    <p:extLst>
      <p:ext uri="{BB962C8B-B14F-4D97-AF65-F5344CB8AC3E}">
        <p14:creationId xmlns:p14="http://schemas.microsoft.com/office/powerpoint/2010/main" val="10043824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5"/>
          </p:nvPr>
        </p:nvSpPr>
        <p:spPr/>
        <p:txBody>
          <a:bodyPr/>
          <a:lstStyle/>
          <a:p>
            <a:fld id="{057FAD25-51B6-419D-B421-616EF620C45E}" type="slidenum">
              <a:rPr lang="zh-CN" altLang="en-US" smtClean="0"/>
              <a:t>10</a:t>
            </a:fld>
            <a:endParaRPr lang="zh-CN" altLang="en-US"/>
          </a:p>
        </p:txBody>
      </p:sp>
    </p:spTree>
    <p:extLst>
      <p:ext uri="{BB962C8B-B14F-4D97-AF65-F5344CB8AC3E}">
        <p14:creationId xmlns:p14="http://schemas.microsoft.com/office/powerpoint/2010/main" val="7320487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058BF-C5E1-4B52-BD8A-FD1AD5779347}"/>
              </a:ext>
            </a:extLst>
          </p:cNvPr>
          <p:cNvSpPr>
            <a:spLocks noGrp="1"/>
          </p:cNvSpPr>
          <p:nvPr>
            <p:ph type="ctrTitle"/>
          </p:nvPr>
        </p:nvSpPr>
        <p:spPr>
          <a:xfrm>
            <a:off x="1524000" y="1122363"/>
            <a:ext cx="9144000" cy="2387600"/>
          </a:xfrm>
        </p:spPr>
        <p:txBody>
          <a:bodyPr anchor="b"/>
          <a:lstStyle>
            <a:lvl1pPr algn="ctr">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FCD51F7-3CC3-4BB7-8291-B1789482E86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FD320447-D6C7-43E1-AE88-1FB66CC9C55E}"/>
              </a:ext>
            </a:extLst>
          </p:cNvPr>
          <p:cNvSpPr>
            <a:spLocks noGrp="1"/>
          </p:cNvSpPr>
          <p:nvPr>
            <p:ph type="dt" sz="half" idx="10"/>
          </p:nvPr>
        </p:nvSpPr>
        <p:spPr/>
        <p:txBody>
          <a:bodyPr/>
          <a:lstStyle/>
          <a:p>
            <a:fld id="{C43A76A3-ADC8-4477-8FC1-B9DD55D84908}" type="datetime1">
              <a:rPr lang="en-US" smtClean="0"/>
              <a:t>11/29/2023</a:t>
            </a:fld>
            <a:endParaRPr lang="en-US" dirty="0"/>
          </a:p>
        </p:txBody>
      </p:sp>
      <p:sp>
        <p:nvSpPr>
          <p:cNvPr id="5" name="Footer Placeholder 4">
            <a:extLst>
              <a:ext uri="{FF2B5EF4-FFF2-40B4-BE49-F238E27FC236}">
                <a16:creationId xmlns:a16="http://schemas.microsoft.com/office/drawing/2014/main" id="{6F5E17B6-E7FC-473A-8D5F-0E6B838EA7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4AF4E0-FDDB-42B9-862C-7BBC501CDAC5}"/>
              </a:ext>
            </a:extLst>
          </p:cNvPr>
          <p:cNvSpPr>
            <a:spLocks noGrp="1"/>
          </p:cNvSpPr>
          <p:nvPr>
            <p:ph type="sldNum" sz="quarter" idx="12"/>
          </p:nvPr>
        </p:nvSpPr>
        <p:spPr/>
        <p:txBody>
          <a:bodyPr/>
          <a:lstStyle/>
          <a:p>
            <a:fld id="{35747434-7036-48DB-A148-6B3D8EE75CDA}" type="slidenum">
              <a:rPr lang="en-US" smtClean="0"/>
              <a:t>‹#›</a:t>
            </a:fld>
            <a:endParaRPr lang="en-US" dirty="0"/>
          </a:p>
        </p:txBody>
      </p:sp>
    </p:spTree>
    <p:extLst>
      <p:ext uri="{BB962C8B-B14F-4D97-AF65-F5344CB8AC3E}">
        <p14:creationId xmlns:p14="http://schemas.microsoft.com/office/powerpoint/2010/main" val="2211653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E922F-6166-4009-A42D-027DC718071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F7791CF-167D-446D-9F99-6976C986E2F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3CA422-E040-4DE1-9DA5-C8D37C116A7B}"/>
              </a:ext>
            </a:extLst>
          </p:cNvPr>
          <p:cNvSpPr>
            <a:spLocks noGrp="1"/>
          </p:cNvSpPr>
          <p:nvPr>
            <p:ph type="dt" sz="half" idx="10"/>
          </p:nvPr>
        </p:nvSpPr>
        <p:spPr/>
        <p:txBody>
          <a:bodyPr/>
          <a:lstStyle/>
          <a:p>
            <a:fld id="{D6762538-DC4D-4667-96E5-B3278DDF8B12}" type="datetime1">
              <a:rPr lang="en-US" smtClean="0"/>
              <a:t>11/29/2023</a:t>
            </a:fld>
            <a:endParaRPr lang="en-US"/>
          </a:p>
        </p:txBody>
      </p:sp>
      <p:sp>
        <p:nvSpPr>
          <p:cNvPr id="5" name="Footer Placeholder 4">
            <a:extLst>
              <a:ext uri="{FF2B5EF4-FFF2-40B4-BE49-F238E27FC236}">
                <a16:creationId xmlns:a16="http://schemas.microsoft.com/office/drawing/2014/main" id="{6C813B0B-60E7-494E-91CB-055BC26906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48C554-7C1B-4D8F-9B6B-04492656904B}"/>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19822499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EC66EF0-6ED8-49A7-BDAD-E20A143FAEA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0FCE9CD-90A9-44BA-B293-0662E077DD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57DAE0-05C4-460B-B96D-BD183ED030C4}"/>
              </a:ext>
            </a:extLst>
          </p:cNvPr>
          <p:cNvSpPr>
            <a:spLocks noGrp="1"/>
          </p:cNvSpPr>
          <p:nvPr>
            <p:ph type="dt" sz="half" idx="10"/>
          </p:nvPr>
        </p:nvSpPr>
        <p:spPr/>
        <p:txBody>
          <a:bodyPr/>
          <a:lstStyle/>
          <a:p>
            <a:fld id="{05880548-5C08-4BE3-B63E-F2BB63B0B00C}" type="datetime1">
              <a:rPr lang="en-US" smtClean="0"/>
              <a:t>11/29/2023</a:t>
            </a:fld>
            <a:endParaRPr lang="en-US"/>
          </a:p>
        </p:txBody>
      </p:sp>
      <p:sp>
        <p:nvSpPr>
          <p:cNvPr id="5" name="Footer Placeholder 4">
            <a:extLst>
              <a:ext uri="{FF2B5EF4-FFF2-40B4-BE49-F238E27FC236}">
                <a16:creationId xmlns:a16="http://schemas.microsoft.com/office/drawing/2014/main" id="{33B3CA93-55C9-4AA3-89A0-55490F745B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BFD820-FF26-4325-816F-310C30F80ACC}"/>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1652292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736C8-0B4F-4655-A630-0B1D2540B7D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78B888-85E0-4D92-903E-C3FE7E870DE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648916-250B-4232-BD7D-571FDE79F5E7}"/>
              </a:ext>
            </a:extLst>
          </p:cNvPr>
          <p:cNvSpPr>
            <a:spLocks noGrp="1"/>
          </p:cNvSpPr>
          <p:nvPr>
            <p:ph type="dt" sz="half" idx="10"/>
          </p:nvPr>
        </p:nvSpPr>
        <p:spPr/>
        <p:txBody>
          <a:bodyPr/>
          <a:lstStyle/>
          <a:p>
            <a:fld id="{DE7F49BE-398D-479A-8A7E-5DDBCA61EDCB}" type="datetime1">
              <a:rPr lang="en-US" smtClean="0"/>
              <a:t>11/29/2023</a:t>
            </a:fld>
            <a:endParaRPr lang="en-US"/>
          </a:p>
        </p:txBody>
      </p:sp>
      <p:sp>
        <p:nvSpPr>
          <p:cNvPr id="5" name="Footer Placeholder 4">
            <a:extLst>
              <a:ext uri="{FF2B5EF4-FFF2-40B4-BE49-F238E27FC236}">
                <a16:creationId xmlns:a16="http://schemas.microsoft.com/office/drawing/2014/main" id="{B6A8BFB4-647C-4104-B6D4-3346051C36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0FA73F-2BE8-4370-AE90-58F4CE51FC51}"/>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39543660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1446D-9FAC-4157-A41A-51675C8BE929}"/>
              </a:ext>
            </a:extLst>
          </p:cNvPr>
          <p:cNvSpPr>
            <a:spLocks noGrp="1"/>
          </p:cNvSpPr>
          <p:nvPr>
            <p:ph type="title"/>
          </p:nvPr>
        </p:nvSpPr>
        <p:spPr>
          <a:xfrm>
            <a:off x="777240" y="1709738"/>
            <a:ext cx="10570210" cy="2758895"/>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2AF8D4A-8F93-4399-9546-64F286400D24}"/>
              </a:ext>
            </a:extLst>
          </p:cNvPr>
          <p:cNvSpPr>
            <a:spLocks noGrp="1"/>
          </p:cNvSpPr>
          <p:nvPr>
            <p:ph type="body" idx="1"/>
          </p:nvPr>
        </p:nvSpPr>
        <p:spPr>
          <a:xfrm>
            <a:off x="777240" y="4589463"/>
            <a:ext cx="10570210" cy="1500187"/>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19C2FD4-BF96-470C-8247-20DFAE1CF870}"/>
              </a:ext>
            </a:extLst>
          </p:cNvPr>
          <p:cNvSpPr>
            <a:spLocks noGrp="1"/>
          </p:cNvSpPr>
          <p:nvPr>
            <p:ph type="dt" sz="half" idx="10"/>
          </p:nvPr>
        </p:nvSpPr>
        <p:spPr/>
        <p:txBody>
          <a:bodyPr/>
          <a:lstStyle/>
          <a:p>
            <a:fld id="{CCD0C193-4974-4A1F-9C63-07D595E30D66}" type="datetime1">
              <a:rPr lang="en-US" smtClean="0"/>
              <a:t>11/29/2023</a:t>
            </a:fld>
            <a:endParaRPr lang="en-US"/>
          </a:p>
        </p:txBody>
      </p:sp>
      <p:sp>
        <p:nvSpPr>
          <p:cNvPr id="5" name="Footer Placeholder 4">
            <a:extLst>
              <a:ext uri="{FF2B5EF4-FFF2-40B4-BE49-F238E27FC236}">
                <a16:creationId xmlns:a16="http://schemas.microsoft.com/office/drawing/2014/main" id="{27175A2D-86C4-4467-BAB8-E9ED004D2C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442A4D-D9B2-4C82-95E4-B86F9F5F3802}"/>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14585800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6B3AA-8C30-429E-B934-AF12204387B9}"/>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915834E-691F-4728-88F5-A0C4696695EB}"/>
              </a:ext>
            </a:extLst>
          </p:cNvPr>
          <p:cNvSpPr>
            <a:spLocks noGrp="1"/>
          </p:cNvSpPr>
          <p:nvPr>
            <p:ph sz="half" idx="1"/>
          </p:nvPr>
        </p:nvSpPr>
        <p:spPr>
          <a:xfrm>
            <a:off x="777240" y="1825625"/>
            <a:ext cx="52425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13876374-880F-4E25-9F88-79E3C1AB1F9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119BD69-B509-4FCE-95A8-ED03FFC8CC3C}"/>
              </a:ext>
            </a:extLst>
          </p:cNvPr>
          <p:cNvSpPr>
            <a:spLocks noGrp="1"/>
          </p:cNvSpPr>
          <p:nvPr>
            <p:ph type="dt" sz="half" idx="10"/>
          </p:nvPr>
        </p:nvSpPr>
        <p:spPr/>
        <p:txBody>
          <a:bodyPr/>
          <a:lstStyle/>
          <a:p>
            <a:fld id="{701AA87F-28D4-4BF0-B81F-877A89DFD5AC}" type="datetime1">
              <a:rPr lang="en-US" smtClean="0"/>
              <a:t>11/29/2023</a:t>
            </a:fld>
            <a:endParaRPr lang="en-US"/>
          </a:p>
        </p:txBody>
      </p:sp>
      <p:sp>
        <p:nvSpPr>
          <p:cNvPr id="6" name="Footer Placeholder 5">
            <a:extLst>
              <a:ext uri="{FF2B5EF4-FFF2-40B4-BE49-F238E27FC236}">
                <a16:creationId xmlns:a16="http://schemas.microsoft.com/office/drawing/2014/main" id="{DB7C287B-AE5B-490B-BF81-A50D7A2E87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3C2246-303C-4A29-B6EA-E62CEDE6C2A1}"/>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30682232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2FE79-D5BE-43E8-B6C5-2675B7F4D818}"/>
              </a:ext>
            </a:extLst>
          </p:cNvPr>
          <p:cNvSpPr>
            <a:spLocks noGrp="1"/>
          </p:cNvSpPr>
          <p:nvPr>
            <p:ph type="title"/>
          </p:nvPr>
        </p:nvSpPr>
        <p:spPr>
          <a:xfrm>
            <a:off x="777240" y="365125"/>
            <a:ext cx="10578148"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69D3A07-BA51-4113-902E-830A887D2394}"/>
              </a:ext>
            </a:extLst>
          </p:cNvPr>
          <p:cNvSpPr>
            <a:spLocks noGrp="1"/>
          </p:cNvSpPr>
          <p:nvPr>
            <p:ph type="body" idx="1"/>
          </p:nvPr>
        </p:nvSpPr>
        <p:spPr>
          <a:xfrm>
            <a:off x="777240" y="1801812"/>
            <a:ext cx="5220335" cy="9350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8E320A9-E274-4E1B-B02D-9A3F510A1F22}"/>
              </a:ext>
            </a:extLst>
          </p:cNvPr>
          <p:cNvSpPr>
            <a:spLocks noGrp="1"/>
          </p:cNvSpPr>
          <p:nvPr>
            <p:ph sz="half" idx="2"/>
          </p:nvPr>
        </p:nvSpPr>
        <p:spPr>
          <a:xfrm>
            <a:off x="777240" y="2825749"/>
            <a:ext cx="5220335" cy="33639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DBE80D3A-C2A8-4B78-B7E2-4908C74B1C43}"/>
              </a:ext>
            </a:extLst>
          </p:cNvPr>
          <p:cNvSpPr>
            <a:spLocks noGrp="1"/>
          </p:cNvSpPr>
          <p:nvPr>
            <p:ph type="body" sz="quarter" idx="3"/>
          </p:nvPr>
        </p:nvSpPr>
        <p:spPr>
          <a:xfrm>
            <a:off x="6172200" y="1801812"/>
            <a:ext cx="5183188" cy="9350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C5D84DD-9460-4B08-86AD-27486A940047}"/>
              </a:ext>
            </a:extLst>
          </p:cNvPr>
          <p:cNvSpPr>
            <a:spLocks noGrp="1"/>
          </p:cNvSpPr>
          <p:nvPr>
            <p:ph sz="quarter" idx="4"/>
          </p:nvPr>
        </p:nvSpPr>
        <p:spPr>
          <a:xfrm>
            <a:off x="6172200" y="2825749"/>
            <a:ext cx="5183188" cy="33639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4B0B7F8-282C-4210-AE7D-F35228BAC803}"/>
              </a:ext>
            </a:extLst>
          </p:cNvPr>
          <p:cNvSpPr>
            <a:spLocks noGrp="1"/>
          </p:cNvSpPr>
          <p:nvPr>
            <p:ph type="dt" sz="half" idx="10"/>
          </p:nvPr>
        </p:nvSpPr>
        <p:spPr/>
        <p:txBody>
          <a:bodyPr/>
          <a:lstStyle/>
          <a:p>
            <a:fld id="{A8A9F1F3-208B-49A3-B337-9C8ACEB3E0E1}" type="datetime1">
              <a:rPr lang="en-US" smtClean="0"/>
              <a:t>11/29/2023</a:t>
            </a:fld>
            <a:endParaRPr lang="en-US"/>
          </a:p>
        </p:txBody>
      </p:sp>
      <p:sp>
        <p:nvSpPr>
          <p:cNvPr id="8" name="Footer Placeholder 7">
            <a:extLst>
              <a:ext uri="{FF2B5EF4-FFF2-40B4-BE49-F238E27FC236}">
                <a16:creationId xmlns:a16="http://schemas.microsoft.com/office/drawing/2014/main" id="{FAE343A9-1067-4DCF-BACC-1F7F3805022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F84E471-04DB-4DB5-8CC5-16B3FC88509D}"/>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4414148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D87C0-272E-4E50-A316-78079B2B923E}"/>
              </a:ext>
            </a:extLst>
          </p:cNvPr>
          <p:cNvSpPr>
            <a:spLocks noGrp="1"/>
          </p:cNvSpPr>
          <p:nvPr>
            <p:ph type="title"/>
          </p:nvPr>
        </p:nvSpPr>
        <p:spPr>
          <a:xfrm>
            <a:off x="777240" y="365125"/>
            <a:ext cx="10659110" cy="1325563"/>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F906C1C9-1F69-432A-858C-D828B56E1659}"/>
              </a:ext>
            </a:extLst>
          </p:cNvPr>
          <p:cNvSpPr>
            <a:spLocks noGrp="1"/>
          </p:cNvSpPr>
          <p:nvPr>
            <p:ph type="dt" sz="half" idx="10"/>
          </p:nvPr>
        </p:nvSpPr>
        <p:spPr/>
        <p:txBody>
          <a:bodyPr/>
          <a:lstStyle/>
          <a:p>
            <a:fld id="{27AF6CA6-7293-4AA2-A0E0-A3BF4416E786}" type="datetime1">
              <a:rPr lang="en-US" smtClean="0"/>
              <a:t>11/29/2023</a:t>
            </a:fld>
            <a:endParaRPr lang="en-US"/>
          </a:p>
        </p:txBody>
      </p:sp>
      <p:sp>
        <p:nvSpPr>
          <p:cNvPr id="4" name="Footer Placeholder 3">
            <a:extLst>
              <a:ext uri="{FF2B5EF4-FFF2-40B4-BE49-F238E27FC236}">
                <a16:creationId xmlns:a16="http://schemas.microsoft.com/office/drawing/2014/main" id="{BD6D9A1B-D149-4B97-B161-3D7C9ADBCF7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AB3722F-8C88-4E54-8CD6-12D31A05F813}"/>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2850186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0E1B4EE-6DFC-45F3-9174-D913EB57CB9D}"/>
              </a:ext>
            </a:extLst>
          </p:cNvPr>
          <p:cNvSpPr>
            <a:spLocks noGrp="1"/>
          </p:cNvSpPr>
          <p:nvPr>
            <p:ph type="dt" sz="half" idx="10"/>
          </p:nvPr>
        </p:nvSpPr>
        <p:spPr/>
        <p:txBody>
          <a:bodyPr/>
          <a:lstStyle/>
          <a:p>
            <a:fld id="{98D87016-7BCD-46FB-8EE3-AB6C369108B4}" type="datetime1">
              <a:rPr lang="en-US" smtClean="0"/>
              <a:t>11/29/2023</a:t>
            </a:fld>
            <a:endParaRPr lang="en-US"/>
          </a:p>
        </p:txBody>
      </p:sp>
      <p:sp>
        <p:nvSpPr>
          <p:cNvPr id="3" name="Footer Placeholder 2">
            <a:extLst>
              <a:ext uri="{FF2B5EF4-FFF2-40B4-BE49-F238E27FC236}">
                <a16:creationId xmlns:a16="http://schemas.microsoft.com/office/drawing/2014/main" id="{0BF7F7DC-6DDE-4337-AD27-BBE7D542248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CC58EA9-3AC4-421E-B133-1FA7757DF8BA}"/>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6507934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035BB-74CC-43E9-B71F-A5C05D17EB78}"/>
              </a:ext>
            </a:extLst>
          </p:cNvPr>
          <p:cNvSpPr>
            <a:spLocks noGrp="1"/>
          </p:cNvSpPr>
          <p:nvPr>
            <p:ph type="title"/>
          </p:nvPr>
        </p:nvSpPr>
        <p:spPr>
          <a:xfrm>
            <a:off x="777240" y="457200"/>
            <a:ext cx="3994785" cy="2501900"/>
          </a:xfrm>
        </p:spPr>
        <p:txBody>
          <a:bodyPr anchor="b">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CAADC9E-7845-4DB1-87E3-6FBFB2B03B8A}"/>
              </a:ext>
            </a:extLst>
          </p:cNvPr>
          <p:cNvSpPr>
            <a:spLocks noGrp="1"/>
          </p:cNvSpPr>
          <p:nvPr>
            <p:ph idx="1"/>
          </p:nvPr>
        </p:nvSpPr>
        <p:spPr>
          <a:xfrm>
            <a:off x="5183188" y="457201"/>
            <a:ext cx="6172200" cy="540385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75C925A8-2A07-43B9-B549-061F3684986B}"/>
              </a:ext>
            </a:extLst>
          </p:cNvPr>
          <p:cNvSpPr>
            <a:spLocks noGrp="1"/>
          </p:cNvSpPr>
          <p:nvPr>
            <p:ph type="body" sz="half" idx="2"/>
          </p:nvPr>
        </p:nvSpPr>
        <p:spPr>
          <a:xfrm>
            <a:off x="777240" y="3092450"/>
            <a:ext cx="3994785" cy="277653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31A9037-0564-43A1-8156-1D9932E1F85F}"/>
              </a:ext>
            </a:extLst>
          </p:cNvPr>
          <p:cNvSpPr>
            <a:spLocks noGrp="1"/>
          </p:cNvSpPr>
          <p:nvPr>
            <p:ph type="dt" sz="half" idx="10"/>
          </p:nvPr>
        </p:nvSpPr>
        <p:spPr/>
        <p:txBody>
          <a:bodyPr/>
          <a:lstStyle/>
          <a:p>
            <a:fld id="{A1547011-1FFC-4EF8-9A2E-53B4AD2ADBD4}" type="datetime1">
              <a:rPr lang="en-US" smtClean="0"/>
              <a:t>11/29/2023</a:t>
            </a:fld>
            <a:endParaRPr lang="en-US"/>
          </a:p>
        </p:txBody>
      </p:sp>
      <p:sp>
        <p:nvSpPr>
          <p:cNvPr id="6" name="Footer Placeholder 5">
            <a:extLst>
              <a:ext uri="{FF2B5EF4-FFF2-40B4-BE49-F238E27FC236}">
                <a16:creationId xmlns:a16="http://schemas.microsoft.com/office/drawing/2014/main" id="{CBFF0D40-D0E1-49C9-BE47-91BBC50AB2B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D129BD-890D-412E-9805-D29F4A0D3622}"/>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11417829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8ADB4-BA7B-42C2-9C6C-58B2763F8617}"/>
              </a:ext>
            </a:extLst>
          </p:cNvPr>
          <p:cNvSpPr>
            <a:spLocks noGrp="1"/>
          </p:cNvSpPr>
          <p:nvPr>
            <p:ph type="title"/>
          </p:nvPr>
        </p:nvSpPr>
        <p:spPr>
          <a:xfrm>
            <a:off x="777240" y="457200"/>
            <a:ext cx="3994785" cy="2505456"/>
          </a:xfrm>
        </p:spPr>
        <p:txBody>
          <a:bodyPr anchor="b"/>
          <a:lstStyle>
            <a:lvl1pPr>
              <a:defRPr sz="4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E9519B58-B546-4E6B-BE00-3D1D64DA8699}"/>
              </a:ext>
            </a:extLst>
          </p:cNvPr>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3FAA0AB8-41A9-4548-9B83-3EFF79A00793}"/>
              </a:ext>
            </a:extLst>
          </p:cNvPr>
          <p:cNvSpPr>
            <a:spLocks noGrp="1"/>
          </p:cNvSpPr>
          <p:nvPr>
            <p:ph type="body" sz="half" idx="2"/>
          </p:nvPr>
        </p:nvSpPr>
        <p:spPr>
          <a:xfrm>
            <a:off x="777240" y="3081275"/>
            <a:ext cx="3994785" cy="2779776"/>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3BB33ED-A015-4992-A004-33D41CFFADA1}"/>
              </a:ext>
            </a:extLst>
          </p:cNvPr>
          <p:cNvSpPr>
            <a:spLocks noGrp="1"/>
          </p:cNvSpPr>
          <p:nvPr>
            <p:ph type="dt" sz="half" idx="10"/>
          </p:nvPr>
        </p:nvSpPr>
        <p:spPr/>
        <p:txBody>
          <a:bodyPr/>
          <a:lstStyle/>
          <a:p>
            <a:fld id="{9562EB47-45B4-4EF5-A743-B4885DD2F060}" type="datetime1">
              <a:rPr lang="en-US" smtClean="0"/>
              <a:t>11/29/2023</a:t>
            </a:fld>
            <a:endParaRPr lang="en-US"/>
          </a:p>
        </p:txBody>
      </p:sp>
      <p:sp>
        <p:nvSpPr>
          <p:cNvPr id="6" name="Footer Placeholder 5">
            <a:extLst>
              <a:ext uri="{FF2B5EF4-FFF2-40B4-BE49-F238E27FC236}">
                <a16:creationId xmlns:a16="http://schemas.microsoft.com/office/drawing/2014/main" id="{D3C29CDA-E85F-47D1-83B7-02A50DEBFD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49625F-5352-4136-8AC4-F8899D00A1A9}"/>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30662778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99B5B3C5-A599-465B-B2B9-866E8B2087CE}"/>
              </a:ext>
            </a:extLst>
          </p:cNvPr>
          <p:cNvSpPr/>
          <p:nvPr/>
        </p:nvSpPr>
        <p:spPr>
          <a:xfrm>
            <a:off x="-1" y="-1"/>
            <a:ext cx="12192001"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40">
            <a:extLst>
              <a:ext uri="{FF2B5EF4-FFF2-40B4-BE49-F238E27FC236}">
                <a16:creationId xmlns:a16="http://schemas.microsoft.com/office/drawing/2014/main" id="{25C84982-7DD0-43B1-8A2D-BFA4DF1B4E60}"/>
              </a:ext>
            </a:extLst>
          </p:cNvPr>
          <p:cNvSpPr/>
          <p:nvPr/>
        </p:nvSpPr>
        <p:spPr>
          <a:xfrm>
            <a:off x="-1" y="-1"/>
            <a:ext cx="12192001"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grpSp>
        <p:nvGrpSpPr>
          <p:cNvPr id="8" name="Decorative Circles">
            <a:extLst>
              <a:ext uri="{FF2B5EF4-FFF2-40B4-BE49-F238E27FC236}">
                <a16:creationId xmlns:a16="http://schemas.microsoft.com/office/drawing/2014/main" id="{1D912E1C-3BBA-42F0-A3EE-FEC382E7230A}"/>
              </a:ext>
            </a:extLst>
          </p:cNvPr>
          <p:cNvGrpSpPr/>
          <p:nvPr/>
        </p:nvGrpSpPr>
        <p:grpSpPr>
          <a:xfrm>
            <a:off x="-1" y="-1"/>
            <a:ext cx="12192001" cy="6858001"/>
            <a:chOff x="-1" y="-1"/>
            <a:chExt cx="12192001" cy="6858001"/>
          </a:xfrm>
        </p:grpSpPr>
        <p:sp>
          <p:nvSpPr>
            <p:cNvPr id="21" name="Oval 20">
              <a:extLst>
                <a:ext uri="{FF2B5EF4-FFF2-40B4-BE49-F238E27FC236}">
                  <a16:creationId xmlns:a16="http://schemas.microsoft.com/office/drawing/2014/main" id="{2FEEAC76-E273-46A8-8F8E-CE59860FE70D}"/>
                </a:ext>
              </a:extLst>
            </p:cNvPr>
            <p:cNvSpPr/>
            <p:nvPr/>
          </p:nvSpPr>
          <p:spPr>
            <a:xfrm>
              <a:off x="209098" y="727602"/>
              <a:ext cx="172408" cy="172408"/>
            </a:xfrm>
            <a:prstGeom prst="ellipse">
              <a:avLst/>
            </a:prstGeom>
            <a:solidFill>
              <a:schemeClr val="accent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76594A0E-9400-45AD-A431-1DA1C0B28966}"/>
                </a:ext>
              </a:extLst>
            </p:cNvPr>
            <p:cNvSpPr/>
            <p:nvPr/>
          </p:nvSpPr>
          <p:spPr>
            <a:xfrm>
              <a:off x="949947" y="136523"/>
              <a:ext cx="113367" cy="113367"/>
            </a:xfrm>
            <a:prstGeom prst="ellipse">
              <a:avLst/>
            </a:prstGeom>
            <a:solidFill>
              <a:srgbClr val="F39E2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20916D6C-D32F-42B6-8512-CD5EDB8F2B9B}"/>
                </a:ext>
              </a:extLst>
            </p:cNvPr>
            <p:cNvSpPr/>
            <p:nvPr/>
          </p:nvSpPr>
          <p:spPr>
            <a:xfrm>
              <a:off x="11575290" y="5859047"/>
              <a:ext cx="305780" cy="305780"/>
            </a:xfrm>
            <a:prstGeom prst="ellipse">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3834846D-59C6-40F4-907C-F1A4689B58F1}"/>
                </a:ext>
              </a:extLst>
            </p:cNvPr>
            <p:cNvSpPr/>
            <p:nvPr/>
          </p:nvSpPr>
          <p:spPr>
            <a:xfrm>
              <a:off x="95730" y="1133938"/>
              <a:ext cx="226735" cy="226735"/>
            </a:xfrm>
            <a:prstGeom prst="ellipse">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5A257CDF-2E36-4DC7-8EE4-5CD8F8ECAC87}"/>
                </a:ext>
              </a:extLst>
            </p:cNvPr>
            <p:cNvSpPr/>
            <p:nvPr/>
          </p:nvSpPr>
          <p:spPr>
            <a:xfrm>
              <a:off x="11536830" y="554419"/>
              <a:ext cx="382700" cy="382700"/>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Oval 47">
              <a:extLst>
                <a:ext uri="{FF2B5EF4-FFF2-40B4-BE49-F238E27FC236}">
                  <a16:creationId xmlns:a16="http://schemas.microsoft.com/office/drawing/2014/main" id="{D5B26E0E-A115-4AE2-82D8-76BB93CC494F}"/>
                </a:ext>
              </a:extLst>
            </p:cNvPr>
            <p:cNvSpPr/>
            <p:nvPr/>
          </p:nvSpPr>
          <p:spPr>
            <a:xfrm>
              <a:off x="1122430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755058DB-7E01-4E95-BF59-983AA1BBB38E}"/>
                </a:ext>
              </a:extLst>
            </p:cNvPr>
            <p:cNvSpPr/>
            <p:nvPr/>
          </p:nvSpPr>
          <p:spPr>
            <a:xfrm>
              <a:off x="11629630" y="5482355"/>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A810F7E2-23F3-44D6-B09E-71E556536052}"/>
                </a:ext>
              </a:extLst>
            </p:cNvPr>
            <p:cNvSpPr/>
            <p:nvPr/>
          </p:nvSpPr>
          <p:spPr>
            <a:xfrm>
              <a:off x="10415328" y="612495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59D5C391-E1DB-410A-A78C-ED3BBDFF0758}"/>
                </a:ext>
              </a:extLst>
            </p:cNvPr>
            <p:cNvSpPr/>
            <p:nvPr/>
          </p:nvSpPr>
          <p:spPr>
            <a:xfrm>
              <a:off x="10120382" y="6255986"/>
              <a:ext cx="305780" cy="30578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Oval 52">
              <a:extLst>
                <a:ext uri="{FF2B5EF4-FFF2-40B4-BE49-F238E27FC236}">
                  <a16:creationId xmlns:a16="http://schemas.microsoft.com/office/drawing/2014/main" id="{77C4944D-9373-4283-BCAA-927A0316659E}"/>
                </a:ext>
              </a:extLst>
            </p:cNvPr>
            <p:cNvSpPr/>
            <p:nvPr/>
          </p:nvSpPr>
          <p:spPr>
            <a:xfrm>
              <a:off x="9934343" y="6204350"/>
              <a:ext cx="113367" cy="113367"/>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reeform: Shape 53">
              <a:extLst>
                <a:ext uri="{FF2B5EF4-FFF2-40B4-BE49-F238E27FC236}">
                  <a16:creationId xmlns:a16="http://schemas.microsoft.com/office/drawing/2014/main" id="{6804C521-2D9F-4CE4-AFD3-D4F1551FEC6A}"/>
                </a:ext>
              </a:extLst>
            </p:cNvPr>
            <p:cNvSpPr/>
            <p:nvPr/>
          </p:nvSpPr>
          <p:spPr>
            <a:xfrm>
              <a:off x="11642244" y="6317718"/>
              <a:ext cx="549756" cy="540282"/>
            </a:xfrm>
            <a:custGeom>
              <a:avLst/>
              <a:gdLst>
                <a:gd name="connsiteX0" fmla="*/ 1224540 w 2115556"/>
                <a:gd name="connsiteY0" fmla="*/ 0 h 2079100"/>
                <a:gd name="connsiteX1" fmla="*/ 2090421 w 2115556"/>
                <a:gd name="connsiteY1" fmla="*/ 358660 h 2079100"/>
                <a:gd name="connsiteX2" fmla="*/ 2115556 w 2115556"/>
                <a:gd name="connsiteY2" fmla="*/ 386315 h 2079100"/>
                <a:gd name="connsiteX3" fmla="*/ 2115556 w 2115556"/>
                <a:gd name="connsiteY3" fmla="*/ 2062765 h 2079100"/>
                <a:gd name="connsiteX4" fmla="*/ 2100710 w 2115556"/>
                <a:gd name="connsiteY4" fmla="*/ 2079100 h 2079100"/>
                <a:gd name="connsiteX5" fmla="*/ 348370 w 2115556"/>
                <a:gd name="connsiteY5" fmla="*/ 2079100 h 2079100"/>
                <a:gd name="connsiteX6" fmla="*/ 279625 w 2115556"/>
                <a:gd name="connsiteY6" fmla="*/ 2003461 h 2079100"/>
                <a:gd name="connsiteX7" fmla="*/ 0 w 2115556"/>
                <a:gd name="connsiteY7" fmla="*/ 1224540 h 2079100"/>
                <a:gd name="connsiteX8" fmla="*/ 1224540 w 2115556"/>
                <a:gd name="connsiteY8" fmla="*/ 0 h 207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5556" h="2079100">
                  <a:moveTo>
                    <a:pt x="1224540" y="0"/>
                  </a:moveTo>
                  <a:cubicBezTo>
                    <a:pt x="1562687" y="0"/>
                    <a:pt x="1868823" y="137062"/>
                    <a:pt x="2090421" y="358660"/>
                  </a:cubicBezTo>
                  <a:lnTo>
                    <a:pt x="2115556" y="386315"/>
                  </a:lnTo>
                  <a:lnTo>
                    <a:pt x="2115556" y="2062765"/>
                  </a:lnTo>
                  <a:lnTo>
                    <a:pt x="2100710" y="2079100"/>
                  </a:lnTo>
                  <a:lnTo>
                    <a:pt x="348370" y="2079100"/>
                  </a:lnTo>
                  <a:lnTo>
                    <a:pt x="279625" y="2003461"/>
                  </a:lnTo>
                  <a:cubicBezTo>
                    <a:pt x="104938" y="1791789"/>
                    <a:pt x="0" y="1520419"/>
                    <a:pt x="0" y="1224540"/>
                  </a:cubicBezTo>
                  <a:cubicBezTo>
                    <a:pt x="0" y="548245"/>
                    <a:pt x="548245" y="0"/>
                    <a:pt x="1224540" y="0"/>
                  </a:cubicBez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56" name="Freeform: Shape 55">
              <a:extLst>
                <a:ext uri="{FF2B5EF4-FFF2-40B4-BE49-F238E27FC236}">
                  <a16:creationId xmlns:a16="http://schemas.microsoft.com/office/drawing/2014/main" id="{755AC65C-13EF-4182-AA3C-62BE165CC033}"/>
                </a:ext>
              </a:extLst>
            </p:cNvPr>
            <p:cNvSpPr/>
            <p:nvPr/>
          </p:nvSpPr>
          <p:spPr>
            <a:xfrm>
              <a:off x="-1" y="-1"/>
              <a:ext cx="510196" cy="538336"/>
            </a:xfrm>
            <a:custGeom>
              <a:avLst/>
              <a:gdLst>
                <a:gd name="connsiteX0" fmla="*/ 0 w 510196"/>
                <a:gd name="connsiteY0" fmla="*/ 0 h 538336"/>
                <a:gd name="connsiteX1" fmla="*/ 459276 w 510196"/>
                <a:gd name="connsiteY1" fmla="*/ 0 h 538336"/>
                <a:gd name="connsiteX2" fmla="*/ 482126 w 510196"/>
                <a:gd name="connsiteY2" fmla="*/ 42098 h 538336"/>
                <a:gd name="connsiteX3" fmla="*/ 510196 w 510196"/>
                <a:gd name="connsiteY3" fmla="*/ 181136 h 538336"/>
                <a:gd name="connsiteX4" fmla="*/ 152996 w 510196"/>
                <a:gd name="connsiteY4" fmla="*/ 538336 h 538336"/>
                <a:gd name="connsiteX5" fmla="*/ 13958 w 510196"/>
                <a:gd name="connsiteY5" fmla="*/ 510266 h 538336"/>
                <a:gd name="connsiteX6" fmla="*/ 0 w 510196"/>
                <a:gd name="connsiteY6" fmla="*/ 502690 h 538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0196" h="538336">
                  <a:moveTo>
                    <a:pt x="0" y="0"/>
                  </a:moveTo>
                  <a:lnTo>
                    <a:pt x="459276" y="0"/>
                  </a:lnTo>
                  <a:lnTo>
                    <a:pt x="482126" y="42098"/>
                  </a:lnTo>
                  <a:cubicBezTo>
                    <a:pt x="500201" y="84833"/>
                    <a:pt x="510196" y="131817"/>
                    <a:pt x="510196" y="181136"/>
                  </a:cubicBezTo>
                  <a:cubicBezTo>
                    <a:pt x="510196" y="378412"/>
                    <a:pt x="350272" y="538336"/>
                    <a:pt x="152996" y="538336"/>
                  </a:cubicBezTo>
                  <a:cubicBezTo>
                    <a:pt x="103677" y="538336"/>
                    <a:pt x="56693" y="528341"/>
                    <a:pt x="13958" y="510266"/>
                  </a:cubicBezTo>
                  <a:lnTo>
                    <a:pt x="0" y="50269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58" name="Freeform: Shape 57">
              <a:extLst>
                <a:ext uri="{FF2B5EF4-FFF2-40B4-BE49-F238E27FC236}">
                  <a16:creationId xmlns:a16="http://schemas.microsoft.com/office/drawing/2014/main" id="{E40DA8D2-FA4B-4282-9D44-48C27B63A153}"/>
                </a:ext>
              </a:extLst>
            </p:cNvPr>
            <p:cNvSpPr/>
            <p:nvPr/>
          </p:nvSpPr>
          <p:spPr>
            <a:xfrm>
              <a:off x="10528695" y="1"/>
              <a:ext cx="554074" cy="282754"/>
            </a:xfrm>
            <a:custGeom>
              <a:avLst/>
              <a:gdLst>
                <a:gd name="connsiteX0" fmla="*/ 644 w 309162"/>
                <a:gd name="connsiteY0" fmla="*/ 0 h 157771"/>
                <a:gd name="connsiteX1" fmla="*/ 308518 w 309162"/>
                <a:gd name="connsiteY1" fmla="*/ 0 h 157771"/>
                <a:gd name="connsiteX2" fmla="*/ 309162 w 309162"/>
                <a:gd name="connsiteY2" fmla="*/ 3190 h 157771"/>
                <a:gd name="connsiteX3" fmla="*/ 154581 w 309162"/>
                <a:gd name="connsiteY3" fmla="*/ 157771 h 157771"/>
                <a:gd name="connsiteX4" fmla="*/ 0 w 309162"/>
                <a:gd name="connsiteY4" fmla="*/ 3190 h 157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162" h="157771">
                  <a:moveTo>
                    <a:pt x="644" y="0"/>
                  </a:moveTo>
                  <a:lnTo>
                    <a:pt x="308518" y="0"/>
                  </a:lnTo>
                  <a:lnTo>
                    <a:pt x="309162" y="3190"/>
                  </a:lnTo>
                  <a:cubicBezTo>
                    <a:pt x="309162" y="88563"/>
                    <a:pt x="239954" y="157771"/>
                    <a:pt x="154581" y="157771"/>
                  </a:cubicBezTo>
                  <a:cubicBezTo>
                    <a:pt x="69208" y="157771"/>
                    <a:pt x="0" y="88563"/>
                    <a:pt x="0" y="3190"/>
                  </a:cubicBez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10" name="Oval 9">
              <a:extLst>
                <a:ext uri="{FF2B5EF4-FFF2-40B4-BE49-F238E27FC236}">
                  <a16:creationId xmlns:a16="http://schemas.microsoft.com/office/drawing/2014/main" id="{99065014-CB18-414D-A527-31ECC45700AB}"/>
                </a:ext>
              </a:extLst>
            </p:cNvPr>
            <p:cNvSpPr/>
            <p:nvPr/>
          </p:nvSpPr>
          <p:spPr>
            <a:xfrm>
              <a:off x="504140" y="1132500"/>
              <a:ext cx="84680" cy="84680"/>
            </a:xfrm>
            <a:prstGeom prst="ellipse">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61" name="Freeform: Shape 60">
              <a:extLst>
                <a:ext uri="{FF2B5EF4-FFF2-40B4-BE49-F238E27FC236}">
                  <a16:creationId xmlns:a16="http://schemas.microsoft.com/office/drawing/2014/main" id="{8F39E27A-56C1-4328-8DF1-2DA147C78483}"/>
                </a:ext>
              </a:extLst>
            </p:cNvPr>
            <p:cNvSpPr/>
            <p:nvPr/>
          </p:nvSpPr>
          <p:spPr>
            <a:xfrm>
              <a:off x="12051348" y="5576515"/>
              <a:ext cx="137603" cy="210490"/>
            </a:xfrm>
            <a:custGeom>
              <a:avLst/>
              <a:gdLst>
                <a:gd name="connsiteX0" fmla="*/ 105245 w 137603"/>
                <a:gd name="connsiteY0" fmla="*/ 0 h 210490"/>
                <a:gd name="connsiteX1" fmla="*/ 137603 w 137603"/>
                <a:gd name="connsiteY1" fmla="*/ 6533 h 210490"/>
                <a:gd name="connsiteX2" fmla="*/ 137603 w 137603"/>
                <a:gd name="connsiteY2" fmla="*/ 203957 h 210490"/>
                <a:gd name="connsiteX3" fmla="*/ 105245 w 137603"/>
                <a:gd name="connsiteY3" fmla="*/ 210490 h 210490"/>
                <a:gd name="connsiteX4" fmla="*/ 0 w 137603"/>
                <a:gd name="connsiteY4" fmla="*/ 105245 h 210490"/>
                <a:gd name="connsiteX5" fmla="*/ 105245 w 137603"/>
                <a:gd name="connsiteY5" fmla="*/ 0 h 210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603" h="210490">
                  <a:moveTo>
                    <a:pt x="105245" y="0"/>
                  </a:moveTo>
                  <a:lnTo>
                    <a:pt x="137603" y="6533"/>
                  </a:lnTo>
                  <a:lnTo>
                    <a:pt x="137603" y="203957"/>
                  </a:lnTo>
                  <a:lnTo>
                    <a:pt x="105245" y="210490"/>
                  </a:lnTo>
                  <a:cubicBezTo>
                    <a:pt x="47120" y="210490"/>
                    <a:pt x="0" y="163370"/>
                    <a:pt x="0" y="105245"/>
                  </a:cubicBezTo>
                  <a:cubicBezTo>
                    <a:pt x="0" y="47120"/>
                    <a:pt x="47120" y="0"/>
                    <a:pt x="105245"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grpSp>
      <p:sp>
        <p:nvSpPr>
          <p:cNvPr id="4" name="Date Placeholder 3">
            <a:extLst>
              <a:ext uri="{FF2B5EF4-FFF2-40B4-BE49-F238E27FC236}">
                <a16:creationId xmlns:a16="http://schemas.microsoft.com/office/drawing/2014/main" id="{442C5EC6-E331-4312-AC12-56D55F7D2B15}"/>
              </a:ext>
            </a:extLst>
          </p:cNvPr>
          <p:cNvSpPr>
            <a:spLocks noGrp="1"/>
          </p:cNvSpPr>
          <p:nvPr>
            <p:ph type="dt" sz="half" idx="2"/>
          </p:nvPr>
        </p:nvSpPr>
        <p:spPr>
          <a:xfrm>
            <a:off x="777240" y="6488268"/>
            <a:ext cx="2743200" cy="233209"/>
          </a:xfrm>
          <a:prstGeom prst="rect">
            <a:avLst/>
          </a:prstGeom>
        </p:spPr>
        <p:txBody>
          <a:bodyPr vert="horz" lIns="91440" tIns="45720" rIns="91440" bIns="45720" rtlCol="0" anchor="ctr"/>
          <a:lstStyle>
            <a:lvl1pPr algn="l">
              <a:defRPr sz="1000">
                <a:solidFill>
                  <a:schemeClr val="tx1">
                    <a:tint val="75000"/>
                  </a:schemeClr>
                </a:solidFill>
              </a:defRPr>
            </a:lvl1pPr>
          </a:lstStyle>
          <a:p>
            <a:fld id="{4A8D24A4-5FEC-4062-8995-EB21925B3B40}" type="datetime1">
              <a:rPr lang="en-US" smtClean="0"/>
              <a:t>11/29/2023</a:t>
            </a:fld>
            <a:endParaRPr lang="en-US" sz="1000" dirty="0"/>
          </a:p>
        </p:txBody>
      </p:sp>
      <p:sp>
        <p:nvSpPr>
          <p:cNvPr id="5" name="Footer Placeholder 4">
            <a:extLst>
              <a:ext uri="{FF2B5EF4-FFF2-40B4-BE49-F238E27FC236}">
                <a16:creationId xmlns:a16="http://schemas.microsoft.com/office/drawing/2014/main" id="{3337FC5D-92B2-4B4D-8111-6EDEF280692A}"/>
              </a:ext>
            </a:extLst>
          </p:cNvPr>
          <p:cNvSpPr>
            <a:spLocks noGrp="1"/>
          </p:cNvSpPr>
          <p:nvPr>
            <p:ph type="ftr" sz="quarter" idx="3"/>
          </p:nvPr>
        </p:nvSpPr>
        <p:spPr>
          <a:xfrm>
            <a:off x="4038600" y="6488268"/>
            <a:ext cx="4114800" cy="233209"/>
          </a:xfrm>
          <a:prstGeom prst="rect">
            <a:avLst/>
          </a:prstGeom>
        </p:spPr>
        <p:txBody>
          <a:bodyPr vert="horz" lIns="91440" tIns="45720" rIns="91440" bIns="45720" rtlCol="0" anchor="ctr"/>
          <a:lstStyle>
            <a:lvl1pPr algn="ctr">
              <a:defRPr sz="1000">
                <a:solidFill>
                  <a:schemeClr val="tx1">
                    <a:tint val="75000"/>
                  </a:schemeClr>
                </a:solidFill>
              </a:defRPr>
            </a:lvl1pPr>
          </a:lstStyle>
          <a:p>
            <a:endParaRPr lang="en-US" sz="1000"/>
          </a:p>
        </p:txBody>
      </p:sp>
      <p:sp>
        <p:nvSpPr>
          <p:cNvPr id="6" name="Slide Number Placeholder 5">
            <a:extLst>
              <a:ext uri="{FF2B5EF4-FFF2-40B4-BE49-F238E27FC236}">
                <a16:creationId xmlns:a16="http://schemas.microsoft.com/office/drawing/2014/main" id="{723A104D-C777-4A6E-8A43-F94028E5E311}"/>
              </a:ext>
            </a:extLst>
          </p:cNvPr>
          <p:cNvSpPr>
            <a:spLocks noGrp="1"/>
          </p:cNvSpPr>
          <p:nvPr>
            <p:ph type="sldNum" sz="quarter" idx="4"/>
          </p:nvPr>
        </p:nvSpPr>
        <p:spPr>
          <a:xfrm>
            <a:off x="8693150" y="6488268"/>
            <a:ext cx="2743200" cy="233209"/>
          </a:xfrm>
          <a:prstGeom prst="rect">
            <a:avLst/>
          </a:prstGeom>
        </p:spPr>
        <p:txBody>
          <a:bodyPr vert="horz" lIns="91440" tIns="45720" rIns="91440" bIns="45720" rtlCol="0" anchor="ctr"/>
          <a:lstStyle>
            <a:lvl1pPr algn="r">
              <a:defRPr sz="1000">
                <a:solidFill>
                  <a:schemeClr val="tx1">
                    <a:tint val="75000"/>
                  </a:schemeClr>
                </a:solidFill>
              </a:defRPr>
            </a:lvl1pPr>
          </a:lstStyle>
          <a:p>
            <a:fld id="{35747434-7036-48DB-A148-6B3D8EE75CDA}" type="slidenum">
              <a:rPr lang="en-US" smtClean="0"/>
              <a:pPr/>
              <a:t>‹#›</a:t>
            </a:fld>
            <a:endParaRPr lang="en-US" sz="1000" dirty="0"/>
          </a:p>
        </p:txBody>
      </p:sp>
      <p:sp>
        <p:nvSpPr>
          <p:cNvPr id="2" name="Title Placeholder 1">
            <a:extLst>
              <a:ext uri="{FF2B5EF4-FFF2-40B4-BE49-F238E27FC236}">
                <a16:creationId xmlns:a16="http://schemas.microsoft.com/office/drawing/2014/main" id="{12D3A74F-6169-4D30-A245-B46D738BEA81}"/>
              </a:ext>
            </a:extLst>
          </p:cNvPr>
          <p:cNvSpPr>
            <a:spLocks noGrp="1"/>
          </p:cNvSpPr>
          <p:nvPr>
            <p:ph type="title"/>
          </p:nvPr>
        </p:nvSpPr>
        <p:spPr>
          <a:xfrm>
            <a:off x="777240" y="365125"/>
            <a:ext cx="1065911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3877E64-7A05-44DA-81FA-6EF4806BBF0E}"/>
              </a:ext>
            </a:extLst>
          </p:cNvPr>
          <p:cNvSpPr>
            <a:spLocks noGrp="1"/>
          </p:cNvSpPr>
          <p:nvPr>
            <p:ph type="body" idx="1"/>
          </p:nvPr>
        </p:nvSpPr>
        <p:spPr>
          <a:xfrm>
            <a:off x="777240" y="1825625"/>
            <a:ext cx="1065911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4953090"/>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sldNum="0" hdr="0" ftr="0" dt="0"/>
  <p:txStyles>
    <p:titleStyle>
      <a:lvl1pPr algn="l" defTabSz="914400" rtl="0" eaLnBrk="1" latinLnBrk="0" hangingPunct="1">
        <a:lnSpc>
          <a:spcPct val="90000"/>
        </a:lnSpc>
        <a:spcBef>
          <a:spcPct val="0"/>
        </a:spcBef>
        <a:buNone/>
        <a:defRPr sz="5400" kern="1200">
          <a:solidFill>
            <a:schemeClr val="tx2"/>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tx2">
            <a:lumMod val="75000"/>
            <a:lumOff val="25000"/>
          </a:schemeClr>
        </a:buClr>
        <a:buFont typeface="Arial" panose="020B0604020202020204" pitchFamily="34" charset="0"/>
        <a:buChar char="•"/>
        <a:defRPr sz="20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8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6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4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en.wikipedia.org/wiki/GameStop_short_squeeze"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33E0473-C315-42D8-A82A-A2FE49DC67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D23A251-68F2-43E5-812B-4BBAE1AF53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bg1"/>
              </a:solidFill>
              <a:latin typeface="+mj-lt"/>
            </a:endParaRPr>
          </a:p>
        </p:txBody>
      </p:sp>
      <p:pic>
        <p:nvPicPr>
          <p:cNvPr id="4" name="Picture 3" descr="Graph on document with pen">
            <a:extLst>
              <a:ext uri="{FF2B5EF4-FFF2-40B4-BE49-F238E27FC236}">
                <a16:creationId xmlns:a16="http://schemas.microsoft.com/office/drawing/2014/main" id="{E55F848B-19FC-A492-33D3-C9A64092C437}"/>
              </a:ext>
            </a:extLst>
          </p:cNvPr>
          <p:cNvPicPr>
            <a:picLocks noChangeAspect="1"/>
          </p:cNvPicPr>
          <p:nvPr/>
        </p:nvPicPr>
        <p:blipFill rotWithShape="1">
          <a:blip r:embed="rId3">
            <a:alphaModFix amt="40000"/>
          </a:blip>
          <a:srcRect t="1500" r="-1" b="14208"/>
          <a:stretch/>
        </p:blipFill>
        <p:spPr>
          <a:xfrm>
            <a:off x="-1526" y="10"/>
            <a:ext cx="12188951" cy="6857990"/>
          </a:xfrm>
          <a:prstGeom prst="rect">
            <a:avLst/>
          </a:prstGeom>
        </p:spPr>
      </p:pic>
      <p:grpSp>
        <p:nvGrpSpPr>
          <p:cNvPr id="22" name="decorative circle">
            <a:extLst>
              <a:ext uri="{FF2B5EF4-FFF2-40B4-BE49-F238E27FC236}">
                <a16:creationId xmlns:a16="http://schemas.microsoft.com/office/drawing/2014/main" id="{0350AF23-2606-421F-AB7B-23D9B48F3E9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4102" y="236341"/>
            <a:ext cx="11340713" cy="5464029"/>
            <a:chOff x="314102" y="236341"/>
            <a:chExt cx="11340713" cy="5464029"/>
          </a:xfrm>
        </p:grpSpPr>
        <p:sp>
          <p:nvSpPr>
            <p:cNvPr id="23" name="Oval 22">
              <a:extLst>
                <a:ext uri="{FF2B5EF4-FFF2-40B4-BE49-F238E27FC236}">
                  <a16:creationId xmlns:a16="http://schemas.microsoft.com/office/drawing/2014/main" id="{526A544A-3C76-4502-A741-F4DB0E2CD2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0448" y="3803994"/>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017B8593-D171-47B5-8D1A-E34E7B1384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4102" y="3044381"/>
              <a:ext cx="226735" cy="226735"/>
            </a:xfrm>
            <a:prstGeom prst="ellipse">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1FEF60D4-64F6-450F-B86D-383EEA1C84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88374" y="386135"/>
              <a:ext cx="466441" cy="466441"/>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A97D4A7C-B520-46CB-9A94-711F53997B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65714" y="236341"/>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2B7B976F-E84B-4936-90D7-C8298A5E7B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1535" y="2516671"/>
              <a:ext cx="466441" cy="46644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DC91FFEC-59DF-4D22-A925-F515207692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30142" y="458803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58931E95-0847-47E4-8AEC-312312A032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02046" y="5394590"/>
              <a:ext cx="305780" cy="30578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3C094915-EF93-49A0-9B90-C44FB9B500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08287" y="5160714"/>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08973243-9354-FD22-3123-7498864524B6}"/>
              </a:ext>
            </a:extLst>
          </p:cNvPr>
          <p:cNvSpPr>
            <a:spLocks noGrp="1"/>
          </p:cNvSpPr>
          <p:nvPr>
            <p:ph type="ctrTitle"/>
          </p:nvPr>
        </p:nvSpPr>
        <p:spPr>
          <a:xfrm>
            <a:off x="2562606" y="1122363"/>
            <a:ext cx="7063739" cy="2387600"/>
          </a:xfrm>
        </p:spPr>
        <p:txBody>
          <a:bodyPr>
            <a:normAutofit/>
          </a:bodyPr>
          <a:lstStyle/>
          <a:p>
            <a:r>
              <a:rPr lang="en-US" altLang="zh-CN" dirty="0">
                <a:solidFill>
                  <a:srgbClr val="FFFFFF"/>
                </a:solidFill>
                <a:latin typeface="Segoe UI" panose="020B0502040204020203" pitchFamily="34" charset="0"/>
                <a:ea typeface="DengXian" panose="02010600030101010101" pitchFamily="2" charset="-122"/>
              </a:rPr>
              <a:t>Exploring Stock Movements</a:t>
            </a:r>
            <a:endParaRPr lang="zh-CN" altLang="en-US" dirty="0">
              <a:solidFill>
                <a:srgbClr val="FFFFFF"/>
              </a:solidFill>
              <a:latin typeface="Segoe UI" panose="020B0502040204020203" pitchFamily="34" charset="0"/>
              <a:ea typeface="DengXian" panose="02010600030101010101" pitchFamily="2" charset="-122"/>
            </a:endParaRPr>
          </a:p>
        </p:txBody>
      </p:sp>
      <p:sp>
        <p:nvSpPr>
          <p:cNvPr id="3" name="Subtitle 2">
            <a:extLst>
              <a:ext uri="{FF2B5EF4-FFF2-40B4-BE49-F238E27FC236}">
                <a16:creationId xmlns:a16="http://schemas.microsoft.com/office/drawing/2014/main" id="{45EC5D4E-B8FA-2CAA-1C7C-F609CA9B0185}"/>
              </a:ext>
            </a:extLst>
          </p:cNvPr>
          <p:cNvSpPr>
            <a:spLocks noGrp="1"/>
          </p:cNvSpPr>
          <p:nvPr>
            <p:ph type="subTitle" idx="1"/>
          </p:nvPr>
        </p:nvSpPr>
        <p:spPr>
          <a:xfrm>
            <a:off x="2562606" y="3602038"/>
            <a:ext cx="7063739" cy="1655762"/>
          </a:xfrm>
        </p:spPr>
        <p:txBody>
          <a:bodyPr>
            <a:normAutofit/>
          </a:bodyPr>
          <a:lstStyle/>
          <a:p>
            <a:r>
              <a:rPr lang="en-US" altLang="zh-CN" dirty="0">
                <a:solidFill>
                  <a:srgbClr val="FFFFFF"/>
                </a:solidFill>
                <a:latin typeface="Segoe UI" panose="020B0502040204020203" pitchFamily="34" charset="0"/>
                <a:ea typeface="DengXian" panose="02010600030101010101" pitchFamily="2" charset="-122"/>
              </a:rPr>
              <a:t>By </a:t>
            </a:r>
            <a:r>
              <a:rPr lang="en-US" altLang="zh-CN" dirty="0" err="1">
                <a:solidFill>
                  <a:srgbClr val="FFFFFF"/>
                </a:solidFill>
                <a:latin typeface="Segoe UI" panose="020B0502040204020203" pitchFamily="34" charset="0"/>
                <a:ea typeface="DengXian" panose="02010600030101010101" pitchFamily="2" charset="-122"/>
              </a:rPr>
              <a:t>Haozhe</a:t>
            </a:r>
            <a:r>
              <a:rPr lang="en-US" altLang="zh-CN" dirty="0">
                <a:solidFill>
                  <a:srgbClr val="FFFFFF"/>
                </a:solidFill>
                <a:latin typeface="Segoe UI" panose="020B0502040204020203" pitchFamily="34" charset="0"/>
                <a:ea typeface="DengXian" panose="02010600030101010101" pitchFamily="2" charset="-122"/>
              </a:rPr>
              <a:t> Zeng &amp; </a:t>
            </a:r>
            <a:r>
              <a:rPr lang="en-US" altLang="zh-CN" dirty="0" err="1">
                <a:solidFill>
                  <a:srgbClr val="FFFFFF"/>
                </a:solidFill>
                <a:latin typeface="Segoe UI" panose="020B0502040204020203" pitchFamily="34" charset="0"/>
                <a:ea typeface="DengXian" panose="02010600030101010101" pitchFamily="2" charset="-122"/>
              </a:rPr>
              <a:t>Zixiao</a:t>
            </a:r>
            <a:r>
              <a:rPr lang="en-US" altLang="zh-CN" dirty="0">
                <a:solidFill>
                  <a:srgbClr val="FFFFFF"/>
                </a:solidFill>
                <a:latin typeface="Segoe UI" panose="020B0502040204020203" pitchFamily="34" charset="0"/>
                <a:ea typeface="DengXian" panose="02010600030101010101" pitchFamily="2" charset="-122"/>
              </a:rPr>
              <a:t> Wang</a:t>
            </a:r>
            <a:endParaRPr lang="zh-CN" altLang="en-US" dirty="0">
              <a:solidFill>
                <a:srgbClr val="FFFFFF"/>
              </a:solidFill>
              <a:latin typeface="Segoe UI" panose="020B0502040204020203" pitchFamily="34" charset="0"/>
              <a:ea typeface="DengXian" panose="02010600030101010101" pitchFamily="2" charset="-122"/>
            </a:endParaRPr>
          </a:p>
        </p:txBody>
      </p:sp>
    </p:spTree>
    <p:extLst>
      <p:ext uri="{BB962C8B-B14F-4D97-AF65-F5344CB8AC3E}">
        <p14:creationId xmlns:p14="http://schemas.microsoft.com/office/powerpoint/2010/main" val="26912665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D409CCAF-DFD9-6995-E663-FA0C4BA27DF4}"/>
              </a:ext>
            </a:extLst>
          </p:cNvPr>
          <p:cNvPicPr>
            <a:picLocks noChangeAspect="1"/>
          </p:cNvPicPr>
          <p:nvPr/>
        </p:nvPicPr>
        <p:blipFill>
          <a:blip r:embed="rId3"/>
          <a:stretch>
            <a:fillRect/>
          </a:stretch>
        </p:blipFill>
        <p:spPr>
          <a:xfrm>
            <a:off x="0" y="408963"/>
            <a:ext cx="12192000" cy="6040073"/>
          </a:xfrm>
          <a:prstGeom prst="rect">
            <a:avLst/>
          </a:prstGeom>
        </p:spPr>
      </p:pic>
    </p:spTree>
    <p:extLst>
      <p:ext uri="{BB962C8B-B14F-4D97-AF65-F5344CB8AC3E}">
        <p14:creationId xmlns:p14="http://schemas.microsoft.com/office/powerpoint/2010/main" val="6780577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53B739BF-52FC-4875-B392-4044CC04F0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3AA1CAD8-1CD4-40E6-B88B-9D4FF5C3D0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grpSp>
        <p:nvGrpSpPr>
          <p:cNvPr id="25" name="decorative circles">
            <a:extLst>
              <a:ext uri="{FF2B5EF4-FFF2-40B4-BE49-F238E27FC236}">
                <a16:creationId xmlns:a16="http://schemas.microsoft.com/office/drawing/2014/main" id="{0D65577D-83CF-47FA-954E-60C70AFDBB2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2361" y="253193"/>
            <a:ext cx="11801644" cy="6229550"/>
            <a:chOff x="162361" y="253193"/>
            <a:chExt cx="11801644" cy="6229550"/>
          </a:xfrm>
        </p:grpSpPr>
        <p:sp>
          <p:nvSpPr>
            <p:cNvPr id="26" name="Oval 25">
              <a:extLst>
                <a:ext uri="{FF2B5EF4-FFF2-40B4-BE49-F238E27FC236}">
                  <a16:creationId xmlns:a16="http://schemas.microsoft.com/office/drawing/2014/main" id="{54D2C49A-33C3-4048-8267-6907CA6227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0439" y="253193"/>
              <a:ext cx="150552" cy="150552"/>
            </a:xfrm>
            <a:prstGeom prst="ellipse">
              <a:avLst/>
            </a:prstGeom>
            <a:solidFill>
              <a:srgbClr val="9744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F65CBEB7-29CF-4F21-ABB7-012581304C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53890" y="554418"/>
              <a:ext cx="466441" cy="466441"/>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9C900504-84D3-4813-B737-775C16F8F9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4134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C54A3D21-5E60-4B25-890E-FA22F16436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361" y="366560"/>
              <a:ext cx="309716" cy="309716"/>
            </a:xfrm>
            <a:prstGeom prst="ellipse">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7F04BF80-E9DB-4641-8EA2-51698324F1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850638" y="5886224"/>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234395B9-3F83-49A4-9275-0A315D88F5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35072" y="6176963"/>
              <a:ext cx="305780" cy="30578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0E7ABD02-CD92-4D6C-B4BA-984D6688F5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9653" y="5965616"/>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B0642C2E-FD82-320E-1723-C3A24BCA4D56}"/>
              </a:ext>
            </a:extLst>
          </p:cNvPr>
          <p:cNvSpPr>
            <a:spLocks noGrp="1"/>
          </p:cNvSpPr>
          <p:nvPr>
            <p:ph type="title"/>
          </p:nvPr>
        </p:nvSpPr>
        <p:spPr>
          <a:xfrm>
            <a:off x="770878" y="952023"/>
            <a:ext cx="10773422" cy="1797530"/>
          </a:xfrm>
        </p:spPr>
        <p:txBody>
          <a:bodyPr anchor="t">
            <a:normAutofit/>
          </a:bodyPr>
          <a:lstStyle/>
          <a:p>
            <a:r>
              <a:rPr lang="en-US" sz="4400" dirty="0">
                <a:latin typeface="Segoe UI" panose="020B0502040204020203" pitchFamily="34" charset="0"/>
                <a:ea typeface="DengXian" panose="02010600030101010101" pitchFamily="2" charset="-122"/>
              </a:rPr>
              <a:t>What can we do better</a:t>
            </a:r>
          </a:p>
        </p:txBody>
      </p:sp>
      <p:graphicFrame>
        <p:nvGraphicFramePr>
          <p:cNvPr id="33" name="Content Placeholder 2">
            <a:extLst>
              <a:ext uri="{FF2B5EF4-FFF2-40B4-BE49-F238E27FC236}">
                <a16:creationId xmlns:a16="http://schemas.microsoft.com/office/drawing/2014/main" id="{90900FF4-3B82-6ED4-FB40-8E4A46BD78C4}"/>
              </a:ext>
            </a:extLst>
          </p:cNvPr>
          <p:cNvGraphicFramePr>
            <a:graphicFrameLocks noGrp="1"/>
          </p:cNvGraphicFramePr>
          <p:nvPr>
            <p:ph idx="1"/>
            <p:extLst>
              <p:ext uri="{D42A27DB-BD31-4B8C-83A1-F6EECF244321}">
                <p14:modId xmlns:p14="http://schemas.microsoft.com/office/powerpoint/2010/main" val="3278022183"/>
              </p:ext>
            </p:extLst>
          </p:nvPr>
        </p:nvGraphicFramePr>
        <p:xfrm>
          <a:off x="639551" y="1850788"/>
          <a:ext cx="10658475" cy="32908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320566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6" name="Rectangle 45">
            <a:extLst>
              <a:ext uri="{FF2B5EF4-FFF2-40B4-BE49-F238E27FC236}">
                <a16:creationId xmlns:a16="http://schemas.microsoft.com/office/drawing/2014/main" id="{99B5B3C5-A599-465B-B2B9-866E8B2087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1"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Rectangle 47">
            <a:extLst>
              <a:ext uri="{FF2B5EF4-FFF2-40B4-BE49-F238E27FC236}">
                <a16:creationId xmlns:a16="http://schemas.microsoft.com/office/drawing/2014/main" id="{25C84982-7DD0-43B1-8A2D-BFA4DF1B4E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1"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grpSp>
        <p:nvGrpSpPr>
          <p:cNvPr id="50" name="Decorative Circles">
            <a:extLst>
              <a:ext uri="{FF2B5EF4-FFF2-40B4-BE49-F238E27FC236}">
                <a16:creationId xmlns:a16="http://schemas.microsoft.com/office/drawing/2014/main" id="{1D912E1C-3BBA-42F0-A3EE-FEC382E7230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1"/>
            <a:ext cx="12192001" cy="6858001"/>
            <a:chOff x="-1" y="-1"/>
            <a:chExt cx="12192001" cy="6858001"/>
          </a:xfrm>
        </p:grpSpPr>
        <p:sp>
          <p:nvSpPr>
            <p:cNvPr id="51" name="Oval 50">
              <a:extLst>
                <a:ext uri="{FF2B5EF4-FFF2-40B4-BE49-F238E27FC236}">
                  <a16:creationId xmlns:a16="http://schemas.microsoft.com/office/drawing/2014/main" id="{2FEEAC76-E273-46A8-8F8E-CE59860FE7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09098" y="727602"/>
              <a:ext cx="172408" cy="172408"/>
            </a:xfrm>
            <a:prstGeom prst="ellipse">
              <a:avLst/>
            </a:prstGeom>
            <a:solidFill>
              <a:schemeClr val="accent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76594A0E-9400-45AD-A431-1DA1C0B289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49947" y="136523"/>
              <a:ext cx="113367" cy="113367"/>
            </a:xfrm>
            <a:prstGeom prst="ellipse">
              <a:avLst/>
            </a:prstGeom>
            <a:solidFill>
              <a:srgbClr val="F39E2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20916D6C-D32F-42B6-8512-CD5EDB8F2B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75290" y="5859047"/>
              <a:ext cx="305780" cy="305780"/>
            </a:xfrm>
            <a:prstGeom prst="ellipse">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a:extLst>
                <a:ext uri="{FF2B5EF4-FFF2-40B4-BE49-F238E27FC236}">
                  <a16:creationId xmlns:a16="http://schemas.microsoft.com/office/drawing/2014/main" id="{3834846D-59C6-40F4-907C-F1A4689B58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5730" y="1133938"/>
              <a:ext cx="226735" cy="226735"/>
            </a:xfrm>
            <a:prstGeom prst="ellipse">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5A257CDF-2E36-4DC7-8EE4-5CD8F8ECAC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36830" y="554419"/>
              <a:ext cx="382700" cy="382700"/>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Oval 55">
              <a:extLst>
                <a:ext uri="{FF2B5EF4-FFF2-40B4-BE49-F238E27FC236}">
                  <a16:creationId xmlns:a16="http://schemas.microsoft.com/office/drawing/2014/main" id="{D5B26E0E-A115-4AE2-82D8-76BB93CC49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2430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a:extLst>
                <a:ext uri="{FF2B5EF4-FFF2-40B4-BE49-F238E27FC236}">
                  <a16:creationId xmlns:a16="http://schemas.microsoft.com/office/drawing/2014/main" id="{755058DB-7E01-4E95-BF59-983AA1BBB3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29630" y="5482355"/>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a:extLst>
                <a:ext uri="{FF2B5EF4-FFF2-40B4-BE49-F238E27FC236}">
                  <a16:creationId xmlns:a16="http://schemas.microsoft.com/office/drawing/2014/main" id="{A810F7E2-23F3-44D6-B09E-71E5565360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15328" y="612495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a:extLst>
                <a:ext uri="{FF2B5EF4-FFF2-40B4-BE49-F238E27FC236}">
                  <a16:creationId xmlns:a16="http://schemas.microsoft.com/office/drawing/2014/main" id="{59D5C391-E1DB-410A-A78C-ED3BBDFF07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20382" y="6255986"/>
              <a:ext cx="305780" cy="30578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Oval 59">
              <a:extLst>
                <a:ext uri="{FF2B5EF4-FFF2-40B4-BE49-F238E27FC236}">
                  <a16:creationId xmlns:a16="http://schemas.microsoft.com/office/drawing/2014/main" id="{77C4944D-9373-4283-BCAA-927A031665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34343" y="6204350"/>
              <a:ext cx="113367" cy="113367"/>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Freeform: Shape 60">
              <a:extLst>
                <a:ext uri="{FF2B5EF4-FFF2-40B4-BE49-F238E27FC236}">
                  <a16:creationId xmlns:a16="http://schemas.microsoft.com/office/drawing/2014/main" id="{6804C521-2D9F-4CE4-AFD3-D4F1551FEC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42244" y="6317718"/>
              <a:ext cx="549756" cy="540282"/>
            </a:xfrm>
            <a:custGeom>
              <a:avLst/>
              <a:gdLst>
                <a:gd name="connsiteX0" fmla="*/ 1224540 w 2115556"/>
                <a:gd name="connsiteY0" fmla="*/ 0 h 2079100"/>
                <a:gd name="connsiteX1" fmla="*/ 2090421 w 2115556"/>
                <a:gd name="connsiteY1" fmla="*/ 358660 h 2079100"/>
                <a:gd name="connsiteX2" fmla="*/ 2115556 w 2115556"/>
                <a:gd name="connsiteY2" fmla="*/ 386315 h 2079100"/>
                <a:gd name="connsiteX3" fmla="*/ 2115556 w 2115556"/>
                <a:gd name="connsiteY3" fmla="*/ 2062765 h 2079100"/>
                <a:gd name="connsiteX4" fmla="*/ 2100710 w 2115556"/>
                <a:gd name="connsiteY4" fmla="*/ 2079100 h 2079100"/>
                <a:gd name="connsiteX5" fmla="*/ 348370 w 2115556"/>
                <a:gd name="connsiteY5" fmla="*/ 2079100 h 2079100"/>
                <a:gd name="connsiteX6" fmla="*/ 279625 w 2115556"/>
                <a:gd name="connsiteY6" fmla="*/ 2003461 h 2079100"/>
                <a:gd name="connsiteX7" fmla="*/ 0 w 2115556"/>
                <a:gd name="connsiteY7" fmla="*/ 1224540 h 2079100"/>
                <a:gd name="connsiteX8" fmla="*/ 1224540 w 2115556"/>
                <a:gd name="connsiteY8" fmla="*/ 0 h 207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5556" h="2079100">
                  <a:moveTo>
                    <a:pt x="1224540" y="0"/>
                  </a:moveTo>
                  <a:cubicBezTo>
                    <a:pt x="1562687" y="0"/>
                    <a:pt x="1868823" y="137062"/>
                    <a:pt x="2090421" y="358660"/>
                  </a:cubicBezTo>
                  <a:lnTo>
                    <a:pt x="2115556" y="386315"/>
                  </a:lnTo>
                  <a:lnTo>
                    <a:pt x="2115556" y="2062765"/>
                  </a:lnTo>
                  <a:lnTo>
                    <a:pt x="2100710" y="2079100"/>
                  </a:lnTo>
                  <a:lnTo>
                    <a:pt x="348370" y="2079100"/>
                  </a:lnTo>
                  <a:lnTo>
                    <a:pt x="279625" y="2003461"/>
                  </a:lnTo>
                  <a:cubicBezTo>
                    <a:pt x="104938" y="1791789"/>
                    <a:pt x="0" y="1520419"/>
                    <a:pt x="0" y="1224540"/>
                  </a:cubicBezTo>
                  <a:cubicBezTo>
                    <a:pt x="0" y="548245"/>
                    <a:pt x="548245" y="0"/>
                    <a:pt x="1224540" y="0"/>
                  </a:cubicBez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62" name="Freeform: Shape 61">
              <a:extLst>
                <a:ext uri="{FF2B5EF4-FFF2-40B4-BE49-F238E27FC236}">
                  <a16:creationId xmlns:a16="http://schemas.microsoft.com/office/drawing/2014/main" id="{755AC65C-13EF-4182-AA3C-62BE165C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510196" cy="538336"/>
            </a:xfrm>
            <a:custGeom>
              <a:avLst/>
              <a:gdLst>
                <a:gd name="connsiteX0" fmla="*/ 0 w 510196"/>
                <a:gd name="connsiteY0" fmla="*/ 0 h 538336"/>
                <a:gd name="connsiteX1" fmla="*/ 459276 w 510196"/>
                <a:gd name="connsiteY1" fmla="*/ 0 h 538336"/>
                <a:gd name="connsiteX2" fmla="*/ 482126 w 510196"/>
                <a:gd name="connsiteY2" fmla="*/ 42098 h 538336"/>
                <a:gd name="connsiteX3" fmla="*/ 510196 w 510196"/>
                <a:gd name="connsiteY3" fmla="*/ 181136 h 538336"/>
                <a:gd name="connsiteX4" fmla="*/ 152996 w 510196"/>
                <a:gd name="connsiteY4" fmla="*/ 538336 h 538336"/>
                <a:gd name="connsiteX5" fmla="*/ 13958 w 510196"/>
                <a:gd name="connsiteY5" fmla="*/ 510266 h 538336"/>
                <a:gd name="connsiteX6" fmla="*/ 0 w 510196"/>
                <a:gd name="connsiteY6" fmla="*/ 502690 h 538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0196" h="538336">
                  <a:moveTo>
                    <a:pt x="0" y="0"/>
                  </a:moveTo>
                  <a:lnTo>
                    <a:pt x="459276" y="0"/>
                  </a:lnTo>
                  <a:lnTo>
                    <a:pt x="482126" y="42098"/>
                  </a:lnTo>
                  <a:cubicBezTo>
                    <a:pt x="500201" y="84833"/>
                    <a:pt x="510196" y="131817"/>
                    <a:pt x="510196" y="181136"/>
                  </a:cubicBezTo>
                  <a:cubicBezTo>
                    <a:pt x="510196" y="378412"/>
                    <a:pt x="350272" y="538336"/>
                    <a:pt x="152996" y="538336"/>
                  </a:cubicBezTo>
                  <a:cubicBezTo>
                    <a:pt x="103677" y="538336"/>
                    <a:pt x="56693" y="528341"/>
                    <a:pt x="13958" y="510266"/>
                  </a:cubicBezTo>
                  <a:lnTo>
                    <a:pt x="0" y="50269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63" name="Freeform: Shape 62">
              <a:extLst>
                <a:ext uri="{FF2B5EF4-FFF2-40B4-BE49-F238E27FC236}">
                  <a16:creationId xmlns:a16="http://schemas.microsoft.com/office/drawing/2014/main" id="{E40DA8D2-FA4B-4282-9D44-48C27B63A1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28695" y="1"/>
              <a:ext cx="554074" cy="282754"/>
            </a:xfrm>
            <a:custGeom>
              <a:avLst/>
              <a:gdLst>
                <a:gd name="connsiteX0" fmla="*/ 644 w 309162"/>
                <a:gd name="connsiteY0" fmla="*/ 0 h 157771"/>
                <a:gd name="connsiteX1" fmla="*/ 308518 w 309162"/>
                <a:gd name="connsiteY1" fmla="*/ 0 h 157771"/>
                <a:gd name="connsiteX2" fmla="*/ 309162 w 309162"/>
                <a:gd name="connsiteY2" fmla="*/ 3190 h 157771"/>
                <a:gd name="connsiteX3" fmla="*/ 154581 w 309162"/>
                <a:gd name="connsiteY3" fmla="*/ 157771 h 157771"/>
                <a:gd name="connsiteX4" fmla="*/ 0 w 309162"/>
                <a:gd name="connsiteY4" fmla="*/ 3190 h 157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162" h="157771">
                  <a:moveTo>
                    <a:pt x="644" y="0"/>
                  </a:moveTo>
                  <a:lnTo>
                    <a:pt x="308518" y="0"/>
                  </a:lnTo>
                  <a:lnTo>
                    <a:pt x="309162" y="3190"/>
                  </a:lnTo>
                  <a:cubicBezTo>
                    <a:pt x="309162" y="88563"/>
                    <a:pt x="239954" y="157771"/>
                    <a:pt x="154581" y="157771"/>
                  </a:cubicBezTo>
                  <a:cubicBezTo>
                    <a:pt x="69208" y="157771"/>
                    <a:pt x="0" y="88563"/>
                    <a:pt x="0" y="3190"/>
                  </a:cubicBez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64" name="Oval 63">
              <a:extLst>
                <a:ext uri="{FF2B5EF4-FFF2-40B4-BE49-F238E27FC236}">
                  <a16:creationId xmlns:a16="http://schemas.microsoft.com/office/drawing/2014/main" id="{99065014-CB18-414D-A527-31ECC45700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04140" y="1132500"/>
              <a:ext cx="84680" cy="84680"/>
            </a:xfrm>
            <a:prstGeom prst="ellipse">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65" name="Freeform: Shape 64">
              <a:extLst>
                <a:ext uri="{FF2B5EF4-FFF2-40B4-BE49-F238E27FC236}">
                  <a16:creationId xmlns:a16="http://schemas.microsoft.com/office/drawing/2014/main" id="{8F39E27A-56C1-4328-8DF1-2DA147C784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51348" y="5576515"/>
              <a:ext cx="137603" cy="210490"/>
            </a:xfrm>
            <a:custGeom>
              <a:avLst/>
              <a:gdLst>
                <a:gd name="connsiteX0" fmla="*/ 105245 w 137603"/>
                <a:gd name="connsiteY0" fmla="*/ 0 h 210490"/>
                <a:gd name="connsiteX1" fmla="*/ 137603 w 137603"/>
                <a:gd name="connsiteY1" fmla="*/ 6533 h 210490"/>
                <a:gd name="connsiteX2" fmla="*/ 137603 w 137603"/>
                <a:gd name="connsiteY2" fmla="*/ 203957 h 210490"/>
                <a:gd name="connsiteX3" fmla="*/ 105245 w 137603"/>
                <a:gd name="connsiteY3" fmla="*/ 210490 h 210490"/>
                <a:gd name="connsiteX4" fmla="*/ 0 w 137603"/>
                <a:gd name="connsiteY4" fmla="*/ 105245 h 210490"/>
                <a:gd name="connsiteX5" fmla="*/ 105245 w 137603"/>
                <a:gd name="connsiteY5" fmla="*/ 0 h 210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603" h="210490">
                  <a:moveTo>
                    <a:pt x="105245" y="0"/>
                  </a:moveTo>
                  <a:lnTo>
                    <a:pt x="137603" y="6533"/>
                  </a:lnTo>
                  <a:lnTo>
                    <a:pt x="137603" y="203957"/>
                  </a:lnTo>
                  <a:lnTo>
                    <a:pt x="105245" y="210490"/>
                  </a:lnTo>
                  <a:cubicBezTo>
                    <a:pt x="47120" y="210490"/>
                    <a:pt x="0" y="163370"/>
                    <a:pt x="0" y="105245"/>
                  </a:cubicBezTo>
                  <a:cubicBezTo>
                    <a:pt x="0" y="47120"/>
                    <a:pt x="47120" y="0"/>
                    <a:pt x="105245"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grpSp>
      <p:sp useBgFill="1">
        <p:nvSpPr>
          <p:cNvPr id="67" name="Rectangle 66">
            <a:extLst>
              <a:ext uri="{FF2B5EF4-FFF2-40B4-BE49-F238E27FC236}">
                <a16:creationId xmlns:a16="http://schemas.microsoft.com/office/drawing/2014/main" id="{E2748806-3AF5-4078-830A-C1F26BF1B2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pic>
        <p:nvPicPr>
          <p:cNvPr id="4" name="Picture 3" descr="Magnifying glass and question mark">
            <a:extLst>
              <a:ext uri="{FF2B5EF4-FFF2-40B4-BE49-F238E27FC236}">
                <a16:creationId xmlns:a16="http://schemas.microsoft.com/office/drawing/2014/main" id="{1C189D2D-CEB9-04EB-B310-1395DB68F1D3}"/>
              </a:ext>
            </a:extLst>
          </p:cNvPr>
          <p:cNvPicPr>
            <a:picLocks noChangeAspect="1"/>
          </p:cNvPicPr>
          <p:nvPr/>
        </p:nvPicPr>
        <p:blipFill rotWithShape="1">
          <a:blip r:embed="rId2">
            <a:alphaModFix/>
          </a:blip>
          <a:srcRect/>
          <a:stretch/>
        </p:blipFill>
        <p:spPr>
          <a:xfrm>
            <a:off x="20" y="10"/>
            <a:ext cx="12191980" cy="6857990"/>
          </a:xfrm>
          <a:prstGeom prst="rect">
            <a:avLst/>
          </a:prstGeom>
        </p:spPr>
      </p:pic>
      <p:sp>
        <p:nvSpPr>
          <p:cNvPr id="69" name="Freeform: Shape 68">
            <a:extLst>
              <a:ext uri="{FF2B5EF4-FFF2-40B4-BE49-F238E27FC236}">
                <a16:creationId xmlns:a16="http://schemas.microsoft.com/office/drawing/2014/main" id="{36C5C053-F6BB-464B-BDD2-9D811A2494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1"/>
            <a:ext cx="489238" cy="558645"/>
          </a:xfrm>
          <a:custGeom>
            <a:avLst/>
            <a:gdLst>
              <a:gd name="connsiteX0" fmla="*/ 1156116 w 3186814"/>
              <a:gd name="connsiteY0" fmla="*/ 0 h 3638922"/>
              <a:gd name="connsiteX1" fmla="*/ 3186814 w 3186814"/>
              <a:gd name="connsiteY1" fmla="*/ 2030698 h 3638922"/>
              <a:gd name="connsiteX2" fmla="*/ 2447829 w 3186814"/>
              <a:gd name="connsiteY2" fmla="*/ 3597684 h 3638922"/>
              <a:gd name="connsiteX3" fmla="*/ 2392682 w 3186814"/>
              <a:gd name="connsiteY3" fmla="*/ 3638922 h 3638922"/>
              <a:gd name="connsiteX4" fmla="*/ 0 w 3186814"/>
              <a:gd name="connsiteY4" fmla="*/ 3638922 h 3638922"/>
              <a:gd name="connsiteX5" fmla="*/ 0 w 3186814"/>
              <a:gd name="connsiteY5" fmla="*/ 362315 h 3638922"/>
              <a:gd name="connsiteX6" fmla="*/ 20733 w 3186814"/>
              <a:gd name="connsiteY6" fmla="*/ 346811 h 3638922"/>
              <a:gd name="connsiteX7" fmla="*/ 1156116 w 3186814"/>
              <a:gd name="connsiteY7" fmla="*/ 0 h 3638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86814" h="3638922">
                <a:moveTo>
                  <a:pt x="1156116" y="0"/>
                </a:moveTo>
                <a:cubicBezTo>
                  <a:pt x="2277640" y="0"/>
                  <a:pt x="3186814" y="909174"/>
                  <a:pt x="3186814" y="2030698"/>
                </a:cubicBezTo>
                <a:cubicBezTo>
                  <a:pt x="3186814" y="2661556"/>
                  <a:pt x="2899146" y="3225224"/>
                  <a:pt x="2447829" y="3597684"/>
                </a:cubicBezTo>
                <a:lnTo>
                  <a:pt x="2392682" y="3638922"/>
                </a:lnTo>
                <a:lnTo>
                  <a:pt x="0" y="3638922"/>
                </a:lnTo>
                <a:lnTo>
                  <a:pt x="0" y="362315"/>
                </a:lnTo>
                <a:lnTo>
                  <a:pt x="20733" y="346811"/>
                </a:lnTo>
                <a:cubicBezTo>
                  <a:pt x="344835" y="127853"/>
                  <a:pt x="735545" y="0"/>
                  <a:pt x="1156116" y="0"/>
                </a:cubicBezTo>
                <a:close/>
              </a:path>
            </a:pathLst>
          </a:cu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a:extLst>
              <a:ext uri="{FF2B5EF4-FFF2-40B4-BE49-F238E27FC236}">
                <a16:creationId xmlns:a16="http://schemas.microsoft.com/office/drawing/2014/main" id="{8315D1CC-8D02-4016-AD7A-097E77AAE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848491" y="521037"/>
            <a:ext cx="800716" cy="800716"/>
          </a:xfrm>
          <a:prstGeom prst="ellipse">
            <a:avLst/>
          </a:prstGeom>
          <a:solidFill>
            <a:schemeClr val="accent1">
              <a:lumMod val="40000"/>
              <a:lumOff val="6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a:extLst>
              <a:ext uri="{FF2B5EF4-FFF2-40B4-BE49-F238E27FC236}">
                <a16:creationId xmlns:a16="http://schemas.microsoft.com/office/drawing/2014/main" id="{1CB84D5D-9C64-4481-B8AD-C109F7DB3F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895093" y="575478"/>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a:extLst>
              <a:ext uri="{FF2B5EF4-FFF2-40B4-BE49-F238E27FC236}">
                <a16:creationId xmlns:a16="http://schemas.microsoft.com/office/drawing/2014/main" id="{01A9D26D-082A-4101-8D75-863B7B7AB8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848491" y="2156596"/>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a:extLst>
              <a:ext uri="{FF2B5EF4-FFF2-40B4-BE49-F238E27FC236}">
                <a16:creationId xmlns:a16="http://schemas.microsoft.com/office/drawing/2014/main" id="{A0FE0BA4-FE6E-4B91-9A1B-E373720BD3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716462" y="5425189"/>
            <a:ext cx="226735" cy="226735"/>
          </a:xfrm>
          <a:prstGeom prst="ellipse">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a:extLst>
              <a:ext uri="{FF2B5EF4-FFF2-40B4-BE49-F238E27FC236}">
                <a16:creationId xmlns:a16="http://schemas.microsoft.com/office/drawing/2014/main" id="{80E6F154-6DA5-4544-8945-8AF8DE20A6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82050" y="5874923"/>
            <a:ext cx="466441" cy="46644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a:extLst>
              <a:ext uri="{FF2B5EF4-FFF2-40B4-BE49-F238E27FC236}">
                <a16:creationId xmlns:a16="http://schemas.microsoft.com/office/drawing/2014/main" id="{85558ED7-8ED9-4B7F-8138-C5B8A0EC19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033637" y="585925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a:extLst>
              <a:ext uri="{FF2B5EF4-FFF2-40B4-BE49-F238E27FC236}">
                <a16:creationId xmlns:a16="http://schemas.microsoft.com/office/drawing/2014/main" id="{13E9F88F-5950-42B0-B9A3-898F91835B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633000" y="6225214"/>
            <a:ext cx="94160" cy="94160"/>
          </a:xfrm>
          <a:prstGeom prst="ellipse">
            <a:avLst/>
          </a:prstGeom>
          <a:solidFill>
            <a:schemeClr val="tx2">
              <a:lumMod val="50000"/>
              <a:lumOff val="50000"/>
              <a:alpha val="2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a:extLst>
              <a:ext uri="{FF2B5EF4-FFF2-40B4-BE49-F238E27FC236}">
                <a16:creationId xmlns:a16="http://schemas.microsoft.com/office/drawing/2014/main" id="{34FBEBF3-C941-4CB0-8AC2-3B50E1371B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52153" y="-1181847"/>
            <a:ext cx="6858000" cy="9221694"/>
          </a:xfrm>
          <a:prstGeom prst="rect">
            <a:avLst/>
          </a:prstGeom>
          <a:gradFill>
            <a:gsLst>
              <a:gs pos="100000">
                <a:srgbClr val="000000">
                  <a:alpha val="0"/>
                </a:srgbClr>
              </a:gs>
              <a:gs pos="0">
                <a:schemeClr val="tx1"/>
              </a:gs>
              <a:gs pos="0">
                <a:srgbClr val="0000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A30A51E-4145-B848-B7C0-750F73549FB7}"/>
              </a:ext>
            </a:extLst>
          </p:cNvPr>
          <p:cNvSpPr>
            <a:spLocks noGrp="1"/>
          </p:cNvSpPr>
          <p:nvPr>
            <p:ph type="title"/>
          </p:nvPr>
        </p:nvSpPr>
        <p:spPr>
          <a:xfrm>
            <a:off x="5659718" y="565846"/>
            <a:ext cx="5770281" cy="3617644"/>
          </a:xfrm>
        </p:spPr>
        <p:txBody>
          <a:bodyPr vert="horz" lIns="91440" tIns="45720" rIns="91440" bIns="45720" rtlCol="0" anchor="b">
            <a:normAutofit/>
          </a:bodyPr>
          <a:lstStyle/>
          <a:p>
            <a:pPr algn="r"/>
            <a:r>
              <a:rPr lang="en-US" altLang="zh-CN" sz="6000">
                <a:solidFill>
                  <a:srgbClr val="FFFFFF"/>
                </a:solidFill>
                <a:latin typeface="Segoe UI" panose="020B0502040204020203" pitchFamily="34" charset="0"/>
                <a:ea typeface="DengXian" panose="02010600030101010101" pitchFamily="2" charset="-122"/>
              </a:rPr>
              <a:t>Q&amp;A</a:t>
            </a:r>
          </a:p>
        </p:txBody>
      </p:sp>
    </p:spTree>
    <p:extLst>
      <p:ext uri="{BB962C8B-B14F-4D97-AF65-F5344CB8AC3E}">
        <p14:creationId xmlns:p14="http://schemas.microsoft.com/office/powerpoint/2010/main" val="3311984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6" name="Rectangle 45">
            <a:extLst>
              <a:ext uri="{FF2B5EF4-FFF2-40B4-BE49-F238E27FC236}">
                <a16:creationId xmlns:a16="http://schemas.microsoft.com/office/drawing/2014/main" id="{E2748806-3AF5-4078-830A-C1F26BF1B2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pic>
        <p:nvPicPr>
          <p:cNvPr id="31" name="Picture 30">
            <a:extLst>
              <a:ext uri="{FF2B5EF4-FFF2-40B4-BE49-F238E27FC236}">
                <a16:creationId xmlns:a16="http://schemas.microsoft.com/office/drawing/2014/main" id="{BFCB8596-9009-256C-F3A8-CEE1369C82E7}"/>
              </a:ext>
            </a:extLst>
          </p:cNvPr>
          <p:cNvPicPr>
            <a:picLocks noChangeAspect="1"/>
          </p:cNvPicPr>
          <p:nvPr/>
        </p:nvPicPr>
        <p:blipFill rotWithShape="1">
          <a:blip r:embed="rId3">
            <a:alphaModFix/>
          </a:blip>
          <a:srcRect t="29670" r="-1" b="-1"/>
          <a:stretch/>
        </p:blipFill>
        <p:spPr>
          <a:xfrm>
            <a:off x="1524" y="10"/>
            <a:ext cx="12188952" cy="6857990"/>
          </a:xfrm>
          <a:prstGeom prst="rect">
            <a:avLst/>
          </a:prstGeom>
        </p:spPr>
      </p:pic>
      <p:sp>
        <p:nvSpPr>
          <p:cNvPr id="48" name="Rectangle 47">
            <a:extLst>
              <a:ext uri="{FF2B5EF4-FFF2-40B4-BE49-F238E27FC236}">
                <a16:creationId xmlns:a16="http://schemas.microsoft.com/office/drawing/2014/main" id="{34FBEBF3-C941-4CB0-8AC2-3B50E1371B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89239" y="-389238"/>
            <a:ext cx="6858000" cy="7636476"/>
          </a:xfrm>
          <a:prstGeom prst="rect">
            <a:avLst/>
          </a:prstGeom>
          <a:gradFill>
            <a:gsLst>
              <a:gs pos="100000">
                <a:srgbClr val="000000">
                  <a:alpha val="0"/>
                </a:srgbClr>
              </a:gs>
              <a:gs pos="0">
                <a:schemeClr val="tx1"/>
              </a:gs>
              <a:gs pos="0">
                <a:srgbClr val="0000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26FD4B2-1DB6-D3CC-CBAF-76B4CC06BF38}"/>
              </a:ext>
            </a:extLst>
          </p:cNvPr>
          <p:cNvSpPr>
            <a:spLocks noGrp="1"/>
          </p:cNvSpPr>
          <p:nvPr>
            <p:ph type="ctrTitle"/>
          </p:nvPr>
        </p:nvSpPr>
        <p:spPr>
          <a:xfrm>
            <a:off x="777240" y="565846"/>
            <a:ext cx="4887458" cy="3610622"/>
          </a:xfrm>
        </p:spPr>
        <p:txBody>
          <a:bodyPr anchor="b">
            <a:normAutofit/>
          </a:bodyPr>
          <a:lstStyle/>
          <a:p>
            <a:pPr algn="l"/>
            <a:r>
              <a:rPr lang="en-US" altLang="zh-CN" sz="6000">
                <a:solidFill>
                  <a:srgbClr val="FFFFFF"/>
                </a:solidFill>
                <a:latin typeface="Segoe UI" panose="020B0502040204020203" pitchFamily="34" charset="0"/>
                <a:ea typeface="DengXian" panose="02010600030101010101" pitchFamily="2" charset="-122"/>
              </a:rPr>
              <a:t>Thank you!</a:t>
            </a:r>
            <a:endParaRPr lang="zh-CN" altLang="en-US" sz="6000" dirty="0">
              <a:solidFill>
                <a:srgbClr val="FFFFFF"/>
              </a:solidFill>
              <a:latin typeface="Segoe UI" panose="020B0502040204020203" pitchFamily="34" charset="0"/>
              <a:ea typeface="DengXian" panose="02010600030101010101" pitchFamily="2" charset="-122"/>
            </a:endParaRPr>
          </a:p>
        </p:txBody>
      </p:sp>
      <p:grpSp>
        <p:nvGrpSpPr>
          <p:cNvPr id="50" name="Group 49">
            <a:extLst>
              <a:ext uri="{FF2B5EF4-FFF2-40B4-BE49-F238E27FC236}">
                <a16:creationId xmlns:a16="http://schemas.microsoft.com/office/drawing/2014/main" id="{AFCA5498-D019-48A6-B194-72CE1ABB0B3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464840" y="236341"/>
            <a:ext cx="2727160" cy="6621659"/>
            <a:chOff x="9464840" y="236341"/>
            <a:chExt cx="2727160" cy="6621659"/>
          </a:xfrm>
        </p:grpSpPr>
        <p:sp>
          <p:nvSpPr>
            <p:cNvPr id="51" name="Oval 50">
              <a:extLst>
                <a:ext uri="{FF2B5EF4-FFF2-40B4-BE49-F238E27FC236}">
                  <a16:creationId xmlns:a16="http://schemas.microsoft.com/office/drawing/2014/main" id="{880BC69F-2340-4181-ADB9-8B7434E969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464840" y="538627"/>
              <a:ext cx="94160" cy="94160"/>
            </a:xfrm>
            <a:prstGeom prst="ellipse">
              <a:avLst/>
            </a:prstGeom>
            <a:solidFill>
              <a:schemeClr val="tx2">
                <a:lumMod val="50000"/>
                <a:lumOff val="50000"/>
                <a:alpha val="2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B68D1539-E8D8-4BDB-9061-190D143416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48803" y="1206077"/>
              <a:ext cx="226735" cy="226735"/>
            </a:xfrm>
            <a:prstGeom prst="ellipse">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D90FDF91-C6ED-4CDD-9F62-ABFA2C8E8A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65714" y="236341"/>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a:extLst>
                <a:ext uri="{FF2B5EF4-FFF2-40B4-BE49-F238E27FC236}">
                  <a16:creationId xmlns:a16="http://schemas.microsoft.com/office/drawing/2014/main" id="{638B5A1D-024A-4BFB-A608-C68DA71B1E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509" y="516637"/>
              <a:ext cx="466441" cy="46644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B38C5DD2-94C4-4737-B4BC-7A35DAB85B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30142" y="458803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8804505C-24F5-486F-8661-8249FBD4FB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42793" y="5536248"/>
              <a:ext cx="800716" cy="800716"/>
            </a:xfrm>
            <a:prstGeom prst="ellipse">
              <a:avLst/>
            </a:prstGeom>
            <a:solidFill>
              <a:schemeClr val="accent1">
                <a:lumMod val="40000"/>
                <a:lumOff val="6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a:extLst>
                <a:ext uri="{FF2B5EF4-FFF2-40B4-BE49-F238E27FC236}">
                  <a16:creationId xmlns:a16="http://schemas.microsoft.com/office/drawing/2014/main" id="{777CC497-AB04-4BBC-A3CB-6EFF95AF0B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83540" y="6169156"/>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Shape 57">
              <a:extLst>
                <a:ext uri="{FF2B5EF4-FFF2-40B4-BE49-F238E27FC236}">
                  <a16:creationId xmlns:a16="http://schemas.microsoft.com/office/drawing/2014/main" id="{BD149070-8E66-48F1-948D-17A50C52D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11702762" y="6299355"/>
              <a:ext cx="489238" cy="558645"/>
            </a:xfrm>
            <a:custGeom>
              <a:avLst/>
              <a:gdLst>
                <a:gd name="connsiteX0" fmla="*/ 1156116 w 3186814"/>
                <a:gd name="connsiteY0" fmla="*/ 0 h 3638922"/>
                <a:gd name="connsiteX1" fmla="*/ 3186814 w 3186814"/>
                <a:gd name="connsiteY1" fmla="*/ 2030698 h 3638922"/>
                <a:gd name="connsiteX2" fmla="*/ 2447829 w 3186814"/>
                <a:gd name="connsiteY2" fmla="*/ 3597684 h 3638922"/>
                <a:gd name="connsiteX3" fmla="*/ 2392682 w 3186814"/>
                <a:gd name="connsiteY3" fmla="*/ 3638922 h 3638922"/>
                <a:gd name="connsiteX4" fmla="*/ 0 w 3186814"/>
                <a:gd name="connsiteY4" fmla="*/ 3638922 h 3638922"/>
                <a:gd name="connsiteX5" fmla="*/ 0 w 3186814"/>
                <a:gd name="connsiteY5" fmla="*/ 362315 h 3638922"/>
                <a:gd name="connsiteX6" fmla="*/ 20733 w 3186814"/>
                <a:gd name="connsiteY6" fmla="*/ 346811 h 3638922"/>
                <a:gd name="connsiteX7" fmla="*/ 1156116 w 3186814"/>
                <a:gd name="connsiteY7" fmla="*/ 0 h 3638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86814" h="3638922">
                  <a:moveTo>
                    <a:pt x="1156116" y="0"/>
                  </a:moveTo>
                  <a:cubicBezTo>
                    <a:pt x="2277640" y="0"/>
                    <a:pt x="3186814" y="909174"/>
                    <a:pt x="3186814" y="2030698"/>
                  </a:cubicBezTo>
                  <a:cubicBezTo>
                    <a:pt x="3186814" y="2661556"/>
                    <a:pt x="2899146" y="3225224"/>
                    <a:pt x="2447829" y="3597684"/>
                  </a:cubicBezTo>
                  <a:lnTo>
                    <a:pt x="2392682" y="3638922"/>
                  </a:lnTo>
                  <a:lnTo>
                    <a:pt x="0" y="3638922"/>
                  </a:lnTo>
                  <a:lnTo>
                    <a:pt x="0" y="362315"/>
                  </a:lnTo>
                  <a:lnTo>
                    <a:pt x="20733" y="346811"/>
                  </a:lnTo>
                  <a:cubicBezTo>
                    <a:pt x="344835" y="127853"/>
                    <a:pt x="735545" y="0"/>
                    <a:pt x="1156116" y="0"/>
                  </a:cubicBezTo>
                  <a:close/>
                </a:path>
              </a:pathLst>
            </a:cu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9194745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7D0C7BAC-A9A7-4A90-8672-2EBEC5D6CF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F596CC8E-63AE-4FBB-B170-725D8CC843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bg1"/>
              </a:solidFill>
              <a:latin typeface="+mj-lt"/>
            </a:endParaRPr>
          </a:p>
        </p:txBody>
      </p:sp>
      <p:sp>
        <p:nvSpPr>
          <p:cNvPr id="2" name="Title 1">
            <a:extLst>
              <a:ext uri="{FF2B5EF4-FFF2-40B4-BE49-F238E27FC236}">
                <a16:creationId xmlns:a16="http://schemas.microsoft.com/office/drawing/2014/main" id="{289DC598-60E9-2D79-1259-CEDB667A8BAE}"/>
              </a:ext>
            </a:extLst>
          </p:cNvPr>
          <p:cNvSpPr>
            <a:spLocks noGrp="1"/>
          </p:cNvSpPr>
          <p:nvPr>
            <p:ph type="title"/>
          </p:nvPr>
        </p:nvSpPr>
        <p:spPr>
          <a:xfrm>
            <a:off x="777239" y="777240"/>
            <a:ext cx="6168331" cy="2493876"/>
          </a:xfrm>
        </p:spPr>
        <p:txBody>
          <a:bodyPr anchor="b">
            <a:normAutofit/>
          </a:bodyPr>
          <a:lstStyle/>
          <a:p>
            <a:r>
              <a:rPr lang="en-US" sz="4400" dirty="0">
                <a:latin typeface="Segoe UI" panose="020B0502040204020203" pitchFamily="34" charset="0"/>
                <a:ea typeface="DengXian" panose="02010600030101010101" pitchFamily="2" charset="-122"/>
              </a:rPr>
              <a:t>Motivations</a:t>
            </a:r>
          </a:p>
        </p:txBody>
      </p:sp>
      <p:sp>
        <p:nvSpPr>
          <p:cNvPr id="7" name="Content Placeholder 6">
            <a:extLst>
              <a:ext uri="{FF2B5EF4-FFF2-40B4-BE49-F238E27FC236}">
                <a16:creationId xmlns:a16="http://schemas.microsoft.com/office/drawing/2014/main" id="{11A80505-0D6D-92B3-597A-5A7ED9F6D149}"/>
              </a:ext>
            </a:extLst>
          </p:cNvPr>
          <p:cNvSpPr>
            <a:spLocks noGrp="1"/>
          </p:cNvSpPr>
          <p:nvPr>
            <p:ph idx="1"/>
          </p:nvPr>
        </p:nvSpPr>
        <p:spPr>
          <a:xfrm>
            <a:off x="777239" y="3428999"/>
            <a:ext cx="6168331" cy="2747963"/>
          </a:xfrm>
        </p:spPr>
        <p:txBody>
          <a:bodyPr anchor="t">
            <a:normAutofit/>
          </a:bodyPr>
          <a:lstStyle/>
          <a:p>
            <a:r>
              <a:rPr lang="en-US" altLang="zh-CN" sz="1800" dirty="0">
                <a:latin typeface="Segoe UI" panose="020B0502040204020203" pitchFamily="34" charset="0"/>
                <a:ea typeface="DengXian" panose="02010600030101010101" pitchFamily="2" charset="-122"/>
              </a:rPr>
              <a:t>Digitization of trading platforms</a:t>
            </a:r>
          </a:p>
          <a:p>
            <a:pPr lvl="1"/>
            <a:r>
              <a:rPr lang="en-US" altLang="zh-CN" sz="1600" dirty="0">
                <a:latin typeface="Segoe UI" panose="020B0502040204020203" pitchFamily="34" charset="0"/>
                <a:ea typeface="DengXian" panose="02010600030101010101" pitchFamily="2" charset="-122"/>
              </a:rPr>
              <a:t>The relentless rise of retail trading</a:t>
            </a:r>
          </a:p>
          <a:p>
            <a:pPr lvl="1"/>
            <a:r>
              <a:rPr lang="en-US" altLang="zh-CN" dirty="0">
                <a:latin typeface="Segoe UI" panose="020B0502040204020203" pitchFamily="34" charset="0"/>
                <a:ea typeface="DengXian" panose="02010600030101010101" pitchFamily="2" charset="-122"/>
                <a:hlinkClick r:id="rId3"/>
              </a:rPr>
              <a:t>GameStop short squeeze</a:t>
            </a:r>
            <a:endParaRPr lang="en-US" altLang="zh-CN" dirty="0">
              <a:latin typeface="Segoe UI" panose="020B0502040204020203" pitchFamily="34" charset="0"/>
              <a:ea typeface="DengXian" panose="02010600030101010101" pitchFamily="2" charset="-122"/>
            </a:endParaRPr>
          </a:p>
          <a:p>
            <a:endParaRPr lang="en-US" altLang="zh-CN" sz="1800" dirty="0">
              <a:latin typeface="Segoe UI" panose="020B0502040204020203" pitchFamily="34" charset="0"/>
              <a:ea typeface="DengXian" panose="02010600030101010101" pitchFamily="2" charset="-122"/>
            </a:endParaRPr>
          </a:p>
          <a:p>
            <a:pPr lvl="1"/>
            <a:endParaRPr lang="en-US" altLang="zh-CN" dirty="0">
              <a:latin typeface="Segoe UI" panose="020B0502040204020203" pitchFamily="34" charset="0"/>
              <a:ea typeface="DengXian" panose="02010600030101010101" pitchFamily="2" charset="-122"/>
            </a:endParaRPr>
          </a:p>
          <a:p>
            <a:pPr lvl="1"/>
            <a:endParaRPr lang="zh-CN" altLang="en-US" dirty="0">
              <a:latin typeface="Segoe UI" panose="020B0502040204020203" pitchFamily="34" charset="0"/>
              <a:ea typeface="DengXian" panose="02010600030101010101" pitchFamily="2" charset="-122"/>
            </a:endParaRPr>
          </a:p>
        </p:txBody>
      </p:sp>
      <p:grpSp>
        <p:nvGrpSpPr>
          <p:cNvPr id="39" name="decorative circles">
            <a:extLst>
              <a:ext uri="{FF2B5EF4-FFF2-40B4-BE49-F238E27FC236}">
                <a16:creationId xmlns:a16="http://schemas.microsoft.com/office/drawing/2014/main" id="{844DB1CD-B507-4DAC-B2EA-076521D31AF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132461" y="220046"/>
            <a:ext cx="3455469" cy="4723381"/>
            <a:chOff x="8132461" y="220046"/>
            <a:chExt cx="3455469" cy="4723381"/>
          </a:xfrm>
        </p:grpSpPr>
        <p:sp>
          <p:nvSpPr>
            <p:cNvPr id="18" name="Oval 17">
              <a:extLst>
                <a:ext uri="{FF2B5EF4-FFF2-40B4-BE49-F238E27FC236}">
                  <a16:creationId xmlns:a16="http://schemas.microsoft.com/office/drawing/2014/main" id="{118375C6-0D3C-4E5F-94B3-7EF5BAF068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1858" y="4716692"/>
              <a:ext cx="226735" cy="226735"/>
            </a:xfrm>
            <a:prstGeom prst="ellipse">
              <a:avLst/>
            </a:prstGeom>
            <a:solidFill>
              <a:srgbClr val="9744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C59FFDA2-3384-4F42-90FE-F082B05785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23226" y="4129921"/>
              <a:ext cx="466441" cy="46644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27BA1C62-77DC-4AFA-A864-2FCD22EE68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2461" y="4194350"/>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06170D3A-AB46-45E9-84C7-F7612F207E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04744" y="220046"/>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DD7FF505-A555-4D6E-87E1-2179E753B1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41342" y="397053"/>
              <a:ext cx="346588" cy="34658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A9E4792C-A3A6-40F9-B0F4-505095EE60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41342" y="108730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a:extLst>
              <a:ext uri="{FF2B5EF4-FFF2-40B4-BE49-F238E27FC236}">
                <a16:creationId xmlns:a16="http://schemas.microsoft.com/office/drawing/2014/main" id="{96FEDACF-8985-78EB-4818-0EB39B16BEE1}"/>
              </a:ext>
            </a:extLst>
          </p:cNvPr>
          <p:cNvPicPr>
            <a:picLocks noChangeAspect="1"/>
          </p:cNvPicPr>
          <p:nvPr/>
        </p:nvPicPr>
        <p:blipFill rotWithShape="1">
          <a:blip r:embed="rId4">
            <a:extLst>
              <a:ext uri="{28A0092B-C50C-407E-A947-70E740481C1C}">
                <a14:useLocalDpi xmlns:a14="http://schemas.microsoft.com/office/drawing/2010/main" val="0"/>
              </a:ext>
            </a:extLst>
          </a:blip>
          <a:srcRect r="-3" b="-3"/>
          <a:stretch/>
        </p:blipFill>
        <p:spPr>
          <a:xfrm>
            <a:off x="6980165" y="353676"/>
            <a:ext cx="3486122" cy="3486122"/>
          </a:xfrm>
          <a:custGeom>
            <a:avLst/>
            <a:gdLst/>
            <a:ahLst/>
            <a:cxnLst/>
            <a:rect l="l" t="t" r="r" b="b"/>
            <a:pathLst>
              <a:path w="3111160" h="3111160">
                <a:moveTo>
                  <a:pt x="1555580" y="0"/>
                </a:moveTo>
                <a:cubicBezTo>
                  <a:pt x="2414703" y="0"/>
                  <a:pt x="3111160" y="696457"/>
                  <a:pt x="3111160" y="1555580"/>
                </a:cubicBezTo>
                <a:cubicBezTo>
                  <a:pt x="3111160" y="2414703"/>
                  <a:pt x="2414703" y="3111160"/>
                  <a:pt x="1555580" y="3111160"/>
                </a:cubicBezTo>
                <a:cubicBezTo>
                  <a:pt x="696457" y="3111160"/>
                  <a:pt x="0" y="2414703"/>
                  <a:pt x="0" y="1555580"/>
                </a:cubicBezTo>
                <a:cubicBezTo>
                  <a:pt x="0" y="696457"/>
                  <a:pt x="696457" y="0"/>
                  <a:pt x="1555580" y="0"/>
                </a:cubicBezTo>
                <a:close/>
              </a:path>
            </a:pathLst>
          </a:custGeom>
        </p:spPr>
      </p:pic>
      <p:pic>
        <p:nvPicPr>
          <p:cNvPr id="8" name="Picture 7">
            <a:extLst>
              <a:ext uri="{FF2B5EF4-FFF2-40B4-BE49-F238E27FC236}">
                <a16:creationId xmlns:a16="http://schemas.microsoft.com/office/drawing/2014/main" id="{FAE67FE9-130C-E481-174E-6A5730FD4630}"/>
              </a:ext>
            </a:extLst>
          </p:cNvPr>
          <p:cNvPicPr>
            <a:picLocks noChangeAspect="1"/>
          </p:cNvPicPr>
          <p:nvPr/>
        </p:nvPicPr>
        <p:blipFill rotWithShape="1">
          <a:blip r:embed="rId5"/>
          <a:srcRect l="39760" r="4" b="4"/>
          <a:stretch/>
        </p:blipFill>
        <p:spPr>
          <a:xfrm>
            <a:off x="9023024" y="3769720"/>
            <a:ext cx="3166539" cy="3088280"/>
          </a:xfrm>
          <a:custGeom>
            <a:avLst/>
            <a:gdLst/>
            <a:ahLst/>
            <a:cxnLst/>
            <a:rect l="l" t="t" r="r" b="b"/>
            <a:pathLst>
              <a:path w="3043153" h="2967943">
                <a:moveTo>
                  <a:pt x="1773859" y="0"/>
                </a:moveTo>
                <a:cubicBezTo>
                  <a:pt x="2263696" y="0"/>
                  <a:pt x="2707161" y="198546"/>
                  <a:pt x="3028166" y="519551"/>
                </a:cubicBezTo>
                <a:lnTo>
                  <a:pt x="3043153" y="536041"/>
                </a:lnTo>
                <a:lnTo>
                  <a:pt x="3043153" y="2967943"/>
                </a:lnTo>
                <a:lnTo>
                  <a:pt x="464817" y="2967943"/>
                </a:lnTo>
                <a:lnTo>
                  <a:pt x="405063" y="2902197"/>
                </a:lnTo>
                <a:cubicBezTo>
                  <a:pt x="152012" y="2595570"/>
                  <a:pt x="0" y="2202466"/>
                  <a:pt x="0" y="1773859"/>
                </a:cubicBezTo>
                <a:cubicBezTo>
                  <a:pt x="0" y="794184"/>
                  <a:pt x="794184" y="0"/>
                  <a:pt x="1773859" y="0"/>
                </a:cubicBezTo>
                <a:close/>
              </a:path>
            </a:pathLst>
          </a:custGeom>
        </p:spPr>
      </p:pic>
      <p:sp>
        <p:nvSpPr>
          <p:cNvPr id="3" name="AutoShape 2" descr="A metaphorical illustration of the GameStop short squeeze phenomenon. The scene depicts a giant, anthropomorphized stock market bull, symbolizing the bullish investors, wrestling with a bear, representing the short sellers, in a crowded urban setting. The bull is overpowering the bear, symbolizing the unexpected rise in GameStop's stock. Surrounding them are amazed and cheering crowds of diverse individuals, representing the general public and small investors, witnessing this financial showdown. The background is filled with skyscrapers, symbolizing the financial district.">
            <a:extLst>
              <a:ext uri="{FF2B5EF4-FFF2-40B4-BE49-F238E27FC236}">
                <a16:creationId xmlns:a16="http://schemas.microsoft.com/office/drawing/2014/main" id="{2EF84B81-5421-8899-428A-FD44B903FBC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23066903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Group 52">
            <a:extLst>
              <a:ext uri="{FF2B5EF4-FFF2-40B4-BE49-F238E27FC236}">
                <a16:creationId xmlns:a16="http://schemas.microsoft.com/office/drawing/2014/main" id="{F85D90D8-26DA-FEEF-A999-BD923D3FDA92}"/>
              </a:ext>
            </a:extLst>
          </p:cNvPr>
          <p:cNvGrpSpPr/>
          <p:nvPr/>
        </p:nvGrpSpPr>
        <p:grpSpPr>
          <a:xfrm>
            <a:off x="378069" y="1233297"/>
            <a:ext cx="11435861" cy="4907498"/>
            <a:chOff x="418446" y="993342"/>
            <a:chExt cx="11628895" cy="4993658"/>
          </a:xfrm>
        </p:grpSpPr>
        <p:sp>
          <p:nvSpPr>
            <p:cNvPr id="7" name="TextBox 6">
              <a:extLst>
                <a:ext uri="{FF2B5EF4-FFF2-40B4-BE49-F238E27FC236}">
                  <a16:creationId xmlns:a16="http://schemas.microsoft.com/office/drawing/2014/main" id="{AED7C3B8-F8CE-11AA-04A8-4CB0CC0D4601}"/>
                </a:ext>
              </a:extLst>
            </p:cNvPr>
            <p:cNvSpPr txBox="1"/>
            <p:nvPr/>
          </p:nvSpPr>
          <p:spPr>
            <a:xfrm>
              <a:off x="4542475" y="993342"/>
              <a:ext cx="1796890" cy="404626"/>
            </a:xfrm>
            <a:prstGeom prst="rect">
              <a:avLst/>
            </a:prstGeom>
            <a:noFill/>
          </p:spPr>
          <p:txBody>
            <a:bodyPr wrap="square" rtlCol="0">
              <a:noAutofit/>
            </a:bodyPr>
            <a:lstStyle/>
            <a:p>
              <a:endParaRPr lang="zh-CN" altLang="en-US" sz="1200" dirty="0"/>
            </a:p>
          </p:txBody>
        </p:sp>
        <p:sp>
          <p:nvSpPr>
            <p:cNvPr id="10" name="TextBox 9">
              <a:extLst>
                <a:ext uri="{FF2B5EF4-FFF2-40B4-BE49-F238E27FC236}">
                  <a16:creationId xmlns:a16="http://schemas.microsoft.com/office/drawing/2014/main" id="{622C73FF-9784-73E7-CDC8-07DD10E4D635}"/>
                </a:ext>
              </a:extLst>
            </p:cNvPr>
            <p:cNvSpPr txBox="1"/>
            <p:nvPr/>
          </p:nvSpPr>
          <p:spPr>
            <a:xfrm>
              <a:off x="4632920" y="1017897"/>
              <a:ext cx="1796890" cy="404626"/>
            </a:xfrm>
            <a:prstGeom prst="rect">
              <a:avLst/>
            </a:prstGeom>
            <a:noFill/>
          </p:spPr>
          <p:txBody>
            <a:bodyPr wrap="square" rtlCol="0">
              <a:noAutofit/>
            </a:bodyPr>
            <a:lstStyle/>
            <a:p>
              <a:r>
                <a:rPr lang="en-US" altLang="zh-CN" sz="1200" dirty="0">
                  <a:latin typeface="Segoe UI" panose="020B0502040204020203" pitchFamily="34" charset="0"/>
                  <a:ea typeface="DengXian" panose="02010600030101010101" pitchFamily="2" charset="-122"/>
                </a:rPr>
                <a:t>Cleaning, Entity Matching,</a:t>
              </a:r>
              <a:r>
                <a:rPr lang="zh-CN" altLang="en-US" sz="1200" dirty="0">
                  <a:latin typeface="Segoe UI" panose="020B0502040204020203" pitchFamily="34" charset="0"/>
                  <a:ea typeface="DengXian" panose="02010600030101010101" pitchFamily="2" charset="-122"/>
                </a:rPr>
                <a:t> </a:t>
              </a:r>
              <a:r>
                <a:rPr lang="en-US" altLang="zh-CN" sz="1200" dirty="0">
                  <a:latin typeface="Segoe UI" panose="020B0502040204020203" pitchFamily="34" charset="0"/>
                  <a:ea typeface="DengXian" panose="02010600030101010101" pitchFamily="2" charset="-122"/>
                </a:rPr>
                <a:t>Merging, etc.</a:t>
              </a:r>
              <a:endParaRPr lang="zh-CN" altLang="en-US" sz="1200" dirty="0">
                <a:latin typeface="Segoe UI" panose="020B0502040204020203" pitchFamily="34" charset="0"/>
                <a:ea typeface="DengXian" panose="02010600030101010101" pitchFamily="2" charset="-122"/>
              </a:endParaRPr>
            </a:p>
          </p:txBody>
        </p:sp>
        <p:sp>
          <p:nvSpPr>
            <p:cNvPr id="17" name="TextBox 16">
              <a:extLst>
                <a:ext uri="{FF2B5EF4-FFF2-40B4-BE49-F238E27FC236}">
                  <a16:creationId xmlns:a16="http://schemas.microsoft.com/office/drawing/2014/main" id="{B47F0692-071C-1D18-CAAB-3D8BCAD2ED69}"/>
                </a:ext>
              </a:extLst>
            </p:cNvPr>
            <p:cNvSpPr txBox="1"/>
            <p:nvPr/>
          </p:nvSpPr>
          <p:spPr>
            <a:xfrm>
              <a:off x="4632920" y="2868923"/>
              <a:ext cx="1796890" cy="404626"/>
            </a:xfrm>
            <a:prstGeom prst="rect">
              <a:avLst/>
            </a:prstGeom>
            <a:noFill/>
          </p:spPr>
          <p:txBody>
            <a:bodyPr wrap="square" rtlCol="0">
              <a:noAutofit/>
            </a:bodyPr>
            <a:lstStyle/>
            <a:p>
              <a:r>
                <a:rPr lang="en-US" altLang="zh-CN" sz="1200" dirty="0">
                  <a:latin typeface="Segoe UI" panose="020B0502040204020203" pitchFamily="34" charset="0"/>
                  <a:ea typeface="DengXian" panose="02010600030101010101" pitchFamily="2" charset="-122"/>
                </a:rPr>
                <a:t>Processing, Indicators Calculating, etc.</a:t>
              </a:r>
              <a:endParaRPr lang="zh-CN" altLang="en-US" sz="1200" dirty="0">
                <a:latin typeface="Segoe UI" panose="020B0502040204020203" pitchFamily="34" charset="0"/>
                <a:ea typeface="DengXian" panose="02010600030101010101" pitchFamily="2" charset="-122"/>
              </a:endParaRPr>
            </a:p>
          </p:txBody>
        </p:sp>
        <p:sp>
          <p:nvSpPr>
            <p:cNvPr id="25" name="TextBox 24">
              <a:extLst>
                <a:ext uri="{FF2B5EF4-FFF2-40B4-BE49-F238E27FC236}">
                  <a16:creationId xmlns:a16="http://schemas.microsoft.com/office/drawing/2014/main" id="{E160AAFD-ACCC-969E-CB3D-118AEC18AF88}"/>
                </a:ext>
              </a:extLst>
            </p:cNvPr>
            <p:cNvSpPr txBox="1"/>
            <p:nvPr/>
          </p:nvSpPr>
          <p:spPr>
            <a:xfrm>
              <a:off x="8582270" y="2317812"/>
              <a:ext cx="1796890" cy="461665"/>
            </a:xfrm>
            <a:prstGeom prst="rect">
              <a:avLst/>
            </a:prstGeom>
            <a:noFill/>
          </p:spPr>
          <p:txBody>
            <a:bodyPr wrap="square" rtlCol="0">
              <a:spAutoFit/>
            </a:bodyPr>
            <a:lstStyle/>
            <a:p>
              <a:pPr algn="ctr"/>
              <a:r>
                <a:rPr lang="en-US" altLang="zh-CN" sz="1200" dirty="0">
                  <a:latin typeface="Segoe UI" panose="020B0502040204020203" pitchFamily="34" charset="0"/>
                  <a:ea typeface="DengXian" panose="02010600030101010101" pitchFamily="2" charset="-122"/>
                </a:rPr>
                <a:t>Quantify/Normalize Data</a:t>
              </a:r>
              <a:endParaRPr lang="zh-CN" altLang="en-US" sz="1200" dirty="0">
                <a:latin typeface="Segoe UI" panose="020B0502040204020203" pitchFamily="34" charset="0"/>
                <a:ea typeface="DengXian" panose="02010600030101010101" pitchFamily="2" charset="-122"/>
              </a:endParaRPr>
            </a:p>
          </p:txBody>
        </p:sp>
        <p:sp>
          <p:nvSpPr>
            <p:cNvPr id="26" name="Arrow: Curved Left 25">
              <a:extLst>
                <a:ext uri="{FF2B5EF4-FFF2-40B4-BE49-F238E27FC236}">
                  <a16:creationId xmlns:a16="http://schemas.microsoft.com/office/drawing/2014/main" id="{01095CC8-6A8A-62C7-0591-81E20118E21B}"/>
                </a:ext>
              </a:extLst>
            </p:cNvPr>
            <p:cNvSpPr/>
            <p:nvPr/>
          </p:nvSpPr>
          <p:spPr>
            <a:xfrm>
              <a:off x="10641839" y="3197321"/>
              <a:ext cx="1405502" cy="2421387"/>
            </a:xfrm>
            <a:prstGeom prst="curvedLeftArrow">
              <a:avLst/>
            </a:prstGeom>
            <a:gradFill>
              <a:gsLst>
                <a:gs pos="0">
                  <a:srgbClr val="704DC3"/>
                </a:gs>
                <a:gs pos="100000">
                  <a:schemeClr val="accent1"/>
                </a:gs>
              </a:gsLst>
              <a:lin ang="2700000" scaled="0"/>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latin typeface="Segoe UI" panose="020B0502040204020203" pitchFamily="34" charset="0"/>
                  <a:ea typeface="DengXian" panose="02010600030101010101" pitchFamily="2" charset="-122"/>
                </a:rPr>
                <a:t>Buy/Sell Decision</a:t>
              </a:r>
              <a:endParaRPr lang="zh-CN" altLang="en-US" sz="1200" dirty="0">
                <a:solidFill>
                  <a:schemeClr val="tx1"/>
                </a:solidFill>
                <a:latin typeface="Segoe UI" panose="020B0502040204020203" pitchFamily="34" charset="0"/>
                <a:ea typeface="DengXian" panose="02010600030101010101" pitchFamily="2" charset="-122"/>
              </a:endParaRPr>
            </a:p>
          </p:txBody>
        </p:sp>
        <p:cxnSp>
          <p:nvCxnSpPr>
            <p:cNvPr id="11" name="Straight Arrow Connector 10">
              <a:extLst>
                <a:ext uri="{FF2B5EF4-FFF2-40B4-BE49-F238E27FC236}">
                  <a16:creationId xmlns:a16="http://schemas.microsoft.com/office/drawing/2014/main" id="{0BA4213E-366D-4065-7D23-E46E6AE05B2C}"/>
                </a:ext>
              </a:extLst>
            </p:cNvPr>
            <p:cNvCxnSpPr>
              <a:cxnSpLocks/>
              <a:stCxn id="28" idx="3"/>
              <a:endCxn id="39" idx="1"/>
            </p:cNvCxnSpPr>
            <p:nvPr/>
          </p:nvCxnSpPr>
          <p:spPr>
            <a:xfrm>
              <a:off x="4513654" y="1515410"/>
              <a:ext cx="200660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EC097250-78A1-EEF6-F1DC-1019A5E9C09F}"/>
                </a:ext>
              </a:extLst>
            </p:cNvPr>
            <p:cNvCxnSpPr>
              <a:cxnSpLocks/>
              <a:stCxn id="30" idx="3"/>
              <a:endCxn id="46" idx="1"/>
            </p:cNvCxnSpPr>
            <p:nvPr/>
          </p:nvCxnSpPr>
          <p:spPr>
            <a:xfrm>
              <a:off x="4542475" y="3366436"/>
              <a:ext cx="197778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4" name="Group 23">
              <a:extLst>
                <a:ext uri="{FF2B5EF4-FFF2-40B4-BE49-F238E27FC236}">
                  <a16:creationId xmlns:a16="http://schemas.microsoft.com/office/drawing/2014/main" id="{B945F95B-8724-814F-122F-F0EAE34CAA64}"/>
                </a:ext>
              </a:extLst>
            </p:cNvPr>
            <p:cNvGrpSpPr/>
            <p:nvPr/>
          </p:nvGrpSpPr>
          <p:grpSpPr>
            <a:xfrm>
              <a:off x="418446" y="1220210"/>
              <a:ext cx="4124029" cy="590400"/>
              <a:chOff x="294573" y="55824"/>
              <a:chExt cx="4124029" cy="590400"/>
            </a:xfrm>
          </p:grpSpPr>
          <p:sp>
            <p:nvSpPr>
              <p:cNvPr id="27" name="Rectangle: Rounded Corners 26">
                <a:extLst>
                  <a:ext uri="{FF2B5EF4-FFF2-40B4-BE49-F238E27FC236}">
                    <a16:creationId xmlns:a16="http://schemas.microsoft.com/office/drawing/2014/main" id="{1D7B95E3-C21B-0EC1-1A62-0686B4417347}"/>
                  </a:ext>
                </a:extLst>
              </p:cNvPr>
              <p:cNvSpPr/>
              <p:nvPr/>
            </p:nvSpPr>
            <p:spPr>
              <a:xfrm>
                <a:off x="294573" y="55824"/>
                <a:ext cx="4124029" cy="590400"/>
              </a:xfrm>
              <a:prstGeom prst="roundRect">
                <a:avLst/>
              </a:pr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a:lstStyle/>
              <a:p>
                <a:endParaRPr lang="en-US"/>
              </a:p>
            </p:txBody>
          </p:sp>
          <p:sp>
            <p:nvSpPr>
              <p:cNvPr id="28" name="Rectangle: Rounded Corners 4">
                <a:extLst>
                  <a:ext uri="{FF2B5EF4-FFF2-40B4-BE49-F238E27FC236}">
                    <a16:creationId xmlns:a16="http://schemas.microsoft.com/office/drawing/2014/main" id="{4EE18B8B-1CA0-13CD-23A1-19D2869A591B}"/>
                  </a:ext>
                </a:extLst>
              </p:cNvPr>
              <p:cNvSpPr txBox="1"/>
              <p:nvPr/>
            </p:nvSpPr>
            <p:spPr>
              <a:xfrm>
                <a:off x="323394" y="84645"/>
                <a:ext cx="4066387" cy="53275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55879" tIns="0" rIns="155879" bIns="0" numCol="1" spcCol="1270" anchor="ctr" anchorCtr="0">
                <a:noAutofit/>
              </a:bodyPr>
              <a:lstStyle/>
              <a:p>
                <a:pPr algn="ctr"/>
                <a:r>
                  <a:rPr lang="en-US" altLang="zh-CN" dirty="0">
                    <a:latin typeface="Segoe UI" panose="020B0502040204020203" pitchFamily="34" charset="0"/>
                    <a:ea typeface="DengXian" panose="02010600030101010101" pitchFamily="2" charset="-122"/>
                  </a:rPr>
                  <a:t>Posts from Twitter and Reddit</a:t>
                </a:r>
                <a:endParaRPr lang="zh-CN" altLang="en-US" dirty="0">
                  <a:latin typeface="Segoe UI" panose="020B0502040204020203" pitchFamily="34" charset="0"/>
                  <a:ea typeface="DengXian" panose="02010600030101010101" pitchFamily="2" charset="-122"/>
                </a:endParaRPr>
              </a:p>
            </p:txBody>
          </p:sp>
        </p:grpSp>
        <p:grpSp>
          <p:nvGrpSpPr>
            <p:cNvPr id="29" name="Group 28">
              <a:extLst>
                <a:ext uri="{FF2B5EF4-FFF2-40B4-BE49-F238E27FC236}">
                  <a16:creationId xmlns:a16="http://schemas.microsoft.com/office/drawing/2014/main" id="{9DFC95DA-82AC-CC43-2E94-7DCE70E79159}"/>
                </a:ext>
              </a:extLst>
            </p:cNvPr>
            <p:cNvGrpSpPr/>
            <p:nvPr/>
          </p:nvGrpSpPr>
          <p:grpSpPr>
            <a:xfrm>
              <a:off x="418446" y="3071236"/>
              <a:ext cx="4124029" cy="590400"/>
              <a:chOff x="294573" y="2601024"/>
              <a:chExt cx="4124029" cy="590400"/>
            </a:xfrm>
          </p:grpSpPr>
          <p:sp>
            <p:nvSpPr>
              <p:cNvPr id="30" name="Rectangle: Rounded Corners 29">
                <a:extLst>
                  <a:ext uri="{FF2B5EF4-FFF2-40B4-BE49-F238E27FC236}">
                    <a16:creationId xmlns:a16="http://schemas.microsoft.com/office/drawing/2014/main" id="{D8A4A26E-89BA-ABB6-CF10-44C8447BAE4C}"/>
                  </a:ext>
                </a:extLst>
              </p:cNvPr>
              <p:cNvSpPr/>
              <p:nvPr/>
            </p:nvSpPr>
            <p:spPr>
              <a:xfrm>
                <a:off x="294573" y="2601024"/>
                <a:ext cx="4124029" cy="590400"/>
              </a:xfrm>
              <a:prstGeom prst="roundRect">
                <a:avLst/>
              </a:prstGeom>
            </p:spPr>
            <p:style>
              <a:lnRef idx="2">
                <a:schemeClr val="lt1">
                  <a:hueOff val="0"/>
                  <a:satOff val="0"/>
                  <a:lumOff val="0"/>
                  <a:alphaOff val="0"/>
                </a:schemeClr>
              </a:lnRef>
              <a:fillRef idx="1">
                <a:schemeClr val="accent2">
                  <a:hueOff val="-1525302"/>
                  <a:satOff val="-418"/>
                  <a:lumOff val="7058"/>
                  <a:alphaOff val="0"/>
                </a:schemeClr>
              </a:fillRef>
              <a:effectRef idx="0">
                <a:schemeClr val="accent2">
                  <a:hueOff val="-1525302"/>
                  <a:satOff val="-418"/>
                  <a:lumOff val="7058"/>
                  <a:alphaOff val="0"/>
                </a:schemeClr>
              </a:effectRef>
              <a:fontRef idx="minor">
                <a:schemeClr val="lt1"/>
              </a:fontRef>
            </p:style>
            <p:txBody>
              <a:bodyPr/>
              <a:lstStyle/>
              <a:p>
                <a:endParaRPr lang="en-US"/>
              </a:p>
            </p:txBody>
          </p:sp>
          <p:sp>
            <p:nvSpPr>
              <p:cNvPr id="31" name="Rectangle: Rounded Corners 4">
                <a:extLst>
                  <a:ext uri="{FF2B5EF4-FFF2-40B4-BE49-F238E27FC236}">
                    <a16:creationId xmlns:a16="http://schemas.microsoft.com/office/drawing/2014/main" id="{0C9AB627-06CC-6666-35FF-9A96465949DC}"/>
                  </a:ext>
                </a:extLst>
              </p:cNvPr>
              <p:cNvSpPr txBox="1"/>
              <p:nvPr/>
            </p:nvSpPr>
            <p:spPr>
              <a:xfrm>
                <a:off x="323394" y="2629845"/>
                <a:ext cx="4066387" cy="53275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55879" tIns="0" rIns="155879" bIns="0" numCol="1" spcCol="1270" anchor="ctr" anchorCtr="0">
                <a:noAutofit/>
              </a:bodyPr>
              <a:lstStyle/>
              <a:p>
                <a:pPr algn="ctr"/>
                <a:r>
                  <a:rPr lang="en-US" altLang="zh-CN" sz="2000" dirty="0">
                    <a:latin typeface="Segoe UI" panose="020B0502040204020203" pitchFamily="34" charset="0"/>
                    <a:ea typeface="DengXian" panose="02010600030101010101" pitchFamily="2" charset="-122"/>
                  </a:rPr>
                  <a:t>Stock data: Price, Volume, etc.</a:t>
                </a:r>
                <a:endParaRPr lang="zh-CN" altLang="en-US" sz="2000" dirty="0">
                  <a:latin typeface="Segoe UI" panose="020B0502040204020203" pitchFamily="34" charset="0"/>
                  <a:ea typeface="DengXian" panose="02010600030101010101" pitchFamily="2" charset="-122"/>
                </a:endParaRPr>
              </a:p>
            </p:txBody>
          </p:sp>
        </p:grpSp>
        <p:grpSp>
          <p:nvGrpSpPr>
            <p:cNvPr id="38" name="Group 37">
              <a:extLst>
                <a:ext uri="{FF2B5EF4-FFF2-40B4-BE49-F238E27FC236}">
                  <a16:creationId xmlns:a16="http://schemas.microsoft.com/office/drawing/2014/main" id="{9176D826-27F9-93E6-DB0C-3BF024B4D1D8}"/>
                </a:ext>
              </a:extLst>
            </p:cNvPr>
            <p:cNvGrpSpPr/>
            <p:nvPr/>
          </p:nvGrpSpPr>
          <p:grpSpPr>
            <a:xfrm>
              <a:off x="6520256" y="1220210"/>
              <a:ext cx="4124029" cy="590400"/>
              <a:chOff x="294573" y="55824"/>
              <a:chExt cx="4124029" cy="590400"/>
            </a:xfrm>
          </p:grpSpPr>
          <p:sp>
            <p:nvSpPr>
              <p:cNvPr id="39" name="Rectangle: Rounded Corners 38">
                <a:extLst>
                  <a:ext uri="{FF2B5EF4-FFF2-40B4-BE49-F238E27FC236}">
                    <a16:creationId xmlns:a16="http://schemas.microsoft.com/office/drawing/2014/main" id="{3EDDF19B-AF08-9CF8-8017-A02753F70F32}"/>
                  </a:ext>
                </a:extLst>
              </p:cNvPr>
              <p:cNvSpPr/>
              <p:nvPr/>
            </p:nvSpPr>
            <p:spPr>
              <a:xfrm>
                <a:off x="294573" y="55824"/>
                <a:ext cx="4124029" cy="590400"/>
              </a:xfrm>
              <a:prstGeom prst="roundRect">
                <a:avLst/>
              </a:pr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a:lstStyle/>
              <a:p>
                <a:endParaRPr lang="en-US"/>
              </a:p>
            </p:txBody>
          </p:sp>
          <p:sp>
            <p:nvSpPr>
              <p:cNvPr id="40" name="Rectangle: Rounded Corners 4">
                <a:extLst>
                  <a:ext uri="{FF2B5EF4-FFF2-40B4-BE49-F238E27FC236}">
                    <a16:creationId xmlns:a16="http://schemas.microsoft.com/office/drawing/2014/main" id="{1369E530-E15D-8E00-D496-288B477F23FC}"/>
                  </a:ext>
                </a:extLst>
              </p:cNvPr>
              <p:cNvSpPr txBox="1"/>
              <p:nvPr/>
            </p:nvSpPr>
            <p:spPr>
              <a:xfrm>
                <a:off x="323394" y="84645"/>
                <a:ext cx="4066387" cy="53275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55879" tIns="0" rIns="155879" bIns="0" numCol="1" spcCol="1270" anchor="ctr" anchorCtr="0">
                <a:noAutofit/>
              </a:bodyPr>
              <a:lstStyle/>
              <a:p>
                <a:pPr algn="ctr"/>
                <a:r>
                  <a:rPr lang="en-US" altLang="zh-CN" dirty="0">
                    <a:latin typeface="Segoe UI" panose="020B0502040204020203" pitchFamily="34" charset="0"/>
                    <a:ea typeface="DengXian" panose="02010600030101010101" pitchFamily="2" charset="-122"/>
                  </a:rPr>
                  <a:t>Sentiment Labeling</a:t>
                </a:r>
                <a:endParaRPr lang="zh-CN" altLang="en-US" dirty="0">
                  <a:latin typeface="Segoe UI" panose="020B0502040204020203" pitchFamily="34" charset="0"/>
                  <a:ea typeface="DengXian" panose="02010600030101010101" pitchFamily="2" charset="-122"/>
                </a:endParaRPr>
              </a:p>
            </p:txBody>
          </p:sp>
        </p:grpSp>
        <p:grpSp>
          <p:nvGrpSpPr>
            <p:cNvPr id="45" name="Group 44">
              <a:extLst>
                <a:ext uri="{FF2B5EF4-FFF2-40B4-BE49-F238E27FC236}">
                  <a16:creationId xmlns:a16="http://schemas.microsoft.com/office/drawing/2014/main" id="{DCC5137E-FE54-1797-DE6C-819BCA13663E}"/>
                </a:ext>
              </a:extLst>
            </p:cNvPr>
            <p:cNvGrpSpPr/>
            <p:nvPr/>
          </p:nvGrpSpPr>
          <p:grpSpPr>
            <a:xfrm>
              <a:off x="6520256" y="3071236"/>
              <a:ext cx="4124029" cy="590400"/>
              <a:chOff x="294573" y="2601024"/>
              <a:chExt cx="4124029" cy="590400"/>
            </a:xfrm>
          </p:grpSpPr>
          <p:sp>
            <p:nvSpPr>
              <p:cNvPr id="46" name="Rectangle: Rounded Corners 45">
                <a:extLst>
                  <a:ext uri="{FF2B5EF4-FFF2-40B4-BE49-F238E27FC236}">
                    <a16:creationId xmlns:a16="http://schemas.microsoft.com/office/drawing/2014/main" id="{55E5079D-E56A-7DCE-E849-32EA67B80317}"/>
                  </a:ext>
                </a:extLst>
              </p:cNvPr>
              <p:cNvSpPr/>
              <p:nvPr/>
            </p:nvSpPr>
            <p:spPr>
              <a:xfrm>
                <a:off x="294573" y="2601024"/>
                <a:ext cx="4124029" cy="590400"/>
              </a:xfrm>
              <a:prstGeom prst="roundRect">
                <a:avLst/>
              </a:prstGeom>
            </p:spPr>
            <p:style>
              <a:lnRef idx="2">
                <a:schemeClr val="lt1">
                  <a:hueOff val="0"/>
                  <a:satOff val="0"/>
                  <a:lumOff val="0"/>
                  <a:alphaOff val="0"/>
                </a:schemeClr>
              </a:lnRef>
              <a:fillRef idx="1">
                <a:schemeClr val="accent2">
                  <a:hueOff val="-1525302"/>
                  <a:satOff val="-418"/>
                  <a:lumOff val="7058"/>
                  <a:alphaOff val="0"/>
                </a:schemeClr>
              </a:fillRef>
              <a:effectRef idx="0">
                <a:schemeClr val="accent2">
                  <a:hueOff val="-1525302"/>
                  <a:satOff val="-418"/>
                  <a:lumOff val="7058"/>
                  <a:alphaOff val="0"/>
                </a:schemeClr>
              </a:effectRef>
              <a:fontRef idx="minor">
                <a:schemeClr val="lt1"/>
              </a:fontRef>
            </p:style>
            <p:txBody>
              <a:bodyPr/>
              <a:lstStyle/>
              <a:p>
                <a:endParaRPr lang="en-US"/>
              </a:p>
            </p:txBody>
          </p:sp>
          <p:sp>
            <p:nvSpPr>
              <p:cNvPr id="47" name="Rectangle: Rounded Corners 4">
                <a:extLst>
                  <a:ext uri="{FF2B5EF4-FFF2-40B4-BE49-F238E27FC236}">
                    <a16:creationId xmlns:a16="http://schemas.microsoft.com/office/drawing/2014/main" id="{C9FD0D27-FD39-4B8D-4A9F-ADA1CD27B68E}"/>
                  </a:ext>
                </a:extLst>
              </p:cNvPr>
              <p:cNvSpPr txBox="1"/>
              <p:nvPr/>
            </p:nvSpPr>
            <p:spPr>
              <a:xfrm>
                <a:off x="323394" y="2629845"/>
                <a:ext cx="4066387" cy="53275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55879" tIns="0" rIns="155879" bIns="0" numCol="1" spcCol="1270" anchor="ctr" anchorCtr="0">
                <a:noAutofit/>
              </a:bodyPr>
              <a:lstStyle/>
              <a:p>
                <a:pPr algn="ctr"/>
                <a:r>
                  <a:rPr lang="en-US" altLang="zh-CN" sz="2000" dirty="0">
                    <a:latin typeface="Segoe UI" panose="020B0502040204020203" pitchFamily="34" charset="0"/>
                    <a:ea typeface="DengXian" panose="02010600030101010101" pitchFamily="2" charset="-122"/>
                  </a:rPr>
                  <a:t>Time Series Modeling</a:t>
                </a:r>
                <a:endParaRPr lang="zh-CN" altLang="en-US" sz="2000" dirty="0">
                  <a:latin typeface="Segoe UI" panose="020B0502040204020203" pitchFamily="34" charset="0"/>
                  <a:ea typeface="DengXian" panose="02010600030101010101" pitchFamily="2" charset="-122"/>
                </a:endParaRPr>
              </a:p>
            </p:txBody>
          </p:sp>
        </p:grpSp>
        <p:sp>
          <p:nvSpPr>
            <p:cNvPr id="51" name="Oval 50">
              <a:extLst>
                <a:ext uri="{FF2B5EF4-FFF2-40B4-BE49-F238E27FC236}">
                  <a16:creationId xmlns:a16="http://schemas.microsoft.com/office/drawing/2014/main" id="{2A0C9215-4D00-407A-13E1-7651057EEDAB}"/>
                </a:ext>
              </a:extLst>
            </p:cNvPr>
            <p:cNvSpPr/>
            <p:nvPr/>
          </p:nvSpPr>
          <p:spPr>
            <a:xfrm>
              <a:off x="9195308" y="4566844"/>
              <a:ext cx="1420156" cy="1420156"/>
            </a:xfrm>
            <a:prstGeom prst="ellipse">
              <a:avLst/>
            </a:prstGeom>
            <a:gradFill>
              <a:gsLst>
                <a:gs pos="0">
                  <a:schemeClr val="accent1">
                    <a:lumMod val="60000"/>
                    <a:lumOff val="40000"/>
                  </a:schemeClr>
                </a:gs>
                <a:gs pos="60000">
                  <a:schemeClr val="accent1"/>
                </a:gs>
              </a:gsLst>
              <a:lin ang="2700000" scaled="0"/>
            </a:gradFill>
            <a:ln w="57150" cap="rnd">
              <a:noFill/>
              <a:prstDash val="solid"/>
              <a:round/>
            </a:ln>
            <a:effectLst>
              <a:outerShdw blurRad="76200" dist="50800" dir="5400000" algn="ctr" rotWithShape="0">
                <a:schemeClr val="accent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none" lIns="91440" tIns="45720" rIns="91440" bIns="45720" numCol="1" spcCol="0" rtlCol="0" fromWordArt="0" anchor="ctr" anchorCtr="0" forceAA="0" compatLnSpc="1">
              <a:normAutofit/>
            </a:bodyPr>
            <a:lstStyle/>
            <a:p>
              <a:pPr algn="ctr" defTabSz="913765"/>
              <a:r>
                <a:rPr lang="en-US" altLang="zh-CN" sz="2400" b="1" dirty="0">
                  <a:solidFill>
                    <a:schemeClr val="tx1"/>
                  </a:solidFill>
                  <a:latin typeface="Segoe UI" panose="020B0502040204020203" pitchFamily="34" charset="0"/>
                  <a:ea typeface="DengXian" panose="02010600030101010101" pitchFamily="2" charset="-122"/>
                </a:rPr>
                <a:t>Return</a:t>
              </a:r>
            </a:p>
          </p:txBody>
        </p:sp>
        <p:sp>
          <p:nvSpPr>
            <p:cNvPr id="52" name="Arrow: Down 51">
              <a:extLst>
                <a:ext uri="{FF2B5EF4-FFF2-40B4-BE49-F238E27FC236}">
                  <a16:creationId xmlns:a16="http://schemas.microsoft.com/office/drawing/2014/main" id="{B4DB743C-7CD0-F1AC-DF18-518CF7BBA2E5}"/>
                </a:ext>
              </a:extLst>
            </p:cNvPr>
            <p:cNvSpPr/>
            <p:nvPr/>
          </p:nvSpPr>
          <p:spPr>
            <a:xfrm>
              <a:off x="8339239" y="1875074"/>
              <a:ext cx="305170" cy="1131698"/>
            </a:xfrm>
            <a:prstGeom prst="downArrow">
              <a:avLst/>
            </a:prstGeom>
            <a:gradFill>
              <a:gsLst>
                <a:gs pos="100000">
                  <a:srgbClr val="704DC3"/>
                </a:gs>
                <a:gs pos="0">
                  <a:schemeClr val="accent1"/>
                </a:gs>
              </a:gsLst>
              <a:lin ang="2700000" scaled="0"/>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Tree>
    <p:extLst>
      <p:ext uri="{BB962C8B-B14F-4D97-AF65-F5344CB8AC3E}">
        <p14:creationId xmlns:p14="http://schemas.microsoft.com/office/powerpoint/2010/main" val="42647750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7" name="Rectangle 116">
            <a:extLst>
              <a:ext uri="{FF2B5EF4-FFF2-40B4-BE49-F238E27FC236}">
                <a16:creationId xmlns:a16="http://schemas.microsoft.com/office/drawing/2014/main" id="{57908DE9-5647-483E-B731-49D34A839B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8" name="Rectangle 117">
            <a:extLst>
              <a:ext uri="{FF2B5EF4-FFF2-40B4-BE49-F238E27FC236}">
                <a16:creationId xmlns:a16="http://schemas.microsoft.com/office/drawing/2014/main" id="{926962B4-5DCE-4745-A877-F7237DA68D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119" name="Freeform: Shape 118">
            <a:extLst>
              <a:ext uri="{FF2B5EF4-FFF2-40B4-BE49-F238E27FC236}">
                <a16:creationId xmlns:a16="http://schemas.microsoft.com/office/drawing/2014/main" id="{FFC31C6D-653C-4C57-B226-ED6CE571F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2590" y="0"/>
            <a:ext cx="8389411" cy="6858000"/>
          </a:xfrm>
          <a:custGeom>
            <a:avLst/>
            <a:gdLst>
              <a:gd name="connsiteX0" fmla="*/ 1405847 w 8389411"/>
              <a:gd name="connsiteY0" fmla="*/ 0 h 6858000"/>
              <a:gd name="connsiteX1" fmla="*/ 8389411 w 8389411"/>
              <a:gd name="connsiteY1" fmla="*/ 0 h 6858000"/>
              <a:gd name="connsiteX2" fmla="*/ 8389411 w 8389411"/>
              <a:gd name="connsiteY2" fmla="*/ 6858000 h 6858000"/>
              <a:gd name="connsiteX3" fmla="*/ 1403382 w 8389411"/>
              <a:gd name="connsiteY3" fmla="*/ 6858000 h 6858000"/>
              <a:gd name="connsiteX4" fmla="*/ 1126450 w 8389411"/>
              <a:gd name="connsiteY4" fmla="*/ 6554701 h 6858000"/>
              <a:gd name="connsiteX5" fmla="*/ 0 w 8389411"/>
              <a:gd name="connsiteY5" fmla="*/ 3431347 h 6858000"/>
              <a:gd name="connsiteX6" fmla="*/ 1281495 w 8389411"/>
              <a:gd name="connsiteY6" fmla="*/ 12982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389411" h="6858000">
                <a:moveTo>
                  <a:pt x="1405847" y="0"/>
                </a:moveTo>
                <a:lnTo>
                  <a:pt x="8389411" y="0"/>
                </a:lnTo>
                <a:lnTo>
                  <a:pt x="8389411" y="6858000"/>
                </a:lnTo>
                <a:lnTo>
                  <a:pt x="1403382" y="6858000"/>
                </a:lnTo>
                <a:lnTo>
                  <a:pt x="1126450" y="6554701"/>
                </a:lnTo>
                <a:cubicBezTo>
                  <a:pt x="422736" y="5705928"/>
                  <a:pt x="0" y="4617776"/>
                  <a:pt x="0" y="3431347"/>
                </a:cubicBezTo>
                <a:cubicBezTo>
                  <a:pt x="0" y="2160173"/>
                  <a:pt x="485281" y="1001818"/>
                  <a:pt x="1281495" y="12982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grpSp>
        <p:nvGrpSpPr>
          <p:cNvPr id="120" name="decorative circles">
            <a:extLst>
              <a:ext uri="{FF2B5EF4-FFF2-40B4-BE49-F238E27FC236}">
                <a16:creationId xmlns:a16="http://schemas.microsoft.com/office/drawing/2014/main" id="{C310B041-3468-403A-926B-E3C1CF4433A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44914" y="299808"/>
            <a:ext cx="11521822" cy="6038357"/>
            <a:chOff x="244914" y="299808"/>
            <a:chExt cx="11521822" cy="6038357"/>
          </a:xfrm>
        </p:grpSpPr>
        <p:sp>
          <p:nvSpPr>
            <p:cNvPr id="121" name="Oval 120">
              <a:extLst>
                <a:ext uri="{FF2B5EF4-FFF2-40B4-BE49-F238E27FC236}">
                  <a16:creationId xmlns:a16="http://schemas.microsoft.com/office/drawing/2014/main" id="{F65CBEB7-29CF-4F21-ABB7-012581304C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00295" y="515708"/>
              <a:ext cx="466441" cy="466441"/>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2" name="Oval 121">
              <a:extLst>
                <a:ext uri="{FF2B5EF4-FFF2-40B4-BE49-F238E27FC236}">
                  <a16:creationId xmlns:a16="http://schemas.microsoft.com/office/drawing/2014/main" id="{9C900504-84D3-4813-B737-775C16F8F9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4134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Oval 122">
              <a:extLst>
                <a:ext uri="{FF2B5EF4-FFF2-40B4-BE49-F238E27FC236}">
                  <a16:creationId xmlns:a16="http://schemas.microsoft.com/office/drawing/2014/main" id="{73902316-BF90-4159-9FD2-6CFCCF7BE2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0448" y="3803994"/>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Oval 123">
              <a:extLst>
                <a:ext uri="{FF2B5EF4-FFF2-40B4-BE49-F238E27FC236}">
                  <a16:creationId xmlns:a16="http://schemas.microsoft.com/office/drawing/2014/main" id="{7F04BF80-E9DB-4641-8EA2-51698324F1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5899" y="5741646"/>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Oval 124">
              <a:extLst>
                <a:ext uri="{FF2B5EF4-FFF2-40B4-BE49-F238E27FC236}">
                  <a16:creationId xmlns:a16="http://schemas.microsoft.com/office/drawing/2014/main" id="{234395B9-3F83-49A4-9275-0A315D88F5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0333" y="6032385"/>
              <a:ext cx="305780" cy="30578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6" name="Oval 125">
              <a:extLst>
                <a:ext uri="{FF2B5EF4-FFF2-40B4-BE49-F238E27FC236}">
                  <a16:creationId xmlns:a16="http://schemas.microsoft.com/office/drawing/2014/main" id="{0E7ABD02-CD92-4D6C-B4BA-984D6688F5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44914" y="5821038"/>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C6F981CD-8EFA-4F8B-F122-5F300AFE3D31}"/>
              </a:ext>
            </a:extLst>
          </p:cNvPr>
          <p:cNvSpPr>
            <a:spLocks noGrp="1"/>
          </p:cNvSpPr>
          <p:nvPr>
            <p:ph type="title"/>
          </p:nvPr>
        </p:nvSpPr>
        <p:spPr>
          <a:xfrm>
            <a:off x="770878" y="952022"/>
            <a:ext cx="2862591" cy="5157049"/>
          </a:xfrm>
        </p:spPr>
        <p:txBody>
          <a:bodyPr anchor="ctr">
            <a:normAutofit/>
          </a:bodyPr>
          <a:lstStyle/>
          <a:p>
            <a:r>
              <a:rPr lang="en-US" altLang="zh-CN" sz="4400" dirty="0">
                <a:latin typeface="Segoe UI" panose="020B0502040204020203" pitchFamily="34" charset="0"/>
                <a:ea typeface="DengXian" panose="02010600030101010101" pitchFamily="2" charset="-122"/>
              </a:rPr>
              <a:t>Problems to solve</a:t>
            </a:r>
            <a:endParaRPr lang="zh-CN" altLang="en-US" sz="4400" dirty="0">
              <a:latin typeface="Segoe UI" panose="020B0502040204020203" pitchFamily="34" charset="0"/>
              <a:ea typeface="DengXian" panose="02010600030101010101" pitchFamily="2" charset="-122"/>
            </a:endParaRPr>
          </a:p>
        </p:txBody>
      </p:sp>
      <p:graphicFrame>
        <p:nvGraphicFramePr>
          <p:cNvPr id="127" name="Content Placeholder 2">
            <a:extLst>
              <a:ext uri="{FF2B5EF4-FFF2-40B4-BE49-F238E27FC236}">
                <a16:creationId xmlns:a16="http://schemas.microsoft.com/office/drawing/2014/main" id="{A3361961-0EFC-53A1-1D87-5FB93ED1897D}"/>
              </a:ext>
            </a:extLst>
          </p:cNvPr>
          <p:cNvGraphicFramePr>
            <a:graphicFrameLocks noGrp="1"/>
          </p:cNvGraphicFramePr>
          <p:nvPr>
            <p:ph idx="1"/>
            <p:extLst>
              <p:ext uri="{D42A27DB-BD31-4B8C-83A1-F6EECF244321}">
                <p14:modId xmlns:p14="http://schemas.microsoft.com/office/powerpoint/2010/main" val="351797044"/>
              </p:ext>
            </p:extLst>
          </p:nvPr>
        </p:nvGraphicFramePr>
        <p:xfrm>
          <a:off x="4629151" y="952022"/>
          <a:ext cx="7117918" cy="515704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98267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92663A72-E771-41D4-96AA-28C1B21722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88164F59-4B09-4DB4-A99F-97C71DE46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Title 1">
            <a:extLst>
              <a:ext uri="{FF2B5EF4-FFF2-40B4-BE49-F238E27FC236}">
                <a16:creationId xmlns:a16="http://schemas.microsoft.com/office/drawing/2014/main" id="{E0A0EAF5-65B1-160E-6DDF-518A0ACBEDD6}"/>
              </a:ext>
            </a:extLst>
          </p:cNvPr>
          <p:cNvSpPr>
            <a:spLocks noGrp="1"/>
          </p:cNvSpPr>
          <p:nvPr>
            <p:ph type="title"/>
          </p:nvPr>
        </p:nvSpPr>
        <p:spPr>
          <a:xfrm>
            <a:off x="770878" y="952022"/>
            <a:ext cx="4606280" cy="5157049"/>
          </a:xfrm>
        </p:spPr>
        <p:txBody>
          <a:bodyPr anchor="ctr">
            <a:normAutofit/>
          </a:bodyPr>
          <a:lstStyle/>
          <a:p>
            <a:r>
              <a:rPr lang="en-US" sz="4400">
                <a:latin typeface="Segoe UI" panose="020B0502040204020203" pitchFamily="34" charset="0"/>
                <a:ea typeface="DengXian" panose="02010600030101010101" pitchFamily="2" charset="-122"/>
              </a:rPr>
              <a:t>Why this approach</a:t>
            </a:r>
          </a:p>
        </p:txBody>
      </p:sp>
      <p:sp>
        <p:nvSpPr>
          <p:cNvPr id="24" name="Freeform: Shape 23">
            <a:extLst>
              <a:ext uri="{FF2B5EF4-FFF2-40B4-BE49-F238E27FC236}">
                <a16:creationId xmlns:a16="http://schemas.microsoft.com/office/drawing/2014/main" id="{6B336017-F12B-485C-B5E1-B6971DA0CD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56099" y="238175"/>
            <a:ext cx="6735901" cy="6619825"/>
          </a:xfrm>
          <a:custGeom>
            <a:avLst/>
            <a:gdLst>
              <a:gd name="connsiteX0" fmla="*/ 1224540 w 2115556"/>
              <a:gd name="connsiteY0" fmla="*/ 0 h 2079100"/>
              <a:gd name="connsiteX1" fmla="*/ 2090421 w 2115556"/>
              <a:gd name="connsiteY1" fmla="*/ 358660 h 2079100"/>
              <a:gd name="connsiteX2" fmla="*/ 2115556 w 2115556"/>
              <a:gd name="connsiteY2" fmla="*/ 386315 h 2079100"/>
              <a:gd name="connsiteX3" fmla="*/ 2115556 w 2115556"/>
              <a:gd name="connsiteY3" fmla="*/ 2062765 h 2079100"/>
              <a:gd name="connsiteX4" fmla="*/ 2100710 w 2115556"/>
              <a:gd name="connsiteY4" fmla="*/ 2079100 h 2079100"/>
              <a:gd name="connsiteX5" fmla="*/ 348370 w 2115556"/>
              <a:gd name="connsiteY5" fmla="*/ 2079100 h 2079100"/>
              <a:gd name="connsiteX6" fmla="*/ 279625 w 2115556"/>
              <a:gd name="connsiteY6" fmla="*/ 2003461 h 2079100"/>
              <a:gd name="connsiteX7" fmla="*/ 0 w 2115556"/>
              <a:gd name="connsiteY7" fmla="*/ 1224540 h 2079100"/>
              <a:gd name="connsiteX8" fmla="*/ 1224540 w 2115556"/>
              <a:gd name="connsiteY8" fmla="*/ 0 h 207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5556" h="2079100">
                <a:moveTo>
                  <a:pt x="1224540" y="0"/>
                </a:moveTo>
                <a:cubicBezTo>
                  <a:pt x="1562687" y="0"/>
                  <a:pt x="1868823" y="137062"/>
                  <a:pt x="2090421" y="358660"/>
                </a:cubicBezTo>
                <a:lnTo>
                  <a:pt x="2115556" y="386315"/>
                </a:lnTo>
                <a:lnTo>
                  <a:pt x="2115556" y="2062765"/>
                </a:lnTo>
                <a:lnTo>
                  <a:pt x="2100710" y="2079100"/>
                </a:lnTo>
                <a:lnTo>
                  <a:pt x="348370" y="2079100"/>
                </a:lnTo>
                <a:lnTo>
                  <a:pt x="279625" y="2003461"/>
                </a:lnTo>
                <a:cubicBezTo>
                  <a:pt x="104938" y="1791789"/>
                  <a:pt x="0" y="1520419"/>
                  <a:pt x="0" y="1224540"/>
                </a:cubicBezTo>
                <a:cubicBezTo>
                  <a:pt x="0" y="548245"/>
                  <a:pt x="548245" y="0"/>
                  <a:pt x="122454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grpSp>
        <p:nvGrpSpPr>
          <p:cNvPr id="25" name="decorative circles">
            <a:extLst>
              <a:ext uri="{FF2B5EF4-FFF2-40B4-BE49-F238E27FC236}">
                <a16:creationId xmlns:a16="http://schemas.microsoft.com/office/drawing/2014/main" id="{C2C078FA-5775-45CB-A8F3-53B3F1AD2B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951383" y="299808"/>
            <a:ext cx="1668948" cy="6421669"/>
            <a:chOff x="9951383" y="299808"/>
            <a:chExt cx="1668948" cy="6421669"/>
          </a:xfrm>
        </p:grpSpPr>
        <p:sp>
          <p:nvSpPr>
            <p:cNvPr id="26" name="Oval 25">
              <a:extLst>
                <a:ext uri="{FF2B5EF4-FFF2-40B4-BE49-F238E27FC236}">
                  <a16:creationId xmlns:a16="http://schemas.microsoft.com/office/drawing/2014/main" id="{F65CBEB7-29CF-4F21-ABB7-012581304C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53890" y="554418"/>
              <a:ext cx="466441" cy="466441"/>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9C900504-84D3-4813-B737-775C16F8F9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4134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7F04BF80-E9DB-4641-8EA2-51698324F1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2368" y="612495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234395B9-3F83-49A4-9275-0A315D88F5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16802" y="6415697"/>
              <a:ext cx="305780" cy="30578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0E7ABD02-CD92-4D6C-B4BA-984D6688F5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51383" y="6204350"/>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31" name="Content Placeholder 2">
            <a:extLst>
              <a:ext uri="{FF2B5EF4-FFF2-40B4-BE49-F238E27FC236}">
                <a16:creationId xmlns:a16="http://schemas.microsoft.com/office/drawing/2014/main" id="{0D49B7B1-0032-5CD2-6448-5DB7E4A055D5}"/>
              </a:ext>
            </a:extLst>
          </p:cNvPr>
          <p:cNvGraphicFramePr>
            <a:graphicFrameLocks noGrp="1"/>
          </p:cNvGraphicFramePr>
          <p:nvPr>
            <p:ph idx="1"/>
            <p:extLst>
              <p:ext uri="{D42A27DB-BD31-4B8C-83A1-F6EECF244321}">
                <p14:modId xmlns:p14="http://schemas.microsoft.com/office/powerpoint/2010/main" val="2788398172"/>
              </p:ext>
            </p:extLst>
          </p:nvPr>
        </p:nvGraphicFramePr>
        <p:xfrm>
          <a:off x="5855597" y="952022"/>
          <a:ext cx="5891471" cy="515704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094703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E6628D-A37F-9D14-C17F-80A7A46772BA}"/>
              </a:ext>
            </a:extLst>
          </p:cNvPr>
          <p:cNvSpPr>
            <a:spLocks noGrp="1"/>
          </p:cNvSpPr>
          <p:nvPr>
            <p:ph type="title"/>
          </p:nvPr>
        </p:nvSpPr>
        <p:spPr/>
        <p:txBody>
          <a:bodyPr/>
          <a:lstStyle/>
          <a:p>
            <a:r>
              <a:rPr lang="en-US" dirty="0">
                <a:latin typeface="Segoe UI" panose="020B0502040204020203" pitchFamily="34" charset="0"/>
                <a:ea typeface="DengXian" panose="02010600030101010101" pitchFamily="2" charset="-122"/>
              </a:rPr>
              <a:t>Approach: Sentiment Analysis</a:t>
            </a:r>
          </a:p>
        </p:txBody>
      </p:sp>
      <p:sp>
        <p:nvSpPr>
          <p:cNvPr id="3" name="Content Placeholder 2">
            <a:extLst>
              <a:ext uri="{FF2B5EF4-FFF2-40B4-BE49-F238E27FC236}">
                <a16:creationId xmlns:a16="http://schemas.microsoft.com/office/drawing/2014/main" id="{AC840179-B26B-2956-E4A1-F5978D63E16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5560248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F2F53-41E7-F537-FA40-23142D9BA81E}"/>
              </a:ext>
            </a:extLst>
          </p:cNvPr>
          <p:cNvSpPr>
            <a:spLocks noGrp="1"/>
          </p:cNvSpPr>
          <p:nvPr>
            <p:ph type="title"/>
          </p:nvPr>
        </p:nvSpPr>
        <p:spPr/>
        <p:txBody>
          <a:bodyPr>
            <a:normAutofit fontScale="90000"/>
          </a:bodyPr>
          <a:lstStyle/>
          <a:p>
            <a:r>
              <a:rPr lang="en-US" dirty="0">
                <a:latin typeface="Segoe UI" panose="020B0502040204020203" pitchFamily="34" charset="0"/>
                <a:ea typeface="DengXian" panose="02010600030101010101" pitchFamily="2" charset="-122"/>
              </a:rPr>
              <a:t>What we have for sentiment analysis</a:t>
            </a:r>
          </a:p>
        </p:txBody>
      </p:sp>
      <p:sp>
        <p:nvSpPr>
          <p:cNvPr id="3" name="Content Placeholder 2">
            <a:extLst>
              <a:ext uri="{FF2B5EF4-FFF2-40B4-BE49-F238E27FC236}">
                <a16:creationId xmlns:a16="http://schemas.microsoft.com/office/drawing/2014/main" id="{4BC32640-8089-20EF-8904-42BC8471F10C}"/>
              </a:ext>
            </a:extLst>
          </p:cNvPr>
          <p:cNvSpPr>
            <a:spLocks noGrp="1"/>
          </p:cNvSpPr>
          <p:nvPr>
            <p:ph idx="1"/>
          </p:nvPr>
        </p:nvSpPr>
        <p:spPr/>
        <p:txBody>
          <a:bodyPr/>
          <a:lstStyle/>
          <a:p>
            <a:pPr lvl="1"/>
            <a:endParaRPr lang="en-US" dirty="0"/>
          </a:p>
        </p:txBody>
      </p:sp>
    </p:spTree>
    <p:extLst>
      <p:ext uri="{BB962C8B-B14F-4D97-AF65-F5344CB8AC3E}">
        <p14:creationId xmlns:p14="http://schemas.microsoft.com/office/powerpoint/2010/main" val="15499264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58183E0-58D3-4C7F-97F0-2494113B38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493D7220-9A41-4B89-8A05-2E854925ED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Title 1">
            <a:extLst>
              <a:ext uri="{FF2B5EF4-FFF2-40B4-BE49-F238E27FC236}">
                <a16:creationId xmlns:a16="http://schemas.microsoft.com/office/drawing/2014/main" id="{B4A2F325-2C27-78B6-6139-FEE02451926A}"/>
              </a:ext>
            </a:extLst>
          </p:cNvPr>
          <p:cNvSpPr>
            <a:spLocks noGrp="1"/>
          </p:cNvSpPr>
          <p:nvPr>
            <p:ph type="title"/>
          </p:nvPr>
        </p:nvSpPr>
        <p:spPr>
          <a:xfrm>
            <a:off x="770878" y="952022"/>
            <a:ext cx="4606280" cy="5157049"/>
          </a:xfrm>
        </p:spPr>
        <p:txBody>
          <a:bodyPr anchor="ctr">
            <a:normAutofit/>
          </a:bodyPr>
          <a:lstStyle/>
          <a:p>
            <a:r>
              <a:rPr lang="en-US" sz="4400" dirty="0">
                <a:latin typeface="Segoe UI" panose="020B0502040204020203" pitchFamily="34" charset="0"/>
                <a:ea typeface="DengXian" panose="02010600030101010101" pitchFamily="2" charset="-122"/>
              </a:rPr>
              <a:t>Approach: Stock Movement Prediction</a:t>
            </a:r>
          </a:p>
        </p:txBody>
      </p:sp>
      <p:grpSp>
        <p:nvGrpSpPr>
          <p:cNvPr id="13" name="Decorative Circles">
            <a:extLst>
              <a:ext uri="{FF2B5EF4-FFF2-40B4-BE49-F238E27FC236}">
                <a16:creationId xmlns:a16="http://schemas.microsoft.com/office/drawing/2014/main" id="{9215E110-AB5D-437B-9906-4A431F695ED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951383" y="253192"/>
            <a:ext cx="2260285" cy="6604807"/>
            <a:chOff x="9951383" y="253192"/>
            <a:chExt cx="2260285" cy="6604807"/>
          </a:xfrm>
        </p:grpSpPr>
        <p:sp>
          <p:nvSpPr>
            <p:cNvPr id="60" name="Oval 59">
              <a:extLst>
                <a:ext uri="{FF2B5EF4-FFF2-40B4-BE49-F238E27FC236}">
                  <a16:creationId xmlns:a16="http://schemas.microsoft.com/office/drawing/2014/main" id="{54D2C49A-33C3-4048-8267-6907CA6227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51383" y="253192"/>
              <a:ext cx="226735" cy="226735"/>
            </a:xfrm>
            <a:prstGeom prst="ellipse">
              <a:avLst/>
            </a:prstGeom>
            <a:solidFill>
              <a:srgbClr val="9744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F65CBEB7-29CF-4F21-ABB7-012581304C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53890" y="554418"/>
              <a:ext cx="466441" cy="466441"/>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9C900504-84D3-4813-B737-775C16F8F9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4134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C54A3D21-5E60-4B25-890E-FA22F16436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27694" y="749878"/>
              <a:ext cx="202144" cy="202144"/>
            </a:xfrm>
            <a:prstGeom prst="ellipse">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a:extLst>
                <a:ext uri="{FF2B5EF4-FFF2-40B4-BE49-F238E27FC236}">
                  <a16:creationId xmlns:a16="http://schemas.microsoft.com/office/drawing/2014/main" id="{7F04BF80-E9DB-4641-8EA2-51698324F1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2368" y="612495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234395B9-3F83-49A4-9275-0A315D88F5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16802" y="6415697"/>
              <a:ext cx="305780" cy="30578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0E7ABD02-CD92-4D6C-B4BA-984D6688F5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51383" y="6204350"/>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6B336017-F12B-485C-B5E1-B6971DA0CD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61912" y="6317717"/>
              <a:ext cx="549756" cy="540282"/>
            </a:xfrm>
            <a:custGeom>
              <a:avLst/>
              <a:gdLst>
                <a:gd name="connsiteX0" fmla="*/ 1224540 w 2115556"/>
                <a:gd name="connsiteY0" fmla="*/ 0 h 2079100"/>
                <a:gd name="connsiteX1" fmla="*/ 2090421 w 2115556"/>
                <a:gd name="connsiteY1" fmla="*/ 358660 h 2079100"/>
                <a:gd name="connsiteX2" fmla="*/ 2115556 w 2115556"/>
                <a:gd name="connsiteY2" fmla="*/ 386315 h 2079100"/>
                <a:gd name="connsiteX3" fmla="*/ 2115556 w 2115556"/>
                <a:gd name="connsiteY3" fmla="*/ 2062765 h 2079100"/>
                <a:gd name="connsiteX4" fmla="*/ 2100710 w 2115556"/>
                <a:gd name="connsiteY4" fmla="*/ 2079100 h 2079100"/>
                <a:gd name="connsiteX5" fmla="*/ 348370 w 2115556"/>
                <a:gd name="connsiteY5" fmla="*/ 2079100 h 2079100"/>
                <a:gd name="connsiteX6" fmla="*/ 279625 w 2115556"/>
                <a:gd name="connsiteY6" fmla="*/ 2003461 h 2079100"/>
                <a:gd name="connsiteX7" fmla="*/ 0 w 2115556"/>
                <a:gd name="connsiteY7" fmla="*/ 1224540 h 2079100"/>
                <a:gd name="connsiteX8" fmla="*/ 1224540 w 2115556"/>
                <a:gd name="connsiteY8" fmla="*/ 0 h 207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5556" h="2079100">
                  <a:moveTo>
                    <a:pt x="1224540" y="0"/>
                  </a:moveTo>
                  <a:cubicBezTo>
                    <a:pt x="1562687" y="0"/>
                    <a:pt x="1868823" y="137062"/>
                    <a:pt x="2090421" y="358660"/>
                  </a:cubicBezTo>
                  <a:lnTo>
                    <a:pt x="2115556" y="386315"/>
                  </a:lnTo>
                  <a:lnTo>
                    <a:pt x="2115556" y="2062765"/>
                  </a:lnTo>
                  <a:lnTo>
                    <a:pt x="2100710" y="2079100"/>
                  </a:lnTo>
                  <a:lnTo>
                    <a:pt x="348370" y="2079100"/>
                  </a:lnTo>
                  <a:lnTo>
                    <a:pt x="279625" y="2003461"/>
                  </a:lnTo>
                  <a:cubicBezTo>
                    <a:pt x="104938" y="1791789"/>
                    <a:pt x="0" y="1520419"/>
                    <a:pt x="0" y="1224540"/>
                  </a:cubicBezTo>
                  <a:cubicBezTo>
                    <a:pt x="0" y="548245"/>
                    <a:pt x="548245" y="0"/>
                    <a:pt x="1224540" y="0"/>
                  </a:cubicBezTo>
                  <a:close/>
                </a:path>
              </a:pathLst>
            </a:cu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grpSp>
      <p:graphicFrame>
        <p:nvGraphicFramePr>
          <p:cNvPr id="5" name="Content Placeholder 2">
            <a:extLst>
              <a:ext uri="{FF2B5EF4-FFF2-40B4-BE49-F238E27FC236}">
                <a16:creationId xmlns:a16="http://schemas.microsoft.com/office/drawing/2014/main" id="{9914D4C5-7D21-36DE-1653-9FEEA1BF941D}"/>
              </a:ext>
            </a:extLst>
          </p:cNvPr>
          <p:cNvGraphicFramePr>
            <a:graphicFrameLocks noGrp="1"/>
          </p:cNvGraphicFramePr>
          <p:nvPr>
            <p:ph idx="1"/>
            <p:extLst>
              <p:ext uri="{D42A27DB-BD31-4B8C-83A1-F6EECF244321}">
                <p14:modId xmlns:p14="http://schemas.microsoft.com/office/powerpoint/2010/main" val="454924569"/>
              </p:ext>
            </p:extLst>
          </p:nvPr>
        </p:nvGraphicFramePr>
        <p:xfrm>
          <a:off x="5544878" y="952022"/>
          <a:ext cx="5891471" cy="515704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129553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8A7C5A-652F-9093-FC44-BCD72C6595F0}"/>
              </a:ext>
            </a:extLst>
          </p:cNvPr>
          <p:cNvSpPr>
            <a:spLocks noGrp="1"/>
          </p:cNvSpPr>
          <p:nvPr>
            <p:ph type="title"/>
          </p:nvPr>
        </p:nvSpPr>
        <p:spPr>
          <a:xfrm>
            <a:off x="9619763" y="2766218"/>
            <a:ext cx="10658475" cy="1325563"/>
          </a:xfrm>
        </p:spPr>
        <p:txBody>
          <a:bodyPr vert="horz" lIns="91440" tIns="45720" rIns="91440" bIns="45720" rtlCol="0" anchor="b">
            <a:normAutofit/>
          </a:bodyPr>
          <a:lstStyle/>
          <a:p>
            <a:r>
              <a:rPr lang="en-US" dirty="0"/>
              <a:t>Tesla</a:t>
            </a:r>
          </a:p>
        </p:txBody>
      </p:sp>
      <p:pic>
        <p:nvPicPr>
          <p:cNvPr id="8" name="Content Placeholder 4">
            <a:extLst>
              <a:ext uri="{FF2B5EF4-FFF2-40B4-BE49-F238E27FC236}">
                <a16:creationId xmlns:a16="http://schemas.microsoft.com/office/drawing/2014/main" id="{B07652A1-631E-5818-7F6C-2BA5A29E2DED}"/>
              </a:ext>
            </a:extLst>
          </p:cNvPr>
          <p:cNvPicPr>
            <a:picLocks noGrp="1" noChangeAspect="1"/>
          </p:cNvPicPr>
          <p:nvPr>
            <p:ph idx="1"/>
          </p:nvPr>
        </p:nvPicPr>
        <p:blipFill>
          <a:blip r:embed="rId3"/>
          <a:stretch>
            <a:fillRect/>
          </a:stretch>
        </p:blipFill>
        <p:spPr>
          <a:xfrm>
            <a:off x="90483" y="-48532"/>
            <a:ext cx="9529280" cy="6784848"/>
          </a:xfrm>
        </p:spPr>
      </p:pic>
    </p:spTree>
    <p:extLst>
      <p:ext uri="{BB962C8B-B14F-4D97-AF65-F5344CB8AC3E}">
        <p14:creationId xmlns:p14="http://schemas.microsoft.com/office/powerpoint/2010/main" val="3813925949"/>
      </p:ext>
    </p:extLst>
  </p:cSld>
  <p:clrMapOvr>
    <a:masterClrMapping/>
  </p:clrMapOvr>
</p:sld>
</file>

<file path=ppt/theme/theme1.xml><?xml version="1.0" encoding="utf-8"?>
<a:theme xmlns:a="http://schemas.openxmlformats.org/drawingml/2006/main" name="ConfettiVTI">
  <a:themeElements>
    <a:clrScheme name="AnalogousFromDarkSeedLeftStep">
      <a:dk1>
        <a:srgbClr val="000000"/>
      </a:dk1>
      <a:lt1>
        <a:srgbClr val="FFFFFF"/>
      </a:lt1>
      <a:dk2>
        <a:srgbClr val="1C2732"/>
      </a:dk2>
      <a:lt2>
        <a:srgbClr val="F0F3F1"/>
      </a:lt2>
      <a:accent1>
        <a:srgbClr val="C34DB4"/>
      </a:accent1>
      <a:accent2>
        <a:srgbClr val="903BB1"/>
      </a:accent2>
      <a:accent3>
        <a:srgbClr val="704DC3"/>
      </a:accent3>
      <a:accent4>
        <a:srgbClr val="3F4DB3"/>
      </a:accent4>
      <a:accent5>
        <a:srgbClr val="4D8CC3"/>
      </a:accent5>
      <a:accent6>
        <a:srgbClr val="3BACB1"/>
      </a:accent6>
      <a:hlink>
        <a:srgbClr val="3F6EBF"/>
      </a:hlink>
      <a:folHlink>
        <a:srgbClr val="7F7F7F"/>
      </a:folHlink>
    </a:clrScheme>
    <a:fontScheme name="font">
      <a:majorFont>
        <a:latin typeface="Segoe UI"/>
        <a:ea typeface="DengXian"/>
        <a:cs typeface=""/>
      </a:majorFont>
      <a:minorFont>
        <a:latin typeface="Segoe UI"/>
        <a:ea typeface="DengXia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nfettiVTI" id="{B5618F7C-B4F0-4D28-83B4-440D0519681F}" vid="{5F84EFDF-E14E-48C6-955C-990A32085A7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3" Type="http://schemas.microsoft.com/office/2011/relationships/webextension" Target="webextension3.xml"/><Relationship Id="rId2" Type="http://schemas.microsoft.com/office/2011/relationships/webextension" Target="webextension2.xml"/><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525" row="7">
    <wetp:webextensionref xmlns:r="http://schemas.openxmlformats.org/officeDocument/2006/relationships" r:id="rId1"/>
  </wetp:taskpane>
  <wetp:taskpane dockstate="right" visibility="0" width="350" row="0">
    <wetp:webextensionref xmlns:r="http://schemas.openxmlformats.org/officeDocument/2006/relationships" r:id="rId2"/>
  </wetp:taskpane>
  <wetp:taskpane dockstate="right" visibility="0" width="525" row="8">
    <wetp:webextensionref xmlns:r="http://schemas.openxmlformats.org/officeDocument/2006/relationships" r:id="rId3"/>
  </wetp:taskpane>
</wetp:taskpanes>
</file>

<file path=ppt/webextensions/webextension1.xml><?xml version="1.0" encoding="utf-8"?>
<we:webextension xmlns:we="http://schemas.microsoft.com/office/webextensions/webextension/2010/11" id="{4A313786-994D-4B5A-8BDF-E48752DD9435}">
  <we:reference id="wa200005566" version="1.0.0.0" store="en-US" storeType="OMEX"/>
  <we:alternateReferences>
    <we:reference id="wa200005566" version="1.0.0.0" store="wa200005566" storeType="OMEX"/>
  </we:alternateReferences>
  <we:properties/>
  <we:bindings/>
  <we:snapshot xmlns:r="http://schemas.openxmlformats.org/officeDocument/2006/relationships"/>
</we:webextension>
</file>

<file path=ppt/webextensions/webextension2.xml><?xml version="1.0" encoding="utf-8"?>
<we:webextension xmlns:we="http://schemas.microsoft.com/office/webextensions/webextension/2010/11" id="{8033033E-B9D6-40FC-AEB6-2710583A23BD}">
  <we:reference id="wa200000113" version="1.0.0.0" store="en-US" storeType="OMEX"/>
  <we:alternateReferences>
    <we:reference id="wa200000113" version="1.0.0.0" store="wa200000113" storeType="OMEX"/>
  </we:alternateReferences>
  <we:properties/>
  <we:bindings/>
  <we:snapshot xmlns:r="http://schemas.openxmlformats.org/officeDocument/2006/relationships"/>
</we:webextension>
</file>

<file path=ppt/webextensions/webextension3.xml><?xml version="1.0" encoding="utf-8"?>
<we:webextension xmlns:we="http://schemas.microsoft.com/office/webextensions/webextension/2010/11" id="{95E61655-7DBD-4EF0-B5DC-9BDD1BDC3813}">
  <we:reference id="wa200006000" version="1.0.7.0" store="en-US" storeType="OMEX"/>
  <we:alternateReferences>
    <we:reference id="WA200006000" version="1.0.7.0" store="WA200006000"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326</TotalTime>
  <Words>315</Words>
  <Application>Microsoft Office PowerPoint</Application>
  <PresentationFormat>Widescreen</PresentationFormat>
  <Paragraphs>67</Paragraphs>
  <Slides>13</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AvenirNext LT Pro Medium</vt:lpstr>
      <vt:lpstr>等线</vt:lpstr>
      <vt:lpstr>Arial</vt:lpstr>
      <vt:lpstr>Segoe UI</vt:lpstr>
      <vt:lpstr>ConfettiVTI</vt:lpstr>
      <vt:lpstr>Exploring Stock Movements</vt:lpstr>
      <vt:lpstr>Motivations</vt:lpstr>
      <vt:lpstr>PowerPoint Presentation</vt:lpstr>
      <vt:lpstr>Problems to solve</vt:lpstr>
      <vt:lpstr>Why this approach</vt:lpstr>
      <vt:lpstr>Approach: Sentiment Analysis</vt:lpstr>
      <vt:lpstr>What we have for sentiment analysis</vt:lpstr>
      <vt:lpstr>Approach: Stock Movement Prediction</vt:lpstr>
      <vt:lpstr>Tesla</vt:lpstr>
      <vt:lpstr>PowerPoint Presentation</vt:lpstr>
      <vt:lpstr>What can we do better</vt:lpstr>
      <vt:lpstr>Q&amp;A</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Exploring Stock Movements</dc:title>
  <dc:creator>Howard Zeng</dc:creator>
  <cp:lastModifiedBy>Howard Zeng</cp:lastModifiedBy>
  <cp:revision>8</cp:revision>
  <dcterms:created xsi:type="dcterms:W3CDTF">2023-11-28T17:46:02Z</dcterms:created>
  <dcterms:modified xsi:type="dcterms:W3CDTF">2023-11-29T20:06:25Z</dcterms:modified>
</cp:coreProperties>
</file>