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64" r:id="rId3"/>
    <p:sldId id="257" r:id="rId4"/>
    <p:sldId id="263" r:id="rId5"/>
    <p:sldId id="270" r:id="rId6"/>
    <p:sldId id="258" r:id="rId7"/>
    <p:sldId id="260" r:id="rId8"/>
    <p:sldId id="282" r:id="rId9"/>
    <p:sldId id="283" r:id="rId10"/>
    <p:sldId id="284" r:id="rId11"/>
    <p:sldId id="259" r:id="rId12"/>
    <p:sldId id="271" r:id="rId13"/>
    <p:sldId id="272" r:id="rId14"/>
    <p:sldId id="285" r:id="rId15"/>
    <p:sldId id="262" r:id="rId16"/>
    <p:sldId id="268" r:id="rId17"/>
    <p:sldId id="269" r:id="rId18"/>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ward Zeng" initials="H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4DC3"/>
    <a:srgbClr val="B32025"/>
    <a:srgbClr val="F0F3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ward Zeng" userId="b3a49412108e13ba" providerId="LiveId" clId="{BCC94F81-CC70-406E-BFFC-3B9E7FA9D0DE}"/>
    <pc:docChg chg="undo custSel addSld delSld modSld">
      <pc:chgData name="Howard Zeng" userId="b3a49412108e13ba" providerId="LiveId" clId="{BCC94F81-CC70-406E-BFFC-3B9E7FA9D0DE}" dt="2023-11-30T17:40:29.649" v="265" actId="20577"/>
      <pc:docMkLst>
        <pc:docMk/>
      </pc:docMkLst>
      <pc:sldChg chg="modSp mod modAnim">
        <pc:chgData name="Howard Zeng" userId="b3a49412108e13ba" providerId="LiveId" clId="{BCC94F81-CC70-406E-BFFC-3B9E7FA9D0DE}" dt="2023-11-30T16:48:30.162" v="36" actId="20577"/>
        <pc:sldMkLst>
          <pc:docMk/>
          <pc:sldMk cId="0" sldId="256"/>
        </pc:sldMkLst>
        <pc:spChg chg="mod">
          <ac:chgData name="Howard Zeng" userId="b3a49412108e13ba" providerId="LiveId" clId="{BCC94F81-CC70-406E-BFFC-3B9E7FA9D0DE}" dt="2023-11-30T16:48:28.017" v="35" actId="20577"/>
          <ac:spMkLst>
            <pc:docMk/>
            <pc:sldMk cId="0" sldId="256"/>
            <ac:spMk id="2" creationId="{00000000-0000-0000-0000-000000000000}"/>
          </ac:spMkLst>
        </pc:spChg>
        <pc:spChg chg="mod">
          <ac:chgData name="Howard Zeng" userId="b3a49412108e13ba" providerId="LiveId" clId="{BCC94F81-CC70-406E-BFFC-3B9E7FA9D0DE}" dt="2023-11-30T16:48:30.162" v="36" actId="20577"/>
          <ac:spMkLst>
            <pc:docMk/>
            <pc:sldMk cId="0" sldId="256"/>
            <ac:spMk id="3" creationId="{00000000-0000-0000-0000-000000000000}"/>
          </ac:spMkLst>
        </pc:spChg>
      </pc:sldChg>
      <pc:sldChg chg="modSp mod">
        <pc:chgData name="Howard Zeng" userId="b3a49412108e13ba" providerId="LiveId" clId="{BCC94F81-CC70-406E-BFFC-3B9E7FA9D0DE}" dt="2023-11-30T16:48:52.827" v="88" actId="20577"/>
        <pc:sldMkLst>
          <pc:docMk/>
          <pc:sldMk cId="0" sldId="257"/>
        </pc:sldMkLst>
        <pc:spChg chg="mod">
          <ac:chgData name="Howard Zeng" userId="b3a49412108e13ba" providerId="LiveId" clId="{BCC94F81-CC70-406E-BFFC-3B9E7FA9D0DE}" dt="2023-11-30T16:48:52.827" v="88" actId="20577"/>
          <ac:spMkLst>
            <pc:docMk/>
            <pc:sldMk cId="0" sldId="257"/>
            <ac:spMk id="7" creationId="{00000000-0000-0000-0000-000000000000}"/>
          </ac:spMkLst>
        </pc:spChg>
      </pc:sldChg>
      <pc:sldChg chg="modSp">
        <pc:chgData name="Howard Zeng" userId="b3a49412108e13ba" providerId="LiveId" clId="{BCC94F81-CC70-406E-BFFC-3B9E7FA9D0DE}" dt="2023-11-30T16:50:45.205" v="225" actId="20577"/>
        <pc:sldMkLst>
          <pc:docMk/>
          <pc:sldMk cId="0" sldId="259"/>
        </pc:sldMkLst>
        <pc:graphicFrameChg chg="mod">
          <ac:chgData name="Howard Zeng" userId="b3a49412108e13ba" providerId="LiveId" clId="{BCC94F81-CC70-406E-BFFC-3B9E7FA9D0DE}" dt="2023-11-30T16:50:45.205" v="225" actId="20577"/>
          <ac:graphicFrameMkLst>
            <pc:docMk/>
            <pc:sldMk cId="0" sldId="259"/>
            <ac:graphicFrameMk id="5" creationId="{00000000-0000-0000-0000-000000000000}"/>
          </ac:graphicFrameMkLst>
        </pc:graphicFrameChg>
      </pc:sldChg>
      <pc:sldChg chg="del">
        <pc:chgData name="Howard Zeng" userId="b3a49412108e13ba" providerId="LiveId" clId="{BCC94F81-CC70-406E-BFFC-3B9E7FA9D0DE}" dt="2023-11-30T16:48:58.889" v="89" actId="2696"/>
        <pc:sldMkLst>
          <pc:docMk/>
          <pc:sldMk cId="0" sldId="261"/>
        </pc:sldMkLst>
      </pc:sldChg>
      <pc:sldChg chg="modSp mod">
        <pc:chgData name="Howard Zeng" userId="b3a49412108e13ba" providerId="LiveId" clId="{BCC94F81-CC70-406E-BFFC-3B9E7FA9D0DE}" dt="2023-11-30T17:02:03.791" v="246" actId="255"/>
        <pc:sldMkLst>
          <pc:docMk/>
          <pc:sldMk cId="0" sldId="262"/>
        </pc:sldMkLst>
        <pc:spChg chg="mod">
          <ac:chgData name="Howard Zeng" userId="b3a49412108e13ba" providerId="LiveId" clId="{BCC94F81-CC70-406E-BFFC-3B9E7FA9D0DE}" dt="2023-11-30T17:01:52.473" v="244" actId="255"/>
          <ac:spMkLst>
            <pc:docMk/>
            <pc:sldMk cId="0" sldId="262"/>
            <ac:spMk id="2" creationId="{00000000-0000-0000-0000-000000000000}"/>
          </ac:spMkLst>
        </pc:spChg>
        <pc:graphicFrameChg chg="mod">
          <ac:chgData name="Howard Zeng" userId="b3a49412108e13ba" providerId="LiveId" clId="{BCC94F81-CC70-406E-BFFC-3B9E7FA9D0DE}" dt="2023-11-30T17:02:03.791" v="246" actId="255"/>
          <ac:graphicFrameMkLst>
            <pc:docMk/>
            <pc:sldMk cId="0" sldId="262"/>
            <ac:graphicFrameMk id="33" creationId="{00000000-0000-0000-0000-000000000000}"/>
          </ac:graphicFrameMkLst>
        </pc:graphicFrameChg>
      </pc:sldChg>
      <pc:sldChg chg="modSp mod">
        <pc:chgData name="Howard Zeng" userId="b3a49412108e13ba" providerId="LiveId" clId="{BCC94F81-CC70-406E-BFFC-3B9E7FA9D0DE}" dt="2023-11-30T16:48:02.531" v="32"/>
        <pc:sldMkLst>
          <pc:docMk/>
          <pc:sldMk cId="0" sldId="264"/>
        </pc:sldMkLst>
        <pc:spChg chg="mod">
          <ac:chgData name="Howard Zeng" userId="b3a49412108e13ba" providerId="LiveId" clId="{BCC94F81-CC70-406E-BFFC-3B9E7FA9D0DE}" dt="2023-11-30T16:47:09.971" v="30" actId="20577"/>
          <ac:spMkLst>
            <pc:docMk/>
            <pc:sldMk cId="0" sldId="264"/>
            <ac:spMk id="2" creationId="{00000000-0000-0000-0000-000000000000}"/>
          </ac:spMkLst>
        </pc:spChg>
        <pc:graphicFrameChg chg="mod">
          <ac:chgData name="Howard Zeng" userId="b3a49412108e13ba" providerId="LiveId" clId="{BCC94F81-CC70-406E-BFFC-3B9E7FA9D0DE}" dt="2023-11-30T16:48:02.531" v="32"/>
          <ac:graphicFrameMkLst>
            <pc:docMk/>
            <pc:sldMk cId="0" sldId="264"/>
            <ac:graphicFrameMk id="127" creationId="{00000000-0000-0000-0000-000000000000}"/>
          </ac:graphicFrameMkLst>
        </pc:graphicFrameChg>
      </pc:sldChg>
      <pc:sldChg chg="addSp delSp modSp del mod">
        <pc:chgData name="Howard Zeng" userId="b3a49412108e13ba" providerId="LiveId" clId="{BCC94F81-CC70-406E-BFFC-3B9E7FA9D0DE}" dt="2023-11-30T17:40:26.301" v="262" actId="2696"/>
        <pc:sldMkLst>
          <pc:docMk/>
          <pc:sldMk cId="0" sldId="265"/>
        </pc:sldMkLst>
        <pc:spChg chg="add mod">
          <ac:chgData name="Howard Zeng" userId="b3a49412108e13ba" providerId="LiveId" clId="{BCC94F81-CC70-406E-BFFC-3B9E7FA9D0DE}" dt="2023-11-30T17:40:17.297" v="259" actId="20577"/>
          <ac:spMkLst>
            <pc:docMk/>
            <pc:sldMk cId="0" sldId="265"/>
            <ac:spMk id="2" creationId="{A411F7E6-F1A6-8C97-9F8C-6239F7D07390}"/>
          </ac:spMkLst>
        </pc:spChg>
        <pc:picChg chg="del">
          <ac:chgData name="Howard Zeng" userId="b3a49412108e13ba" providerId="LiveId" clId="{BCC94F81-CC70-406E-BFFC-3B9E7FA9D0DE}" dt="2023-11-30T17:38:28.041" v="256" actId="478"/>
          <ac:picMkLst>
            <pc:docMk/>
            <pc:sldMk cId="0" sldId="265"/>
            <ac:picMk id="3" creationId="{00000000-0000-0000-0000-000000000000}"/>
          </ac:picMkLst>
        </pc:picChg>
      </pc:sldChg>
      <pc:sldChg chg="addSp delSp modSp mod">
        <pc:chgData name="Howard Zeng" userId="b3a49412108e13ba" providerId="LiveId" clId="{BCC94F81-CC70-406E-BFFC-3B9E7FA9D0DE}" dt="2023-11-30T17:21:13.803" v="252" actId="165"/>
        <pc:sldMkLst>
          <pc:docMk/>
          <pc:sldMk cId="0" sldId="270"/>
        </pc:sldMkLst>
        <pc:spChg chg="mod topLvl">
          <ac:chgData name="Howard Zeng" userId="b3a49412108e13ba" providerId="LiveId" clId="{BCC94F81-CC70-406E-BFFC-3B9E7FA9D0DE}" dt="2023-11-30T17:21:13.803" v="252" actId="165"/>
          <ac:spMkLst>
            <pc:docMk/>
            <pc:sldMk cId="0" sldId="270"/>
            <ac:spMk id="7" creationId="{00000000-0000-0000-0000-000000000000}"/>
          </ac:spMkLst>
        </pc:spChg>
        <pc:spChg chg="mod topLvl">
          <ac:chgData name="Howard Zeng" userId="b3a49412108e13ba" providerId="LiveId" clId="{BCC94F81-CC70-406E-BFFC-3B9E7FA9D0DE}" dt="2023-11-30T17:21:13.803" v="252" actId="165"/>
          <ac:spMkLst>
            <pc:docMk/>
            <pc:sldMk cId="0" sldId="270"/>
            <ac:spMk id="10" creationId="{00000000-0000-0000-0000-000000000000}"/>
          </ac:spMkLst>
        </pc:spChg>
        <pc:spChg chg="mod topLvl">
          <ac:chgData name="Howard Zeng" userId="b3a49412108e13ba" providerId="LiveId" clId="{BCC94F81-CC70-406E-BFFC-3B9E7FA9D0DE}" dt="2023-11-30T17:21:13.803" v="252" actId="165"/>
          <ac:spMkLst>
            <pc:docMk/>
            <pc:sldMk cId="0" sldId="270"/>
            <ac:spMk id="17" creationId="{00000000-0000-0000-0000-000000000000}"/>
          </ac:spMkLst>
        </pc:spChg>
        <pc:spChg chg="mod topLvl">
          <ac:chgData name="Howard Zeng" userId="b3a49412108e13ba" providerId="LiveId" clId="{BCC94F81-CC70-406E-BFFC-3B9E7FA9D0DE}" dt="2023-11-30T17:21:13.803" v="252" actId="165"/>
          <ac:spMkLst>
            <pc:docMk/>
            <pc:sldMk cId="0" sldId="270"/>
            <ac:spMk id="25" creationId="{00000000-0000-0000-0000-000000000000}"/>
          </ac:spMkLst>
        </pc:spChg>
        <pc:spChg chg="mod topLvl">
          <ac:chgData name="Howard Zeng" userId="b3a49412108e13ba" providerId="LiveId" clId="{BCC94F81-CC70-406E-BFFC-3B9E7FA9D0DE}" dt="2023-11-30T17:21:13.803" v="252" actId="165"/>
          <ac:spMkLst>
            <pc:docMk/>
            <pc:sldMk cId="0" sldId="270"/>
            <ac:spMk id="26" creationId="{00000000-0000-0000-0000-000000000000}"/>
          </ac:spMkLst>
        </pc:spChg>
        <pc:spChg chg="mod">
          <ac:chgData name="Howard Zeng" userId="b3a49412108e13ba" providerId="LiveId" clId="{BCC94F81-CC70-406E-BFFC-3B9E7FA9D0DE}" dt="2023-11-30T17:21:13.803" v="252" actId="165"/>
          <ac:spMkLst>
            <pc:docMk/>
            <pc:sldMk cId="0" sldId="270"/>
            <ac:spMk id="27" creationId="{00000000-0000-0000-0000-000000000000}"/>
          </ac:spMkLst>
        </pc:spChg>
        <pc:spChg chg="mod">
          <ac:chgData name="Howard Zeng" userId="b3a49412108e13ba" providerId="LiveId" clId="{BCC94F81-CC70-406E-BFFC-3B9E7FA9D0DE}" dt="2023-11-30T17:21:13.803" v="252" actId="165"/>
          <ac:spMkLst>
            <pc:docMk/>
            <pc:sldMk cId="0" sldId="270"/>
            <ac:spMk id="28" creationId="{00000000-0000-0000-0000-000000000000}"/>
          </ac:spMkLst>
        </pc:spChg>
        <pc:spChg chg="mod">
          <ac:chgData name="Howard Zeng" userId="b3a49412108e13ba" providerId="LiveId" clId="{BCC94F81-CC70-406E-BFFC-3B9E7FA9D0DE}" dt="2023-11-30T17:21:13.803" v="252" actId="165"/>
          <ac:spMkLst>
            <pc:docMk/>
            <pc:sldMk cId="0" sldId="270"/>
            <ac:spMk id="30" creationId="{00000000-0000-0000-0000-000000000000}"/>
          </ac:spMkLst>
        </pc:spChg>
        <pc:spChg chg="mod">
          <ac:chgData name="Howard Zeng" userId="b3a49412108e13ba" providerId="LiveId" clId="{BCC94F81-CC70-406E-BFFC-3B9E7FA9D0DE}" dt="2023-11-30T17:21:13.803" v="252" actId="165"/>
          <ac:spMkLst>
            <pc:docMk/>
            <pc:sldMk cId="0" sldId="270"/>
            <ac:spMk id="31" creationId="{00000000-0000-0000-0000-000000000000}"/>
          </ac:spMkLst>
        </pc:spChg>
        <pc:spChg chg="mod">
          <ac:chgData name="Howard Zeng" userId="b3a49412108e13ba" providerId="LiveId" clId="{BCC94F81-CC70-406E-BFFC-3B9E7FA9D0DE}" dt="2023-11-30T17:21:13.803" v="252" actId="165"/>
          <ac:spMkLst>
            <pc:docMk/>
            <pc:sldMk cId="0" sldId="270"/>
            <ac:spMk id="39" creationId="{00000000-0000-0000-0000-000000000000}"/>
          </ac:spMkLst>
        </pc:spChg>
        <pc:spChg chg="mod">
          <ac:chgData name="Howard Zeng" userId="b3a49412108e13ba" providerId="LiveId" clId="{BCC94F81-CC70-406E-BFFC-3B9E7FA9D0DE}" dt="2023-11-30T17:21:13.803" v="252" actId="165"/>
          <ac:spMkLst>
            <pc:docMk/>
            <pc:sldMk cId="0" sldId="270"/>
            <ac:spMk id="40" creationId="{00000000-0000-0000-0000-000000000000}"/>
          </ac:spMkLst>
        </pc:spChg>
        <pc:spChg chg="mod">
          <ac:chgData name="Howard Zeng" userId="b3a49412108e13ba" providerId="LiveId" clId="{BCC94F81-CC70-406E-BFFC-3B9E7FA9D0DE}" dt="2023-11-30T17:21:13.803" v="252" actId="165"/>
          <ac:spMkLst>
            <pc:docMk/>
            <pc:sldMk cId="0" sldId="270"/>
            <ac:spMk id="46" creationId="{00000000-0000-0000-0000-000000000000}"/>
          </ac:spMkLst>
        </pc:spChg>
        <pc:spChg chg="mod">
          <ac:chgData name="Howard Zeng" userId="b3a49412108e13ba" providerId="LiveId" clId="{BCC94F81-CC70-406E-BFFC-3B9E7FA9D0DE}" dt="2023-11-30T17:21:13.803" v="252" actId="165"/>
          <ac:spMkLst>
            <pc:docMk/>
            <pc:sldMk cId="0" sldId="270"/>
            <ac:spMk id="47" creationId="{00000000-0000-0000-0000-000000000000}"/>
          </ac:spMkLst>
        </pc:spChg>
        <pc:spChg chg="mod topLvl">
          <ac:chgData name="Howard Zeng" userId="b3a49412108e13ba" providerId="LiveId" clId="{BCC94F81-CC70-406E-BFFC-3B9E7FA9D0DE}" dt="2023-11-30T17:21:13.803" v="252" actId="165"/>
          <ac:spMkLst>
            <pc:docMk/>
            <pc:sldMk cId="0" sldId="270"/>
            <ac:spMk id="51" creationId="{00000000-0000-0000-0000-000000000000}"/>
          </ac:spMkLst>
        </pc:spChg>
        <pc:spChg chg="mod topLvl">
          <ac:chgData name="Howard Zeng" userId="b3a49412108e13ba" providerId="LiveId" clId="{BCC94F81-CC70-406E-BFFC-3B9E7FA9D0DE}" dt="2023-11-30T17:21:13.803" v="252" actId="165"/>
          <ac:spMkLst>
            <pc:docMk/>
            <pc:sldMk cId="0" sldId="270"/>
            <ac:spMk id="52" creationId="{00000000-0000-0000-0000-000000000000}"/>
          </ac:spMkLst>
        </pc:spChg>
        <pc:grpChg chg="mod topLvl">
          <ac:chgData name="Howard Zeng" userId="b3a49412108e13ba" providerId="LiveId" clId="{BCC94F81-CC70-406E-BFFC-3B9E7FA9D0DE}" dt="2023-11-30T17:21:13.803" v="252" actId="165"/>
          <ac:grpSpMkLst>
            <pc:docMk/>
            <pc:sldMk cId="0" sldId="270"/>
            <ac:grpSpMk id="24" creationId="{00000000-0000-0000-0000-000000000000}"/>
          </ac:grpSpMkLst>
        </pc:grpChg>
        <pc:grpChg chg="mod topLvl">
          <ac:chgData name="Howard Zeng" userId="b3a49412108e13ba" providerId="LiveId" clId="{BCC94F81-CC70-406E-BFFC-3B9E7FA9D0DE}" dt="2023-11-30T17:21:13.803" v="252" actId="165"/>
          <ac:grpSpMkLst>
            <pc:docMk/>
            <pc:sldMk cId="0" sldId="270"/>
            <ac:grpSpMk id="29" creationId="{00000000-0000-0000-0000-000000000000}"/>
          </ac:grpSpMkLst>
        </pc:grpChg>
        <pc:grpChg chg="mod topLvl">
          <ac:chgData name="Howard Zeng" userId="b3a49412108e13ba" providerId="LiveId" clId="{BCC94F81-CC70-406E-BFFC-3B9E7FA9D0DE}" dt="2023-11-30T17:21:13.803" v="252" actId="165"/>
          <ac:grpSpMkLst>
            <pc:docMk/>
            <pc:sldMk cId="0" sldId="270"/>
            <ac:grpSpMk id="38" creationId="{00000000-0000-0000-0000-000000000000}"/>
          </ac:grpSpMkLst>
        </pc:grpChg>
        <pc:grpChg chg="mod topLvl">
          <ac:chgData name="Howard Zeng" userId="b3a49412108e13ba" providerId="LiveId" clId="{BCC94F81-CC70-406E-BFFC-3B9E7FA9D0DE}" dt="2023-11-30T17:21:13.803" v="252" actId="165"/>
          <ac:grpSpMkLst>
            <pc:docMk/>
            <pc:sldMk cId="0" sldId="270"/>
            <ac:grpSpMk id="45" creationId="{00000000-0000-0000-0000-000000000000}"/>
          </ac:grpSpMkLst>
        </pc:grpChg>
        <pc:grpChg chg="add del mod">
          <ac:chgData name="Howard Zeng" userId="b3a49412108e13ba" providerId="LiveId" clId="{BCC94F81-CC70-406E-BFFC-3B9E7FA9D0DE}" dt="2023-11-30T17:21:13.803" v="252" actId="165"/>
          <ac:grpSpMkLst>
            <pc:docMk/>
            <pc:sldMk cId="0" sldId="270"/>
            <ac:grpSpMk id="53" creationId="{00000000-0000-0000-0000-000000000000}"/>
          </ac:grpSpMkLst>
        </pc:grpChg>
        <pc:cxnChg chg="mod topLvl">
          <ac:chgData name="Howard Zeng" userId="b3a49412108e13ba" providerId="LiveId" clId="{BCC94F81-CC70-406E-BFFC-3B9E7FA9D0DE}" dt="2023-11-30T17:21:13.803" v="252" actId="165"/>
          <ac:cxnSpMkLst>
            <pc:docMk/>
            <pc:sldMk cId="0" sldId="270"/>
            <ac:cxnSpMk id="11" creationId="{00000000-0000-0000-0000-000000000000}"/>
          </ac:cxnSpMkLst>
        </pc:cxnChg>
        <pc:cxnChg chg="mod topLvl">
          <ac:chgData name="Howard Zeng" userId="b3a49412108e13ba" providerId="LiveId" clId="{BCC94F81-CC70-406E-BFFC-3B9E7FA9D0DE}" dt="2023-11-30T17:21:13.803" v="252" actId="165"/>
          <ac:cxnSpMkLst>
            <pc:docMk/>
            <pc:sldMk cId="0" sldId="270"/>
            <ac:cxnSpMk id="14" creationId="{00000000-0000-0000-0000-000000000000}"/>
          </ac:cxnSpMkLst>
        </pc:cxnChg>
      </pc:sldChg>
      <pc:sldChg chg="modSp mod">
        <pc:chgData name="Howard Zeng" userId="b3a49412108e13ba" providerId="LiveId" clId="{BCC94F81-CC70-406E-BFFC-3B9E7FA9D0DE}" dt="2023-11-30T17:21:34.583" v="255" actId="1076"/>
        <pc:sldMkLst>
          <pc:docMk/>
          <pc:sldMk cId="0" sldId="282"/>
        </pc:sldMkLst>
        <pc:spChg chg="mod">
          <ac:chgData name="Howard Zeng" userId="b3a49412108e13ba" providerId="LiveId" clId="{BCC94F81-CC70-406E-BFFC-3B9E7FA9D0DE}" dt="2023-11-30T17:21:32.099" v="254" actId="1076"/>
          <ac:spMkLst>
            <pc:docMk/>
            <pc:sldMk cId="0" sldId="282"/>
            <ac:spMk id="2" creationId="{00000000-0000-0000-0000-000000000000}"/>
          </ac:spMkLst>
        </pc:spChg>
        <pc:picChg chg="mod">
          <ac:chgData name="Howard Zeng" userId="b3a49412108e13ba" providerId="LiveId" clId="{BCC94F81-CC70-406E-BFFC-3B9E7FA9D0DE}" dt="2023-11-30T17:21:34.583" v="255" actId="1076"/>
          <ac:picMkLst>
            <pc:docMk/>
            <pc:sldMk cId="0" sldId="282"/>
            <ac:picMk id="4" creationId="{00000000-0000-0000-0000-000000000000}"/>
          </ac:picMkLst>
        </pc:picChg>
        <pc:picChg chg="mod">
          <ac:chgData name="Howard Zeng" userId="b3a49412108e13ba" providerId="LiveId" clId="{BCC94F81-CC70-406E-BFFC-3B9E7FA9D0DE}" dt="2023-11-30T17:21:00.148" v="248" actId="1076"/>
          <ac:picMkLst>
            <pc:docMk/>
            <pc:sldMk cId="0" sldId="282"/>
            <ac:picMk id="8" creationId="{00000000-0000-0000-0000-000000000000}"/>
          </ac:picMkLst>
        </pc:picChg>
      </pc:sldChg>
      <pc:sldChg chg="modSp new mod">
        <pc:chgData name="Howard Zeng" userId="b3a49412108e13ba" providerId="LiveId" clId="{BCC94F81-CC70-406E-BFFC-3B9E7FA9D0DE}" dt="2023-11-30T17:40:29.649" v="265" actId="20577"/>
        <pc:sldMkLst>
          <pc:docMk/>
          <pc:sldMk cId="1246011485" sldId="285"/>
        </pc:sldMkLst>
        <pc:spChg chg="mod">
          <ac:chgData name="Howard Zeng" userId="b3a49412108e13ba" providerId="LiveId" clId="{BCC94F81-CC70-406E-BFFC-3B9E7FA9D0DE}" dt="2023-11-30T17:40:29.649" v="265" actId="20577"/>
          <ac:spMkLst>
            <pc:docMk/>
            <pc:sldMk cId="1246011485" sldId="285"/>
            <ac:spMk id="2" creationId="{140D9AE9-88BC-8218-9F59-9E36F3D17773}"/>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B7D9526-8969-45C8-A28F-93400082D770}" type="doc">
      <dgm:prSet loTypeId="urn:microsoft.com/office/officeart/2018/2/layout/IconVerticalSolidList" loCatId="icon" qsTypeId="urn:microsoft.com/office/officeart/2005/8/quickstyle/simple1#2" qsCatId="simple" csTypeId="urn:microsoft.com/office/officeart/2018/5/colors/Iconchunking_neutralbg_colorful1" csCatId="colorful" phldr="1"/>
      <dgm:spPr/>
      <dgm:t>
        <a:bodyPr/>
        <a:lstStyle/>
        <a:p>
          <a:endParaRPr lang="en-US"/>
        </a:p>
      </dgm:t>
    </dgm:pt>
    <dgm:pt modelId="{5FAE9542-ED2B-4FF2-A911-A23EE6F6DDC5}">
      <dgm:prSet/>
      <dgm:spPr/>
      <dgm:t>
        <a:bodyPr/>
        <a:lstStyle/>
        <a:p>
          <a:pPr>
            <a:lnSpc>
              <a:spcPct val="100000"/>
            </a:lnSpc>
          </a:pPr>
          <a:r>
            <a:rPr lang="en-US" altLang="zh-CN" dirty="0"/>
            <a:t>Implement retail trader sentiment analysis to assess market impact</a:t>
          </a:r>
          <a:endParaRPr lang="en-US" dirty="0"/>
        </a:p>
      </dgm:t>
    </dgm:pt>
    <dgm:pt modelId="{CCF74DE4-26C9-45A4-82E6-70A784D8BBD1}" type="sibTrans" cxnId="{EFF2ED75-E9AC-4B48-B3F2-5971B7523C4C}">
      <dgm:prSet/>
      <dgm:spPr/>
      <dgm:t>
        <a:bodyPr/>
        <a:lstStyle/>
        <a:p>
          <a:endParaRPr lang="en-US"/>
        </a:p>
      </dgm:t>
    </dgm:pt>
    <dgm:pt modelId="{DE52508F-1789-4A9F-9707-74924DD7E61E}" type="parTrans" cxnId="{EFF2ED75-E9AC-4B48-B3F2-5971B7523C4C}">
      <dgm:prSet/>
      <dgm:spPr/>
      <dgm:t>
        <a:bodyPr/>
        <a:lstStyle/>
        <a:p>
          <a:endParaRPr lang="en-US"/>
        </a:p>
      </dgm:t>
    </dgm:pt>
    <dgm:pt modelId="{88C642FE-E346-465D-8A5A-5936A457DAD1}">
      <dgm:prSet/>
      <dgm:spPr/>
      <dgm:t>
        <a:bodyPr/>
        <a:lstStyle/>
        <a:p>
          <a:pPr>
            <a:lnSpc>
              <a:spcPct val="100000"/>
            </a:lnSpc>
          </a:pPr>
          <a:r>
            <a:rPr lang="en-US" altLang="zh-CN" dirty="0"/>
            <a:t>Develop predictive models for real-time detection of buy/sell signals</a:t>
          </a:r>
          <a:endParaRPr lang="en-US" dirty="0"/>
        </a:p>
      </dgm:t>
    </dgm:pt>
    <dgm:pt modelId="{D08D5768-2D24-4FAC-9191-477B38D6DA05}" type="sibTrans" cxnId="{25EB2A31-C459-4169-8C35-DCBF2915D844}">
      <dgm:prSet/>
      <dgm:spPr/>
      <dgm:t>
        <a:bodyPr/>
        <a:lstStyle/>
        <a:p>
          <a:endParaRPr lang="zh-CN" altLang="en-US"/>
        </a:p>
      </dgm:t>
    </dgm:pt>
    <dgm:pt modelId="{225578BC-3BD0-4294-9A40-2E77CEF91A4C}" type="parTrans" cxnId="{25EB2A31-C459-4169-8C35-DCBF2915D844}">
      <dgm:prSet/>
      <dgm:spPr/>
      <dgm:t>
        <a:bodyPr/>
        <a:lstStyle/>
        <a:p>
          <a:endParaRPr lang="zh-CN" altLang="en-US"/>
        </a:p>
      </dgm:t>
    </dgm:pt>
    <dgm:pt modelId="{09A38CE4-E368-4750-9444-162AFCA58891}" type="pres">
      <dgm:prSet presAssocID="{9B7D9526-8969-45C8-A28F-93400082D770}" presName="root" presStyleCnt="0">
        <dgm:presLayoutVars>
          <dgm:dir/>
          <dgm:resizeHandles val="exact"/>
        </dgm:presLayoutVars>
      </dgm:prSet>
      <dgm:spPr/>
    </dgm:pt>
    <dgm:pt modelId="{138E70F6-4640-4F3A-B755-CAE18243AC10}" type="pres">
      <dgm:prSet presAssocID="{5FAE9542-ED2B-4FF2-A911-A23EE6F6DDC5}" presName="compNode" presStyleCnt="0"/>
      <dgm:spPr/>
    </dgm:pt>
    <dgm:pt modelId="{E541CD7E-3771-4130-ACEF-6B941838B6F5}" type="pres">
      <dgm:prSet presAssocID="{5FAE9542-ED2B-4FF2-A911-A23EE6F6DDC5}" presName="bgRect" presStyleLbl="bgShp" presStyleIdx="0" presStyleCnt="2"/>
      <dgm:spPr/>
    </dgm:pt>
    <dgm:pt modelId="{10276274-7A25-420F-85AC-6F98D7C9368E}" type="pres">
      <dgm:prSet presAssocID="{5FAE9542-ED2B-4FF2-A911-A23EE6F6DDC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9BC13FE3-8807-4DAD-93E9-386EFDB6E8A9}" type="pres">
      <dgm:prSet presAssocID="{5FAE9542-ED2B-4FF2-A911-A23EE6F6DDC5}" presName="spaceRect" presStyleCnt="0"/>
      <dgm:spPr/>
    </dgm:pt>
    <dgm:pt modelId="{C1D4B622-1C87-4F4A-B292-1823CF35D469}" type="pres">
      <dgm:prSet presAssocID="{5FAE9542-ED2B-4FF2-A911-A23EE6F6DDC5}" presName="parTx" presStyleLbl="revTx" presStyleIdx="0" presStyleCnt="2">
        <dgm:presLayoutVars>
          <dgm:chMax val="0"/>
          <dgm:chPref val="0"/>
        </dgm:presLayoutVars>
      </dgm:prSet>
      <dgm:spPr/>
    </dgm:pt>
    <dgm:pt modelId="{05E8CCB5-B0F0-4494-A3A6-7090E28C324F}" type="pres">
      <dgm:prSet presAssocID="{CCF74DE4-26C9-45A4-82E6-70A784D8BBD1}" presName="sibTrans" presStyleCnt="0"/>
      <dgm:spPr/>
    </dgm:pt>
    <dgm:pt modelId="{0E5FA596-D84E-44F0-8B7E-717B787DB8B8}" type="pres">
      <dgm:prSet presAssocID="{88C642FE-E346-465D-8A5A-5936A457DAD1}" presName="compNode" presStyleCnt="0"/>
      <dgm:spPr/>
    </dgm:pt>
    <dgm:pt modelId="{0B2EF1B2-1A9A-4AFF-9CC2-61C8648E5B3D}" type="pres">
      <dgm:prSet presAssocID="{88C642FE-E346-465D-8A5A-5936A457DAD1}" presName="bgRect" presStyleLbl="bgShp" presStyleIdx="1" presStyleCnt="2"/>
      <dgm:spPr/>
    </dgm:pt>
    <dgm:pt modelId="{BBA7B180-528C-4707-B0B2-F161985BCC72}" type="pres">
      <dgm:prSet presAssocID="{88C642FE-E346-465D-8A5A-5936A457DAD1}" presName="iconRect" presStyleLbl="node1" presStyleIdx="1" presStyleCnt="2"/>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BF1E764C-A1A9-4F33-9C72-82CE25FEF60A}" type="pres">
      <dgm:prSet presAssocID="{88C642FE-E346-465D-8A5A-5936A457DAD1}" presName="spaceRect" presStyleCnt="0"/>
      <dgm:spPr/>
    </dgm:pt>
    <dgm:pt modelId="{49E5CB17-7B4C-41C2-9AE2-CF4B25E1B086}" type="pres">
      <dgm:prSet presAssocID="{88C642FE-E346-465D-8A5A-5936A457DAD1}" presName="parTx" presStyleLbl="revTx" presStyleIdx="1" presStyleCnt="2">
        <dgm:presLayoutVars>
          <dgm:chMax val="0"/>
          <dgm:chPref val="0"/>
        </dgm:presLayoutVars>
      </dgm:prSet>
      <dgm:spPr/>
    </dgm:pt>
  </dgm:ptLst>
  <dgm:cxnLst>
    <dgm:cxn modelId="{25EB2A31-C459-4169-8C35-DCBF2915D844}" srcId="{9B7D9526-8969-45C8-A28F-93400082D770}" destId="{88C642FE-E346-465D-8A5A-5936A457DAD1}" srcOrd="1" destOrd="0" parTransId="{225578BC-3BD0-4294-9A40-2E77CEF91A4C}" sibTransId="{D08D5768-2D24-4FAC-9191-477B38D6DA05}"/>
    <dgm:cxn modelId="{EFF2ED75-E9AC-4B48-B3F2-5971B7523C4C}" srcId="{9B7D9526-8969-45C8-A28F-93400082D770}" destId="{5FAE9542-ED2B-4FF2-A911-A23EE6F6DDC5}" srcOrd="0" destOrd="0" parTransId="{DE52508F-1789-4A9F-9707-74924DD7E61E}" sibTransId="{CCF74DE4-26C9-45A4-82E6-70A784D8BBD1}"/>
    <dgm:cxn modelId="{D6909B59-9DF0-4AC9-8F1E-2F5A847EACF5}" type="presOf" srcId="{5FAE9542-ED2B-4FF2-A911-A23EE6F6DDC5}" destId="{C1D4B622-1C87-4F4A-B292-1823CF35D469}" srcOrd="0" destOrd="0" presId="urn:microsoft.com/office/officeart/2018/2/layout/IconVerticalSolidList"/>
    <dgm:cxn modelId="{E54609CB-887B-458F-8EDB-69EFD94E71B3}" type="presOf" srcId="{9B7D9526-8969-45C8-A28F-93400082D770}" destId="{09A38CE4-E368-4750-9444-162AFCA58891}" srcOrd="0" destOrd="0" presId="urn:microsoft.com/office/officeart/2018/2/layout/IconVerticalSolidList"/>
    <dgm:cxn modelId="{581AE8EA-7938-4859-B13F-3775F4EDC174}" type="presOf" srcId="{88C642FE-E346-465D-8A5A-5936A457DAD1}" destId="{49E5CB17-7B4C-41C2-9AE2-CF4B25E1B086}" srcOrd="0" destOrd="0" presId="urn:microsoft.com/office/officeart/2018/2/layout/IconVerticalSolidList"/>
    <dgm:cxn modelId="{01E5AEB6-33FA-407E-8B66-B1D216753DA2}" type="presParOf" srcId="{09A38CE4-E368-4750-9444-162AFCA58891}" destId="{138E70F6-4640-4F3A-B755-CAE18243AC10}" srcOrd="0" destOrd="0" presId="urn:microsoft.com/office/officeart/2018/2/layout/IconVerticalSolidList"/>
    <dgm:cxn modelId="{2AB88DC9-C783-4CFF-B99A-C3DA66A12973}" type="presParOf" srcId="{138E70F6-4640-4F3A-B755-CAE18243AC10}" destId="{E541CD7E-3771-4130-ACEF-6B941838B6F5}" srcOrd="0" destOrd="0" presId="urn:microsoft.com/office/officeart/2018/2/layout/IconVerticalSolidList"/>
    <dgm:cxn modelId="{C22E7B9D-863F-4A61-8492-613465A79AC1}" type="presParOf" srcId="{138E70F6-4640-4F3A-B755-CAE18243AC10}" destId="{10276274-7A25-420F-85AC-6F98D7C9368E}" srcOrd="1" destOrd="0" presId="urn:microsoft.com/office/officeart/2018/2/layout/IconVerticalSolidList"/>
    <dgm:cxn modelId="{E853B994-59A5-46A3-8622-0FA4C127DCD4}" type="presParOf" srcId="{138E70F6-4640-4F3A-B755-CAE18243AC10}" destId="{9BC13FE3-8807-4DAD-93E9-386EFDB6E8A9}" srcOrd="2" destOrd="0" presId="urn:microsoft.com/office/officeart/2018/2/layout/IconVerticalSolidList"/>
    <dgm:cxn modelId="{6B155BBF-1BF8-42D4-996F-AD0C73C696B4}" type="presParOf" srcId="{138E70F6-4640-4F3A-B755-CAE18243AC10}" destId="{C1D4B622-1C87-4F4A-B292-1823CF35D469}" srcOrd="3" destOrd="0" presId="urn:microsoft.com/office/officeart/2018/2/layout/IconVerticalSolidList"/>
    <dgm:cxn modelId="{4858E5DB-177F-440C-9D4F-BF0155B4DA2F}" type="presParOf" srcId="{09A38CE4-E368-4750-9444-162AFCA58891}" destId="{05E8CCB5-B0F0-4494-A3A6-7090E28C324F}" srcOrd="1" destOrd="0" presId="urn:microsoft.com/office/officeart/2018/2/layout/IconVerticalSolidList"/>
    <dgm:cxn modelId="{CF0BA6FC-A166-4E41-939C-FD4375C37175}" type="presParOf" srcId="{09A38CE4-E368-4750-9444-162AFCA58891}" destId="{0E5FA596-D84E-44F0-8B7E-717B787DB8B8}" srcOrd="2" destOrd="0" presId="urn:microsoft.com/office/officeart/2018/2/layout/IconVerticalSolidList"/>
    <dgm:cxn modelId="{A28F278F-8BE7-42DE-A537-7FCB39C830FB}" type="presParOf" srcId="{0E5FA596-D84E-44F0-8B7E-717B787DB8B8}" destId="{0B2EF1B2-1A9A-4AFF-9CC2-61C8648E5B3D}" srcOrd="0" destOrd="0" presId="urn:microsoft.com/office/officeart/2018/2/layout/IconVerticalSolidList"/>
    <dgm:cxn modelId="{069916D7-3B9D-4F72-BA55-81B1CDC91D15}" type="presParOf" srcId="{0E5FA596-D84E-44F0-8B7E-717B787DB8B8}" destId="{BBA7B180-528C-4707-B0B2-F161985BCC72}" srcOrd="1" destOrd="0" presId="urn:microsoft.com/office/officeart/2018/2/layout/IconVerticalSolidList"/>
    <dgm:cxn modelId="{3A953208-28F6-44B8-BC3E-D0A8A6B2DEE0}" type="presParOf" srcId="{0E5FA596-D84E-44F0-8B7E-717B787DB8B8}" destId="{BF1E764C-A1A9-4F33-9C72-82CE25FEF60A}" srcOrd="2" destOrd="0" presId="urn:microsoft.com/office/officeart/2018/2/layout/IconVerticalSolidList"/>
    <dgm:cxn modelId="{60C9A927-5331-4174-BE65-62D6DB1AA7D1}" type="presParOf" srcId="{0E5FA596-D84E-44F0-8B7E-717B787DB8B8}" destId="{49E5CB17-7B4C-41C2-9AE2-CF4B25E1B086}" srcOrd="3" destOrd="0" presId="urn:microsoft.com/office/officeart/2018/2/layout/IconVerticalSolid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143521-B3F7-49EE-81E1-D337A8F26784}" type="doc">
      <dgm:prSet loTypeId="urn:microsoft.com/office/officeart/2005/8/layout/list1#1" loCatId="list" qsTypeId="urn:microsoft.com/office/officeart/2005/8/quickstyle/simple1#1" qsCatId="simple" csTypeId="urn:microsoft.com/office/officeart/2005/8/colors/colorful2#1" csCatId="colorful" phldr="1"/>
      <dgm:spPr/>
      <dgm:t>
        <a:bodyPr/>
        <a:lstStyle/>
        <a:p>
          <a:endParaRPr lang="en-US"/>
        </a:p>
      </dgm:t>
    </dgm:pt>
    <dgm:pt modelId="{94BED6AA-20B8-4B6D-98F6-C4CBC266E7C5}">
      <dgm:prSet/>
      <dgm:spPr/>
      <dgm:t>
        <a:bodyPr/>
        <a:lstStyle/>
        <a:p>
          <a:pPr>
            <a:lnSpc>
              <a:spcPct val="100000"/>
            </a:lnSpc>
          </a:pPr>
          <a:r>
            <a:rPr lang="en-US"/>
            <a:t>Similarities:</a:t>
          </a:r>
        </a:p>
      </dgm:t>
    </dgm:pt>
    <dgm:pt modelId="{F08C03AC-141C-4D97-B798-516B057347B1}" type="parTrans" cxnId="{C8A07820-9951-4941-9493-F5B694DC9DA7}">
      <dgm:prSet/>
      <dgm:spPr/>
      <dgm:t>
        <a:bodyPr/>
        <a:lstStyle/>
        <a:p>
          <a:endParaRPr lang="en-US"/>
        </a:p>
      </dgm:t>
    </dgm:pt>
    <dgm:pt modelId="{7863FAB8-13FA-4373-B70C-31396DC273A3}" type="sibTrans" cxnId="{C8A07820-9951-4941-9493-F5B694DC9DA7}">
      <dgm:prSet/>
      <dgm:spPr/>
      <dgm:t>
        <a:bodyPr/>
        <a:lstStyle/>
        <a:p>
          <a:endParaRPr lang="en-US"/>
        </a:p>
      </dgm:t>
    </dgm:pt>
    <dgm:pt modelId="{783B5F03-87CF-4C47-99D6-BE02033E20C9}">
      <dgm:prSet/>
      <dgm:spPr/>
      <dgm:t>
        <a:bodyPr/>
        <a:lstStyle/>
        <a:p>
          <a:pPr>
            <a:lnSpc>
              <a:spcPct val="100000"/>
            </a:lnSpc>
          </a:pPr>
          <a:r>
            <a:rPr lang="en-US" dirty="0"/>
            <a:t>Study the correlation between stock market and retail traders’ sentiment</a:t>
          </a:r>
        </a:p>
      </dgm:t>
    </dgm:pt>
    <dgm:pt modelId="{03DB114C-C02F-4220-AB33-8315CD2D2602}" type="parTrans" cxnId="{17BED740-E256-498D-B562-80EB904E7FA0}">
      <dgm:prSet/>
      <dgm:spPr/>
      <dgm:t>
        <a:bodyPr/>
        <a:lstStyle/>
        <a:p>
          <a:endParaRPr lang="en-US"/>
        </a:p>
      </dgm:t>
    </dgm:pt>
    <dgm:pt modelId="{9C3AC8DC-0979-4B1D-9E9E-20557050AD00}" type="sibTrans" cxnId="{17BED740-E256-498D-B562-80EB904E7FA0}">
      <dgm:prSet/>
      <dgm:spPr/>
      <dgm:t>
        <a:bodyPr/>
        <a:lstStyle/>
        <a:p>
          <a:endParaRPr lang="en-US"/>
        </a:p>
      </dgm:t>
    </dgm:pt>
    <dgm:pt modelId="{99A02676-2CF9-4F9B-A2B2-E11AE5245397}">
      <dgm:prSet/>
      <dgm:spPr/>
      <dgm:t>
        <a:bodyPr/>
        <a:lstStyle/>
        <a:p>
          <a:pPr>
            <a:lnSpc>
              <a:spcPct val="100000"/>
            </a:lnSpc>
          </a:pPr>
          <a:r>
            <a:rPr lang="en-US" dirty="0"/>
            <a:t>Build models to predict stock return</a:t>
          </a:r>
        </a:p>
      </dgm:t>
    </dgm:pt>
    <dgm:pt modelId="{659EBAA6-562F-4E5A-B382-BC0E7A90ABFB}" type="parTrans" cxnId="{09BA361F-3F0B-4FB9-9E6D-5D4CF6237DD0}">
      <dgm:prSet/>
      <dgm:spPr/>
      <dgm:t>
        <a:bodyPr/>
        <a:lstStyle/>
        <a:p>
          <a:endParaRPr lang="en-US"/>
        </a:p>
      </dgm:t>
    </dgm:pt>
    <dgm:pt modelId="{B343CCAC-49C9-4D2E-8A34-D2AF44FB800A}" type="sibTrans" cxnId="{09BA361F-3F0B-4FB9-9E6D-5D4CF6237DD0}">
      <dgm:prSet/>
      <dgm:spPr/>
      <dgm:t>
        <a:bodyPr/>
        <a:lstStyle/>
        <a:p>
          <a:endParaRPr lang="en-US"/>
        </a:p>
      </dgm:t>
    </dgm:pt>
    <dgm:pt modelId="{3B3F23A9-9368-4FF8-9628-011B9433666D}">
      <dgm:prSet/>
      <dgm:spPr/>
      <dgm:t>
        <a:bodyPr/>
        <a:lstStyle/>
        <a:p>
          <a:pPr>
            <a:lnSpc>
              <a:spcPct val="100000"/>
            </a:lnSpc>
          </a:pPr>
          <a:r>
            <a:rPr lang="en-US"/>
            <a:t>Uniqueness</a:t>
          </a:r>
        </a:p>
      </dgm:t>
    </dgm:pt>
    <dgm:pt modelId="{64C214AA-E8CD-46F1-945C-8FBA5C339EC7}" type="parTrans" cxnId="{88697ADF-E79E-4545-8C5B-6A3C96ABEA75}">
      <dgm:prSet/>
      <dgm:spPr/>
      <dgm:t>
        <a:bodyPr/>
        <a:lstStyle/>
        <a:p>
          <a:endParaRPr lang="en-US"/>
        </a:p>
      </dgm:t>
    </dgm:pt>
    <dgm:pt modelId="{C948E9B6-7EA6-45A9-BE7C-73FF13D76FA8}" type="sibTrans" cxnId="{88697ADF-E79E-4545-8C5B-6A3C96ABEA75}">
      <dgm:prSet/>
      <dgm:spPr/>
      <dgm:t>
        <a:bodyPr/>
        <a:lstStyle/>
        <a:p>
          <a:endParaRPr lang="en-US"/>
        </a:p>
      </dgm:t>
    </dgm:pt>
    <dgm:pt modelId="{29232304-F197-4F19-A308-C88511292A9E}">
      <dgm:prSet/>
      <dgm:spPr/>
      <dgm:t>
        <a:bodyPr/>
        <a:lstStyle/>
        <a:p>
          <a:pPr>
            <a:lnSpc>
              <a:spcPct val="100000"/>
            </a:lnSpc>
          </a:pPr>
          <a:r>
            <a:rPr lang="en-US" dirty="0"/>
            <a:t>Implement a dynamic approach to make short to mid term (one week) prediction </a:t>
          </a:r>
        </a:p>
      </dgm:t>
    </dgm:pt>
    <dgm:pt modelId="{56E228EC-845F-47B9-850A-9118EEAF286B}" type="parTrans" cxnId="{D6F4B180-8AAF-4C99-B348-99B982CCC24A}">
      <dgm:prSet/>
      <dgm:spPr/>
      <dgm:t>
        <a:bodyPr/>
        <a:lstStyle/>
        <a:p>
          <a:endParaRPr lang="en-US"/>
        </a:p>
      </dgm:t>
    </dgm:pt>
    <dgm:pt modelId="{C4ABA87D-7618-45AC-9C5A-F1775AE53EE5}" type="sibTrans" cxnId="{D6F4B180-8AAF-4C99-B348-99B982CCC24A}">
      <dgm:prSet/>
      <dgm:spPr/>
      <dgm:t>
        <a:bodyPr/>
        <a:lstStyle/>
        <a:p>
          <a:endParaRPr lang="en-US"/>
        </a:p>
      </dgm:t>
    </dgm:pt>
    <dgm:pt modelId="{2B082865-4192-4319-9011-EC5FAA6A9E70}">
      <dgm:prSet/>
      <dgm:spPr/>
      <dgm:t>
        <a:bodyPr/>
        <a:lstStyle/>
        <a:p>
          <a:pPr>
            <a:lnSpc>
              <a:spcPct val="100000"/>
            </a:lnSpc>
          </a:pPr>
          <a:r>
            <a:rPr lang="en-US" dirty="0"/>
            <a:t>Focus on both loss and gain</a:t>
          </a:r>
        </a:p>
      </dgm:t>
    </dgm:pt>
    <dgm:pt modelId="{710C6B4C-8A33-4681-90E1-6F785CB95183}" type="parTrans" cxnId="{3F22CF34-295B-4907-A5CC-6F4A68B0965C}">
      <dgm:prSet/>
      <dgm:spPr/>
      <dgm:t>
        <a:bodyPr/>
        <a:lstStyle/>
        <a:p>
          <a:endParaRPr lang="en-US"/>
        </a:p>
      </dgm:t>
    </dgm:pt>
    <dgm:pt modelId="{401AFC5A-0C2A-407E-9096-1929B2468677}" type="sibTrans" cxnId="{3F22CF34-295B-4907-A5CC-6F4A68B0965C}">
      <dgm:prSet/>
      <dgm:spPr/>
      <dgm:t>
        <a:bodyPr/>
        <a:lstStyle/>
        <a:p>
          <a:endParaRPr lang="en-US"/>
        </a:p>
      </dgm:t>
    </dgm:pt>
    <dgm:pt modelId="{553E6F11-1C98-4B13-964F-5B07379B3B45}">
      <dgm:prSet/>
      <dgm:spPr/>
      <dgm:t>
        <a:bodyPr/>
        <a:lstStyle/>
        <a:p>
          <a:pPr>
            <a:lnSpc>
              <a:spcPct val="100000"/>
            </a:lnSpc>
          </a:pPr>
          <a:r>
            <a:rPr lang="en-US" dirty="0"/>
            <a:t>Incorporate sentiment analysis into model</a:t>
          </a:r>
        </a:p>
      </dgm:t>
    </dgm:pt>
    <dgm:pt modelId="{1328C4BC-3A9F-48F8-AE7E-52468D6BD0E6}" type="parTrans" cxnId="{1B6A62BD-612F-44BA-8B3D-F61B6932B8BE}">
      <dgm:prSet/>
      <dgm:spPr/>
      <dgm:t>
        <a:bodyPr/>
        <a:lstStyle/>
        <a:p>
          <a:endParaRPr lang="en-US"/>
        </a:p>
      </dgm:t>
    </dgm:pt>
    <dgm:pt modelId="{81914171-34A2-4DC6-BEB5-3A36C1EEFDAC}" type="sibTrans" cxnId="{1B6A62BD-612F-44BA-8B3D-F61B6932B8BE}">
      <dgm:prSet/>
      <dgm:spPr/>
      <dgm:t>
        <a:bodyPr/>
        <a:lstStyle/>
        <a:p>
          <a:endParaRPr lang="en-US"/>
        </a:p>
      </dgm:t>
    </dgm:pt>
    <dgm:pt modelId="{940AB1B8-31F0-482E-AB7E-20EDA6827836}" type="pres">
      <dgm:prSet presAssocID="{B0143521-B3F7-49EE-81E1-D337A8F26784}" presName="linear" presStyleCnt="0">
        <dgm:presLayoutVars>
          <dgm:dir/>
          <dgm:animLvl val="lvl"/>
          <dgm:resizeHandles val="exact"/>
        </dgm:presLayoutVars>
      </dgm:prSet>
      <dgm:spPr/>
    </dgm:pt>
    <dgm:pt modelId="{DC98DF1F-9E28-4C72-BC41-D80F096B1268}" type="pres">
      <dgm:prSet presAssocID="{94BED6AA-20B8-4B6D-98F6-C4CBC266E7C5}" presName="parentLin" presStyleCnt="0"/>
      <dgm:spPr/>
    </dgm:pt>
    <dgm:pt modelId="{29A8FEE7-C8FB-46E8-AD66-6B2412059858}" type="pres">
      <dgm:prSet presAssocID="{94BED6AA-20B8-4B6D-98F6-C4CBC266E7C5}" presName="parentLeftMargin" presStyleLbl="node1" presStyleIdx="0" presStyleCnt="2"/>
      <dgm:spPr/>
    </dgm:pt>
    <dgm:pt modelId="{3D78E7DC-E549-4121-9EC8-783C9EC0AC04}" type="pres">
      <dgm:prSet presAssocID="{94BED6AA-20B8-4B6D-98F6-C4CBC266E7C5}" presName="parentText" presStyleLbl="node1" presStyleIdx="0" presStyleCnt="2">
        <dgm:presLayoutVars>
          <dgm:chMax val="0"/>
          <dgm:bulletEnabled val="1"/>
        </dgm:presLayoutVars>
      </dgm:prSet>
      <dgm:spPr/>
    </dgm:pt>
    <dgm:pt modelId="{BB1CCB41-C370-4902-8C86-95F957158353}" type="pres">
      <dgm:prSet presAssocID="{94BED6AA-20B8-4B6D-98F6-C4CBC266E7C5}" presName="negativeSpace" presStyleCnt="0"/>
      <dgm:spPr/>
    </dgm:pt>
    <dgm:pt modelId="{4EC703AE-C60D-48F0-BCB2-9FE16DB1B6E5}" type="pres">
      <dgm:prSet presAssocID="{94BED6AA-20B8-4B6D-98F6-C4CBC266E7C5}" presName="childText" presStyleLbl="conFgAcc1" presStyleIdx="0" presStyleCnt="2">
        <dgm:presLayoutVars>
          <dgm:bulletEnabled val="1"/>
        </dgm:presLayoutVars>
      </dgm:prSet>
      <dgm:spPr/>
    </dgm:pt>
    <dgm:pt modelId="{A3BA6804-DDB5-44F7-B19D-7301018130F5}" type="pres">
      <dgm:prSet presAssocID="{7863FAB8-13FA-4373-B70C-31396DC273A3}" presName="spaceBetweenRectangles" presStyleCnt="0"/>
      <dgm:spPr/>
    </dgm:pt>
    <dgm:pt modelId="{82C44835-B2D2-4F37-84AA-A9B04521242B}" type="pres">
      <dgm:prSet presAssocID="{3B3F23A9-9368-4FF8-9628-011B9433666D}" presName="parentLin" presStyleCnt="0"/>
      <dgm:spPr/>
    </dgm:pt>
    <dgm:pt modelId="{645333B6-97E4-40DA-84CF-595DA3FCB3AF}" type="pres">
      <dgm:prSet presAssocID="{3B3F23A9-9368-4FF8-9628-011B9433666D}" presName="parentLeftMargin" presStyleLbl="node1" presStyleIdx="0" presStyleCnt="2"/>
      <dgm:spPr/>
    </dgm:pt>
    <dgm:pt modelId="{F27E2B59-372A-402C-B697-3DE712A58854}" type="pres">
      <dgm:prSet presAssocID="{3B3F23A9-9368-4FF8-9628-011B9433666D}" presName="parentText" presStyleLbl="node1" presStyleIdx="1" presStyleCnt="2">
        <dgm:presLayoutVars>
          <dgm:chMax val="0"/>
          <dgm:bulletEnabled val="1"/>
        </dgm:presLayoutVars>
      </dgm:prSet>
      <dgm:spPr/>
    </dgm:pt>
    <dgm:pt modelId="{8A4A7EE2-F414-4147-926A-63E463288E88}" type="pres">
      <dgm:prSet presAssocID="{3B3F23A9-9368-4FF8-9628-011B9433666D}" presName="negativeSpace" presStyleCnt="0"/>
      <dgm:spPr/>
    </dgm:pt>
    <dgm:pt modelId="{1B0A7A31-21EB-4189-8994-DEC93D450867}" type="pres">
      <dgm:prSet presAssocID="{3B3F23A9-9368-4FF8-9628-011B9433666D}" presName="childText" presStyleLbl="conFgAcc1" presStyleIdx="1" presStyleCnt="2">
        <dgm:presLayoutVars>
          <dgm:bulletEnabled val="1"/>
        </dgm:presLayoutVars>
      </dgm:prSet>
      <dgm:spPr/>
    </dgm:pt>
  </dgm:ptLst>
  <dgm:cxnLst>
    <dgm:cxn modelId="{80ED2809-04C7-42BB-9684-38BBFB236999}" type="presOf" srcId="{553E6F11-1C98-4B13-964F-5B07379B3B45}" destId="{1B0A7A31-21EB-4189-8994-DEC93D450867}" srcOrd="0" destOrd="2" presId="urn:microsoft.com/office/officeart/2005/8/layout/list1#1"/>
    <dgm:cxn modelId="{2E29D417-6FCB-4661-ABB5-95B214866AC3}" type="presOf" srcId="{94BED6AA-20B8-4B6D-98F6-C4CBC266E7C5}" destId="{3D78E7DC-E549-4121-9EC8-783C9EC0AC04}" srcOrd="1" destOrd="0" presId="urn:microsoft.com/office/officeart/2005/8/layout/list1#1"/>
    <dgm:cxn modelId="{09BA361F-3F0B-4FB9-9E6D-5D4CF6237DD0}" srcId="{94BED6AA-20B8-4B6D-98F6-C4CBC266E7C5}" destId="{99A02676-2CF9-4F9B-A2B2-E11AE5245397}" srcOrd="1" destOrd="0" parTransId="{659EBAA6-562F-4E5A-B382-BC0E7A90ABFB}" sibTransId="{B343CCAC-49C9-4D2E-8A34-D2AF44FB800A}"/>
    <dgm:cxn modelId="{C8A07820-9951-4941-9493-F5B694DC9DA7}" srcId="{B0143521-B3F7-49EE-81E1-D337A8F26784}" destId="{94BED6AA-20B8-4B6D-98F6-C4CBC266E7C5}" srcOrd="0" destOrd="0" parTransId="{F08C03AC-141C-4D97-B798-516B057347B1}" sibTransId="{7863FAB8-13FA-4373-B70C-31396DC273A3}"/>
    <dgm:cxn modelId="{3F22CF34-295B-4907-A5CC-6F4A68B0965C}" srcId="{3B3F23A9-9368-4FF8-9628-011B9433666D}" destId="{2B082865-4192-4319-9011-EC5FAA6A9E70}" srcOrd="1" destOrd="0" parTransId="{710C6B4C-8A33-4681-90E1-6F785CB95183}" sibTransId="{401AFC5A-0C2A-407E-9096-1929B2468677}"/>
    <dgm:cxn modelId="{1597163C-375D-4D01-A618-A4F0C08657F8}" type="presOf" srcId="{3B3F23A9-9368-4FF8-9628-011B9433666D}" destId="{645333B6-97E4-40DA-84CF-595DA3FCB3AF}" srcOrd="0" destOrd="0" presId="urn:microsoft.com/office/officeart/2005/8/layout/list1#1"/>
    <dgm:cxn modelId="{17BED740-E256-498D-B562-80EB904E7FA0}" srcId="{94BED6AA-20B8-4B6D-98F6-C4CBC266E7C5}" destId="{783B5F03-87CF-4C47-99D6-BE02033E20C9}" srcOrd="0" destOrd="0" parTransId="{03DB114C-C02F-4220-AB33-8315CD2D2602}" sibTransId="{9C3AC8DC-0979-4B1D-9E9E-20557050AD00}"/>
    <dgm:cxn modelId="{08504E41-B4AA-4C4E-9B52-078F3F198034}" type="presOf" srcId="{94BED6AA-20B8-4B6D-98F6-C4CBC266E7C5}" destId="{29A8FEE7-C8FB-46E8-AD66-6B2412059858}" srcOrd="0" destOrd="0" presId="urn:microsoft.com/office/officeart/2005/8/layout/list1#1"/>
    <dgm:cxn modelId="{65DFEC47-1F14-46E3-9215-F1AE5D61A543}" type="presOf" srcId="{99A02676-2CF9-4F9B-A2B2-E11AE5245397}" destId="{4EC703AE-C60D-48F0-BCB2-9FE16DB1B6E5}" srcOrd="0" destOrd="1" presId="urn:microsoft.com/office/officeart/2005/8/layout/list1#1"/>
    <dgm:cxn modelId="{BE799552-F647-4583-A07F-0889D49C10D4}" type="presOf" srcId="{783B5F03-87CF-4C47-99D6-BE02033E20C9}" destId="{4EC703AE-C60D-48F0-BCB2-9FE16DB1B6E5}" srcOrd="0" destOrd="0" presId="urn:microsoft.com/office/officeart/2005/8/layout/list1#1"/>
    <dgm:cxn modelId="{E82A4C79-658B-42A1-B6E7-A3696EAB60B0}" type="presOf" srcId="{29232304-F197-4F19-A308-C88511292A9E}" destId="{1B0A7A31-21EB-4189-8994-DEC93D450867}" srcOrd="0" destOrd="0" presId="urn:microsoft.com/office/officeart/2005/8/layout/list1#1"/>
    <dgm:cxn modelId="{D6F4B180-8AAF-4C99-B348-99B982CCC24A}" srcId="{3B3F23A9-9368-4FF8-9628-011B9433666D}" destId="{29232304-F197-4F19-A308-C88511292A9E}" srcOrd="0" destOrd="0" parTransId="{56E228EC-845F-47B9-850A-9118EEAF286B}" sibTransId="{C4ABA87D-7618-45AC-9C5A-F1775AE53EE5}"/>
    <dgm:cxn modelId="{14B449B7-2C0F-43DC-9613-8397FA8254E0}" type="presOf" srcId="{2B082865-4192-4319-9011-EC5FAA6A9E70}" destId="{1B0A7A31-21EB-4189-8994-DEC93D450867}" srcOrd="0" destOrd="1" presId="urn:microsoft.com/office/officeart/2005/8/layout/list1#1"/>
    <dgm:cxn modelId="{1B6A62BD-612F-44BA-8B3D-F61B6932B8BE}" srcId="{3B3F23A9-9368-4FF8-9628-011B9433666D}" destId="{553E6F11-1C98-4B13-964F-5B07379B3B45}" srcOrd="2" destOrd="0" parTransId="{1328C4BC-3A9F-48F8-AE7E-52468D6BD0E6}" sibTransId="{81914171-34A2-4DC6-BEB5-3A36C1EEFDAC}"/>
    <dgm:cxn modelId="{67C4CDDE-FF09-4AAA-9CBA-11899F9D88FA}" type="presOf" srcId="{3B3F23A9-9368-4FF8-9628-011B9433666D}" destId="{F27E2B59-372A-402C-B697-3DE712A58854}" srcOrd="1" destOrd="0" presId="urn:microsoft.com/office/officeart/2005/8/layout/list1#1"/>
    <dgm:cxn modelId="{88697ADF-E79E-4545-8C5B-6A3C96ABEA75}" srcId="{B0143521-B3F7-49EE-81E1-D337A8F26784}" destId="{3B3F23A9-9368-4FF8-9628-011B9433666D}" srcOrd="1" destOrd="0" parTransId="{64C214AA-E8CD-46F1-945C-8FBA5C339EC7}" sibTransId="{C948E9B6-7EA6-45A9-BE7C-73FF13D76FA8}"/>
    <dgm:cxn modelId="{002AFADF-9CE8-4700-A241-243B15405FEA}" type="presOf" srcId="{B0143521-B3F7-49EE-81E1-D337A8F26784}" destId="{940AB1B8-31F0-482E-AB7E-20EDA6827836}" srcOrd="0" destOrd="0" presId="urn:microsoft.com/office/officeart/2005/8/layout/list1#1"/>
    <dgm:cxn modelId="{8AAFD1ED-5EB1-4E85-93BC-8C82769AA13F}" type="presParOf" srcId="{940AB1B8-31F0-482E-AB7E-20EDA6827836}" destId="{DC98DF1F-9E28-4C72-BC41-D80F096B1268}" srcOrd="0" destOrd="0" presId="urn:microsoft.com/office/officeart/2005/8/layout/list1#1"/>
    <dgm:cxn modelId="{FBEA797A-28AB-4C73-9D4C-53B34BADB1FC}" type="presParOf" srcId="{DC98DF1F-9E28-4C72-BC41-D80F096B1268}" destId="{29A8FEE7-C8FB-46E8-AD66-6B2412059858}" srcOrd="0" destOrd="0" presId="urn:microsoft.com/office/officeart/2005/8/layout/list1#1"/>
    <dgm:cxn modelId="{32168D37-2F55-4595-9A0D-05F50A00FE5E}" type="presParOf" srcId="{DC98DF1F-9E28-4C72-BC41-D80F096B1268}" destId="{3D78E7DC-E549-4121-9EC8-783C9EC0AC04}" srcOrd="1" destOrd="0" presId="urn:microsoft.com/office/officeart/2005/8/layout/list1#1"/>
    <dgm:cxn modelId="{DAD6C608-CB75-4E76-A19A-4E2FFE6FA80F}" type="presParOf" srcId="{940AB1B8-31F0-482E-AB7E-20EDA6827836}" destId="{BB1CCB41-C370-4902-8C86-95F957158353}" srcOrd="1" destOrd="0" presId="urn:microsoft.com/office/officeart/2005/8/layout/list1#1"/>
    <dgm:cxn modelId="{EF977F8D-7815-421A-A0D6-A967E7553380}" type="presParOf" srcId="{940AB1B8-31F0-482E-AB7E-20EDA6827836}" destId="{4EC703AE-C60D-48F0-BCB2-9FE16DB1B6E5}" srcOrd="2" destOrd="0" presId="urn:microsoft.com/office/officeart/2005/8/layout/list1#1"/>
    <dgm:cxn modelId="{7BF87A46-A74D-42C3-BF34-D120CE614AD9}" type="presParOf" srcId="{940AB1B8-31F0-482E-AB7E-20EDA6827836}" destId="{A3BA6804-DDB5-44F7-B19D-7301018130F5}" srcOrd="3" destOrd="0" presId="urn:microsoft.com/office/officeart/2005/8/layout/list1#1"/>
    <dgm:cxn modelId="{70A48960-0CC8-45C5-866D-446E29D769AA}" type="presParOf" srcId="{940AB1B8-31F0-482E-AB7E-20EDA6827836}" destId="{82C44835-B2D2-4F37-84AA-A9B04521242B}" srcOrd="4" destOrd="0" presId="urn:microsoft.com/office/officeart/2005/8/layout/list1#1"/>
    <dgm:cxn modelId="{D9117AF5-0054-43BD-B5A3-FE76ADDF3099}" type="presParOf" srcId="{82C44835-B2D2-4F37-84AA-A9B04521242B}" destId="{645333B6-97E4-40DA-84CF-595DA3FCB3AF}" srcOrd="0" destOrd="0" presId="urn:microsoft.com/office/officeart/2005/8/layout/list1#1"/>
    <dgm:cxn modelId="{124CF4BD-3F5A-4432-89DD-0A46EC174385}" type="presParOf" srcId="{82C44835-B2D2-4F37-84AA-A9B04521242B}" destId="{F27E2B59-372A-402C-B697-3DE712A58854}" srcOrd="1" destOrd="0" presId="urn:microsoft.com/office/officeart/2005/8/layout/list1#1"/>
    <dgm:cxn modelId="{1E2BFAE3-AD76-4B32-8E41-92F1704F9306}" type="presParOf" srcId="{940AB1B8-31F0-482E-AB7E-20EDA6827836}" destId="{8A4A7EE2-F414-4147-926A-63E463288E88}" srcOrd="5" destOrd="0" presId="urn:microsoft.com/office/officeart/2005/8/layout/list1#1"/>
    <dgm:cxn modelId="{AF7861AD-56CA-44CB-AADE-C117AAB45351}" type="presParOf" srcId="{940AB1B8-31F0-482E-AB7E-20EDA6827836}" destId="{1B0A7A31-21EB-4189-8994-DEC93D450867}" srcOrd="6" destOrd="0" presId="urn:microsoft.com/office/officeart/2005/8/layout/lis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F4893B-079D-42D4-8FA9-ADCF70799F12}" type="doc">
      <dgm:prSet loTypeId="urn:microsoft.com/office/officeart/2016/7/layout/VerticalDownArrowProcess" loCatId="process" qsTypeId="urn:microsoft.com/office/officeart/2005/8/quickstyle/simple1#3" qsCatId="simple" csTypeId="urn:microsoft.com/office/officeart/2005/8/colors/colorful5#1" csCatId="colorful" phldr="1"/>
      <dgm:spPr/>
      <dgm:t>
        <a:bodyPr/>
        <a:lstStyle/>
        <a:p>
          <a:endParaRPr lang="en-US"/>
        </a:p>
      </dgm:t>
    </dgm:pt>
    <dgm:pt modelId="{4376C1F7-0024-4B80-BD42-35986A155B41}">
      <dgm:prSet/>
      <dgm:spPr/>
      <dgm:t>
        <a:bodyPr/>
        <a:lstStyle/>
        <a:p>
          <a:r>
            <a:rPr lang="en-US" dirty="0"/>
            <a:t>Objective:</a:t>
          </a:r>
        </a:p>
      </dgm:t>
    </dgm:pt>
    <dgm:pt modelId="{50403FE2-51BD-4BD8-AAE6-DAA6C9192EBC}" type="parTrans" cxnId="{175472C1-864B-40BB-9A2B-E72D66FDF5F8}">
      <dgm:prSet/>
      <dgm:spPr/>
      <dgm:t>
        <a:bodyPr/>
        <a:lstStyle/>
        <a:p>
          <a:endParaRPr lang="en-US"/>
        </a:p>
      </dgm:t>
    </dgm:pt>
    <dgm:pt modelId="{47758C72-7EAE-47FC-8393-5F35DBDCD071}" type="sibTrans" cxnId="{175472C1-864B-40BB-9A2B-E72D66FDF5F8}">
      <dgm:prSet/>
      <dgm:spPr/>
      <dgm:t>
        <a:bodyPr/>
        <a:lstStyle/>
        <a:p>
          <a:endParaRPr lang="en-US"/>
        </a:p>
      </dgm:t>
    </dgm:pt>
    <dgm:pt modelId="{F781CEE4-351E-4DE6-A2BE-A148E2BE6A11}">
      <dgm:prSet/>
      <dgm:spPr/>
      <dgm:t>
        <a:bodyPr/>
        <a:lstStyle/>
        <a:p>
          <a:r>
            <a:rPr lang="en-US" dirty="0"/>
            <a:t>Window Size Selection</a:t>
          </a:r>
        </a:p>
      </dgm:t>
    </dgm:pt>
    <dgm:pt modelId="{17BD6698-9131-4346-8215-BA2BB5DEF999}" type="parTrans" cxnId="{D054DB2A-395F-418C-A76B-95D162828B68}">
      <dgm:prSet/>
      <dgm:spPr/>
      <dgm:t>
        <a:bodyPr/>
        <a:lstStyle/>
        <a:p>
          <a:endParaRPr lang="en-US"/>
        </a:p>
      </dgm:t>
    </dgm:pt>
    <dgm:pt modelId="{6C4AA6D1-616A-4462-BCED-FF410891171A}" type="sibTrans" cxnId="{D054DB2A-395F-418C-A76B-95D162828B68}">
      <dgm:prSet/>
      <dgm:spPr/>
      <dgm:t>
        <a:bodyPr/>
        <a:lstStyle/>
        <a:p>
          <a:endParaRPr lang="en-US"/>
        </a:p>
      </dgm:t>
    </dgm:pt>
    <dgm:pt modelId="{A4907A77-F41C-433D-941F-3CE3915F6C5B}">
      <dgm:prSet/>
      <dgm:spPr/>
      <dgm:t>
        <a:bodyPr/>
        <a:lstStyle/>
        <a:p>
          <a:r>
            <a:rPr lang="en-US" dirty="0"/>
            <a:t>Hyperparameter tunning</a:t>
          </a:r>
        </a:p>
      </dgm:t>
    </dgm:pt>
    <dgm:pt modelId="{1BB71B3D-20BD-4418-991C-3381DD14920E}" type="parTrans" cxnId="{8A20678E-58F3-436E-97D0-3D68644D07FE}">
      <dgm:prSet/>
      <dgm:spPr/>
      <dgm:t>
        <a:bodyPr/>
        <a:lstStyle/>
        <a:p>
          <a:endParaRPr lang="en-US"/>
        </a:p>
      </dgm:t>
    </dgm:pt>
    <dgm:pt modelId="{929CDFFA-0030-4D88-A869-EE0F0993D884}" type="sibTrans" cxnId="{8A20678E-58F3-436E-97D0-3D68644D07FE}">
      <dgm:prSet/>
      <dgm:spPr/>
      <dgm:t>
        <a:bodyPr/>
        <a:lstStyle/>
        <a:p>
          <a:endParaRPr lang="en-US"/>
        </a:p>
      </dgm:t>
    </dgm:pt>
    <dgm:pt modelId="{B0B72057-539C-4852-8B0B-E5CDDA35A1B2}">
      <dgm:prSet/>
      <dgm:spPr/>
      <dgm:t>
        <a:bodyPr/>
        <a:lstStyle/>
        <a:p>
          <a:r>
            <a:rPr lang="en-US"/>
            <a:t>Dynamic Decision Making</a:t>
          </a:r>
        </a:p>
      </dgm:t>
    </dgm:pt>
    <dgm:pt modelId="{8C9D7922-19D9-4AEB-B98D-7AC89E23E6CD}" type="parTrans" cxnId="{55D53027-1511-4600-94DA-DB2C09304B8D}">
      <dgm:prSet/>
      <dgm:spPr/>
      <dgm:t>
        <a:bodyPr/>
        <a:lstStyle/>
        <a:p>
          <a:endParaRPr lang="en-US"/>
        </a:p>
      </dgm:t>
    </dgm:pt>
    <dgm:pt modelId="{8A275235-CAD0-453F-A1C4-E95F12BB0493}" type="sibTrans" cxnId="{55D53027-1511-4600-94DA-DB2C09304B8D}">
      <dgm:prSet/>
      <dgm:spPr/>
      <dgm:t>
        <a:bodyPr/>
        <a:lstStyle/>
        <a:p>
          <a:endParaRPr lang="en-US"/>
        </a:p>
      </dgm:t>
    </dgm:pt>
    <dgm:pt modelId="{7F6C6B3E-2CDA-4D80-AAFD-A63A91B85346}">
      <dgm:prSet/>
      <dgm:spPr/>
      <dgm:t>
        <a:bodyPr/>
        <a:lstStyle/>
        <a:p>
          <a:r>
            <a:rPr lang="en-US" dirty="0"/>
            <a:t>Make decision based on the distribution of returns of past “</a:t>
          </a:r>
          <a:r>
            <a:rPr lang="en-US" dirty="0" err="1"/>
            <a:t>Window_size</a:t>
          </a:r>
          <a:r>
            <a:rPr lang="en-US" dirty="0"/>
            <a:t>” days</a:t>
          </a:r>
        </a:p>
      </dgm:t>
    </dgm:pt>
    <dgm:pt modelId="{C74DDFB6-4AD0-41CD-8B0D-D06DF2F3D5B9}" type="parTrans" cxnId="{CC723FB0-D98B-413E-A6A7-3EFB6752ACEF}">
      <dgm:prSet/>
      <dgm:spPr/>
      <dgm:t>
        <a:bodyPr/>
        <a:lstStyle/>
        <a:p>
          <a:endParaRPr lang="en-US"/>
        </a:p>
      </dgm:t>
    </dgm:pt>
    <dgm:pt modelId="{6B6B89DC-62F9-4D69-9A73-AFCC749C78F7}" type="sibTrans" cxnId="{CC723FB0-D98B-413E-A6A7-3EFB6752ACEF}">
      <dgm:prSet/>
      <dgm:spPr/>
      <dgm:t>
        <a:bodyPr/>
        <a:lstStyle/>
        <a:p>
          <a:endParaRPr lang="en-US"/>
        </a:p>
      </dgm:t>
    </dgm:pt>
    <dgm:pt modelId="{6F87087B-D9B9-485E-A595-A7F5806F25B6}">
      <dgm:prSet/>
      <dgm:spPr/>
      <dgm:t>
        <a:bodyPr/>
        <a:lstStyle/>
        <a:p>
          <a:r>
            <a:rPr lang="en-US" dirty="0"/>
            <a:t>Return (Stationary) Vs. Price (Nonstationary)</a:t>
          </a:r>
        </a:p>
      </dgm:t>
    </dgm:pt>
    <dgm:pt modelId="{92E98703-E69D-4C25-9C48-90F3ACAE9086}" type="parTrans" cxnId="{ACEB2A39-03B7-46FD-B1A4-F938E0321D3A}">
      <dgm:prSet/>
      <dgm:spPr/>
      <dgm:t>
        <a:bodyPr/>
        <a:lstStyle/>
        <a:p>
          <a:endParaRPr lang="zh-CN" altLang="en-US"/>
        </a:p>
      </dgm:t>
    </dgm:pt>
    <dgm:pt modelId="{81E6DAF5-760F-4FD0-BF92-3C9BBCE00F97}" type="sibTrans" cxnId="{ACEB2A39-03B7-46FD-B1A4-F938E0321D3A}">
      <dgm:prSet/>
      <dgm:spPr/>
      <dgm:t>
        <a:bodyPr/>
        <a:lstStyle/>
        <a:p>
          <a:endParaRPr lang="zh-CN" altLang="en-US"/>
        </a:p>
      </dgm:t>
    </dgm:pt>
    <dgm:pt modelId="{10FD427B-96BF-4FB7-83B9-90C33A9052C2}">
      <dgm:prSet/>
      <dgm:spPr/>
      <dgm:t>
        <a:bodyPr/>
        <a:lstStyle/>
        <a:p>
          <a:r>
            <a:rPr lang="en-US" dirty="0"/>
            <a:t>Feature Engineering &amp; Selection </a:t>
          </a:r>
        </a:p>
      </dgm:t>
    </dgm:pt>
    <dgm:pt modelId="{B9036331-9CC8-4CF3-A227-CC3210643B5B}" type="parTrans" cxnId="{06D5737C-998E-484D-B7A1-21581136C10E}">
      <dgm:prSet/>
      <dgm:spPr/>
      <dgm:t>
        <a:bodyPr/>
        <a:lstStyle/>
        <a:p>
          <a:endParaRPr lang="zh-CN" altLang="en-US"/>
        </a:p>
      </dgm:t>
    </dgm:pt>
    <dgm:pt modelId="{06665295-974D-44FC-A9BD-AF04428DEA33}" type="sibTrans" cxnId="{06D5737C-998E-484D-B7A1-21581136C10E}">
      <dgm:prSet/>
      <dgm:spPr/>
      <dgm:t>
        <a:bodyPr/>
        <a:lstStyle/>
        <a:p>
          <a:endParaRPr lang="zh-CN" altLang="en-US"/>
        </a:p>
      </dgm:t>
    </dgm:pt>
    <dgm:pt modelId="{D2354A4D-1A38-48D5-88BD-1716543C994E}">
      <dgm:prSet/>
      <dgm:spPr/>
      <dgm:t>
        <a:bodyPr/>
        <a:lstStyle/>
        <a:p>
          <a:r>
            <a:rPr lang="en-US" dirty="0"/>
            <a:t>Normalization, Lagged Data (MA 200), Indicators</a:t>
          </a:r>
        </a:p>
      </dgm:t>
    </dgm:pt>
    <dgm:pt modelId="{209E968A-9BAC-4143-BDAC-8A910D561FC7}" type="parTrans" cxnId="{5A20919C-C865-47A3-81E0-FADADBB8AE15}">
      <dgm:prSet/>
      <dgm:spPr/>
      <dgm:t>
        <a:bodyPr/>
        <a:lstStyle/>
        <a:p>
          <a:endParaRPr lang="zh-CN" altLang="en-US"/>
        </a:p>
      </dgm:t>
    </dgm:pt>
    <dgm:pt modelId="{69A5CF90-2C1A-4E12-ADDA-D949D71FB906}" type="sibTrans" cxnId="{5A20919C-C865-47A3-81E0-FADADBB8AE15}">
      <dgm:prSet/>
      <dgm:spPr/>
      <dgm:t>
        <a:bodyPr/>
        <a:lstStyle/>
        <a:p>
          <a:endParaRPr lang="zh-CN" altLang="en-US"/>
        </a:p>
      </dgm:t>
    </dgm:pt>
    <dgm:pt modelId="{47C90EDE-9C40-4B8A-BD58-EADC83E3451E}">
      <dgm:prSet/>
      <dgm:spPr/>
      <dgm:t>
        <a:bodyPr/>
        <a:lstStyle/>
        <a:p>
          <a:r>
            <a:rPr lang="en-US" dirty="0"/>
            <a:t>Data used to train the model</a:t>
          </a:r>
        </a:p>
      </dgm:t>
    </dgm:pt>
    <dgm:pt modelId="{FA9A91DB-2480-489E-AB01-B08B640756F0}" type="parTrans" cxnId="{4BB824D5-40D5-4E9E-A4CC-C06AAD7EA69A}">
      <dgm:prSet/>
      <dgm:spPr/>
      <dgm:t>
        <a:bodyPr/>
        <a:lstStyle/>
        <a:p>
          <a:endParaRPr lang="zh-CN" altLang="en-US"/>
        </a:p>
      </dgm:t>
    </dgm:pt>
    <dgm:pt modelId="{CFE4BDAA-4B11-4E94-90C3-D2F762024CEE}" type="sibTrans" cxnId="{4BB824D5-40D5-4E9E-A4CC-C06AAD7EA69A}">
      <dgm:prSet/>
      <dgm:spPr/>
      <dgm:t>
        <a:bodyPr/>
        <a:lstStyle/>
        <a:p>
          <a:endParaRPr lang="zh-CN" altLang="en-US"/>
        </a:p>
      </dgm:t>
    </dgm:pt>
    <dgm:pt modelId="{D217D2D3-6E89-4BA5-B94A-18F265544A3C}">
      <dgm:prSet/>
      <dgm:spPr/>
      <dgm:t>
        <a:bodyPr/>
        <a:lstStyle/>
        <a:p>
          <a:r>
            <a:rPr lang="en-US" dirty="0" err="1"/>
            <a:t>Optuna</a:t>
          </a:r>
          <a:r>
            <a:rPr lang="en-US" dirty="0"/>
            <a:t>, </a:t>
          </a:r>
          <a:r>
            <a:rPr lang="en-US" altLang="zh-CN" dirty="0"/>
            <a:t>A hyperparameter optimization framework</a:t>
          </a:r>
          <a:endParaRPr lang="en-US" dirty="0"/>
        </a:p>
      </dgm:t>
    </dgm:pt>
    <dgm:pt modelId="{46FAA17A-6FD1-45CD-B64E-2EF13BC22751}" type="parTrans" cxnId="{F888A158-6332-4C42-BA11-5DF45037C128}">
      <dgm:prSet/>
      <dgm:spPr/>
      <dgm:t>
        <a:bodyPr/>
        <a:lstStyle/>
        <a:p>
          <a:endParaRPr lang="zh-CN" altLang="en-US"/>
        </a:p>
      </dgm:t>
    </dgm:pt>
    <dgm:pt modelId="{178C29A1-AB20-4812-8058-CD39B1115EA2}" type="sibTrans" cxnId="{F888A158-6332-4C42-BA11-5DF45037C128}">
      <dgm:prSet/>
      <dgm:spPr/>
      <dgm:t>
        <a:bodyPr/>
        <a:lstStyle/>
        <a:p>
          <a:endParaRPr lang="zh-CN" altLang="en-US"/>
        </a:p>
      </dgm:t>
    </dgm:pt>
    <dgm:pt modelId="{68E345F6-D452-4C9C-BB0F-C29F77E13301}" type="pres">
      <dgm:prSet presAssocID="{17F4893B-079D-42D4-8FA9-ADCF70799F12}" presName="Name0" presStyleCnt="0">
        <dgm:presLayoutVars>
          <dgm:dir/>
          <dgm:animLvl val="lvl"/>
          <dgm:resizeHandles val="exact"/>
        </dgm:presLayoutVars>
      </dgm:prSet>
      <dgm:spPr/>
    </dgm:pt>
    <dgm:pt modelId="{9533A7BD-EE40-4FE4-9467-AA3CA5E8EF78}" type="pres">
      <dgm:prSet presAssocID="{B0B72057-539C-4852-8B0B-E5CDDA35A1B2}" presName="boxAndChildren" presStyleCnt="0"/>
      <dgm:spPr/>
    </dgm:pt>
    <dgm:pt modelId="{AFAED945-7EA7-4A35-B1F7-C3B96C323CFB}" type="pres">
      <dgm:prSet presAssocID="{B0B72057-539C-4852-8B0B-E5CDDA35A1B2}" presName="parentTextBox" presStyleLbl="alignNode1" presStyleIdx="0" presStyleCnt="5"/>
      <dgm:spPr/>
    </dgm:pt>
    <dgm:pt modelId="{5AE216B5-5F4C-42E9-A762-320F601466DE}" type="pres">
      <dgm:prSet presAssocID="{B0B72057-539C-4852-8B0B-E5CDDA35A1B2}" presName="descendantBox" presStyleLbl="bgAccFollowNode1" presStyleIdx="0" presStyleCnt="5"/>
      <dgm:spPr/>
    </dgm:pt>
    <dgm:pt modelId="{6C7015DE-4DD8-4A54-97DC-F759F051B3B5}" type="pres">
      <dgm:prSet presAssocID="{929CDFFA-0030-4D88-A869-EE0F0993D884}" presName="sp" presStyleCnt="0"/>
      <dgm:spPr/>
    </dgm:pt>
    <dgm:pt modelId="{4997620A-2CA7-4F2D-B43C-F6F0EED54BB1}" type="pres">
      <dgm:prSet presAssocID="{A4907A77-F41C-433D-941F-3CE3915F6C5B}" presName="arrowAndChildren" presStyleCnt="0"/>
      <dgm:spPr/>
    </dgm:pt>
    <dgm:pt modelId="{3EACA8DE-BEA4-488E-900A-BAD9B4AA4AA3}" type="pres">
      <dgm:prSet presAssocID="{A4907A77-F41C-433D-941F-3CE3915F6C5B}" presName="parentTextArrow" presStyleLbl="node1" presStyleIdx="0" presStyleCnt="0"/>
      <dgm:spPr/>
    </dgm:pt>
    <dgm:pt modelId="{786F6D0D-2A27-43AE-95E9-CAD0084832D1}" type="pres">
      <dgm:prSet presAssocID="{A4907A77-F41C-433D-941F-3CE3915F6C5B}" presName="arrow" presStyleLbl="alignNode1" presStyleIdx="1" presStyleCnt="5"/>
      <dgm:spPr/>
    </dgm:pt>
    <dgm:pt modelId="{E006BCA2-E097-461F-A9AC-C4B2AB770286}" type="pres">
      <dgm:prSet presAssocID="{A4907A77-F41C-433D-941F-3CE3915F6C5B}" presName="descendantArrow" presStyleLbl="bgAccFollowNode1" presStyleIdx="1" presStyleCnt="5"/>
      <dgm:spPr/>
    </dgm:pt>
    <dgm:pt modelId="{1A8D8AA6-A242-4263-82DF-7ADC74095343}" type="pres">
      <dgm:prSet presAssocID="{6C4AA6D1-616A-4462-BCED-FF410891171A}" presName="sp" presStyleCnt="0"/>
      <dgm:spPr/>
    </dgm:pt>
    <dgm:pt modelId="{BE8EF884-61E3-4EB3-9AD3-A2A08ADAA7E6}" type="pres">
      <dgm:prSet presAssocID="{F781CEE4-351E-4DE6-A2BE-A148E2BE6A11}" presName="arrowAndChildren" presStyleCnt="0"/>
      <dgm:spPr/>
    </dgm:pt>
    <dgm:pt modelId="{17D75BB7-BB75-4988-97A8-6D5C82DDFA85}" type="pres">
      <dgm:prSet presAssocID="{F781CEE4-351E-4DE6-A2BE-A148E2BE6A11}" presName="parentTextArrow" presStyleLbl="node1" presStyleIdx="0" presStyleCnt="0"/>
      <dgm:spPr/>
    </dgm:pt>
    <dgm:pt modelId="{8E66816F-1241-44D3-968B-561D96CC75BA}" type="pres">
      <dgm:prSet presAssocID="{F781CEE4-351E-4DE6-A2BE-A148E2BE6A11}" presName="arrow" presStyleLbl="alignNode1" presStyleIdx="2" presStyleCnt="5"/>
      <dgm:spPr/>
    </dgm:pt>
    <dgm:pt modelId="{0CA55E89-E093-4898-B68F-FA493C0A3D16}" type="pres">
      <dgm:prSet presAssocID="{F781CEE4-351E-4DE6-A2BE-A148E2BE6A11}" presName="descendantArrow" presStyleLbl="bgAccFollowNode1" presStyleIdx="2" presStyleCnt="5"/>
      <dgm:spPr/>
    </dgm:pt>
    <dgm:pt modelId="{C1C41E88-FBD9-4243-90DC-B8B29D4A4E7C}" type="pres">
      <dgm:prSet presAssocID="{06665295-974D-44FC-A9BD-AF04428DEA33}" presName="sp" presStyleCnt="0"/>
      <dgm:spPr/>
    </dgm:pt>
    <dgm:pt modelId="{40E739C0-5731-48F8-AFCE-A2BFC60F68B7}" type="pres">
      <dgm:prSet presAssocID="{10FD427B-96BF-4FB7-83B9-90C33A9052C2}" presName="arrowAndChildren" presStyleCnt="0"/>
      <dgm:spPr/>
    </dgm:pt>
    <dgm:pt modelId="{A7D08403-124D-41FC-B8D5-3E48E3B3C0F3}" type="pres">
      <dgm:prSet presAssocID="{10FD427B-96BF-4FB7-83B9-90C33A9052C2}" presName="parentTextArrow" presStyleLbl="node1" presStyleIdx="0" presStyleCnt="0"/>
      <dgm:spPr/>
    </dgm:pt>
    <dgm:pt modelId="{0AAD1D63-E596-4E7C-8854-741D360E7E52}" type="pres">
      <dgm:prSet presAssocID="{10FD427B-96BF-4FB7-83B9-90C33A9052C2}" presName="arrow" presStyleLbl="alignNode1" presStyleIdx="3" presStyleCnt="5"/>
      <dgm:spPr/>
    </dgm:pt>
    <dgm:pt modelId="{849750E2-4843-406E-9624-D7DE6448B76F}" type="pres">
      <dgm:prSet presAssocID="{10FD427B-96BF-4FB7-83B9-90C33A9052C2}" presName="descendantArrow" presStyleLbl="bgAccFollowNode1" presStyleIdx="3" presStyleCnt="5"/>
      <dgm:spPr/>
    </dgm:pt>
    <dgm:pt modelId="{10FAD33B-2530-4099-AADB-89B0ABF20A26}" type="pres">
      <dgm:prSet presAssocID="{47758C72-7EAE-47FC-8393-5F35DBDCD071}" presName="sp" presStyleCnt="0"/>
      <dgm:spPr/>
    </dgm:pt>
    <dgm:pt modelId="{1956C313-6465-4D84-8EF9-B414DD3C6D1F}" type="pres">
      <dgm:prSet presAssocID="{4376C1F7-0024-4B80-BD42-35986A155B41}" presName="arrowAndChildren" presStyleCnt="0"/>
      <dgm:spPr/>
    </dgm:pt>
    <dgm:pt modelId="{5A85D79A-82B8-4626-9BDD-FE427FA50F8D}" type="pres">
      <dgm:prSet presAssocID="{4376C1F7-0024-4B80-BD42-35986A155B41}" presName="parentTextArrow" presStyleLbl="node1" presStyleIdx="0" presStyleCnt="0"/>
      <dgm:spPr/>
    </dgm:pt>
    <dgm:pt modelId="{3A72816A-2896-43DB-97B3-402663962CD3}" type="pres">
      <dgm:prSet presAssocID="{4376C1F7-0024-4B80-BD42-35986A155B41}" presName="arrow" presStyleLbl="alignNode1" presStyleIdx="4" presStyleCnt="5"/>
      <dgm:spPr/>
    </dgm:pt>
    <dgm:pt modelId="{402F365E-626C-4E88-9934-F7E442741308}" type="pres">
      <dgm:prSet presAssocID="{4376C1F7-0024-4B80-BD42-35986A155B41}" presName="descendantArrow" presStyleLbl="bgAccFollowNode1" presStyleIdx="4" presStyleCnt="5"/>
      <dgm:spPr/>
    </dgm:pt>
  </dgm:ptLst>
  <dgm:cxnLst>
    <dgm:cxn modelId="{5A45EA00-585B-45CF-9309-E831BACCBB52}" type="presOf" srcId="{10FD427B-96BF-4FB7-83B9-90C33A9052C2}" destId="{A7D08403-124D-41FC-B8D5-3E48E3B3C0F3}" srcOrd="0" destOrd="0" presId="urn:microsoft.com/office/officeart/2016/7/layout/VerticalDownArrowProcess"/>
    <dgm:cxn modelId="{4A8F1F04-896A-4A63-A983-F66CCD13536D}" type="presOf" srcId="{F781CEE4-351E-4DE6-A2BE-A148E2BE6A11}" destId="{17D75BB7-BB75-4988-97A8-6D5C82DDFA85}" srcOrd="0" destOrd="0" presId="urn:microsoft.com/office/officeart/2016/7/layout/VerticalDownArrowProcess"/>
    <dgm:cxn modelId="{A8EF6306-5975-4DCB-BAA5-ACAAAFA97670}" type="presOf" srcId="{17F4893B-079D-42D4-8FA9-ADCF70799F12}" destId="{68E345F6-D452-4C9C-BB0F-C29F77E13301}" srcOrd="0" destOrd="0" presId="urn:microsoft.com/office/officeart/2016/7/layout/VerticalDownArrowProcess"/>
    <dgm:cxn modelId="{55D53027-1511-4600-94DA-DB2C09304B8D}" srcId="{17F4893B-079D-42D4-8FA9-ADCF70799F12}" destId="{B0B72057-539C-4852-8B0B-E5CDDA35A1B2}" srcOrd="4" destOrd="0" parTransId="{8C9D7922-19D9-4AEB-B98D-7AC89E23E6CD}" sibTransId="{8A275235-CAD0-453F-A1C4-E95F12BB0493}"/>
    <dgm:cxn modelId="{D054DB2A-395F-418C-A76B-95D162828B68}" srcId="{17F4893B-079D-42D4-8FA9-ADCF70799F12}" destId="{F781CEE4-351E-4DE6-A2BE-A148E2BE6A11}" srcOrd="2" destOrd="0" parTransId="{17BD6698-9131-4346-8215-BA2BB5DEF999}" sibTransId="{6C4AA6D1-616A-4462-BCED-FF410891171A}"/>
    <dgm:cxn modelId="{ACEB2A39-03B7-46FD-B1A4-F938E0321D3A}" srcId="{4376C1F7-0024-4B80-BD42-35986A155B41}" destId="{6F87087B-D9B9-485E-A595-A7F5806F25B6}" srcOrd="0" destOrd="0" parTransId="{92E98703-E69D-4C25-9C48-90F3ACAE9086}" sibTransId="{81E6DAF5-760F-4FD0-BF92-3C9BBCE00F97}"/>
    <dgm:cxn modelId="{865D7360-6B48-4365-92B7-B16C0B49699A}" type="presOf" srcId="{4376C1F7-0024-4B80-BD42-35986A155B41}" destId="{5A85D79A-82B8-4626-9BDD-FE427FA50F8D}" srcOrd="0" destOrd="0" presId="urn:microsoft.com/office/officeart/2016/7/layout/VerticalDownArrowProcess"/>
    <dgm:cxn modelId="{4C43A071-A45B-4E37-AB72-48886CE6E3A2}" type="presOf" srcId="{10FD427B-96BF-4FB7-83B9-90C33A9052C2}" destId="{0AAD1D63-E596-4E7C-8854-741D360E7E52}" srcOrd="1" destOrd="0" presId="urn:microsoft.com/office/officeart/2016/7/layout/VerticalDownArrowProcess"/>
    <dgm:cxn modelId="{A1FC6D74-D56D-4EFD-B808-ACFC81813A94}" type="presOf" srcId="{A4907A77-F41C-433D-941F-3CE3915F6C5B}" destId="{786F6D0D-2A27-43AE-95E9-CAD0084832D1}" srcOrd="1" destOrd="0" presId="urn:microsoft.com/office/officeart/2016/7/layout/VerticalDownArrowProcess"/>
    <dgm:cxn modelId="{F888A158-6332-4C42-BA11-5DF45037C128}" srcId="{A4907A77-F41C-433D-941F-3CE3915F6C5B}" destId="{D217D2D3-6E89-4BA5-B94A-18F265544A3C}" srcOrd="0" destOrd="0" parTransId="{46FAA17A-6FD1-45CD-B64E-2EF13BC22751}" sibTransId="{178C29A1-AB20-4812-8058-CD39B1115EA2}"/>
    <dgm:cxn modelId="{06D5737C-998E-484D-B7A1-21581136C10E}" srcId="{17F4893B-079D-42D4-8FA9-ADCF70799F12}" destId="{10FD427B-96BF-4FB7-83B9-90C33A9052C2}" srcOrd="1" destOrd="0" parTransId="{B9036331-9CC8-4CF3-A227-CC3210643B5B}" sibTransId="{06665295-974D-44FC-A9BD-AF04428DEA33}"/>
    <dgm:cxn modelId="{8A20678E-58F3-436E-97D0-3D68644D07FE}" srcId="{17F4893B-079D-42D4-8FA9-ADCF70799F12}" destId="{A4907A77-F41C-433D-941F-3CE3915F6C5B}" srcOrd="3" destOrd="0" parTransId="{1BB71B3D-20BD-4418-991C-3381DD14920E}" sibTransId="{929CDFFA-0030-4D88-A869-EE0F0993D884}"/>
    <dgm:cxn modelId="{0E9A3592-89BC-44A6-AA34-8E9752B11C1C}" type="presOf" srcId="{F781CEE4-351E-4DE6-A2BE-A148E2BE6A11}" destId="{8E66816F-1241-44D3-968B-561D96CC75BA}" srcOrd="1" destOrd="0" presId="urn:microsoft.com/office/officeart/2016/7/layout/VerticalDownArrowProcess"/>
    <dgm:cxn modelId="{5A20919C-C865-47A3-81E0-FADADBB8AE15}" srcId="{10FD427B-96BF-4FB7-83B9-90C33A9052C2}" destId="{D2354A4D-1A38-48D5-88BD-1716543C994E}" srcOrd="0" destOrd="0" parTransId="{209E968A-9BAC-4143-BDAC-8A910D561FC7}" sibTransId="{69A5CF90-2C1A-4E12-ADDA-D949D71FB906}"/>
    <dgm:cxn modelId="{3EC172A4-B582-42D6-A1D1-953309CBA466}" type="presOf" srcId="{7F6C6B3E-2CDA-4D80-AAFD-A63A91B85346}" destId="{5AE216B5-5F4C-42E9-A762-320F601466DE}" srcOrd="0" destOrd="0" presId="urn:microsoft.com/office/officeart/2016/7/layout/VerticalDownArrowProcess"/>
    <dgm:cxn modelId="{CC723FB0-D98B-413E-A6A7-3EFB6752ACEF}" srcId="{B0B72057-539C-4852-8B0B-E5CDDA35A1B2}" destId="{7F6C6B3E-2CDA-4D80-AAFD-A63A91B85346}" srcOrd="0" destOrd="0" parTransId="{C74DDFB6-4AD0-41CD-8B0D-D06DF2F3D5B9}" sibTransId="{6B6B89DC-62F9-4D69-9A73-AFCC749C78F7}"/>
    <dgm:cxn modelId="{B11BD8B3-2A61-48DD-AE13-6F3D1413C5A3}" type="presOf" srcId="{D217D2D3-6E89-4BA5-B94A-18F265544A3C}" destId="{E006BCA2-E097-461F-A9AC-C4B2AB770286}" srcOrd="0" destOrd="0" presId="urn:microsoft.com/office/officeart/2016/7/layout/VerticalDownArrowProcess"/>
    <dgm:cxn modelId="{D01FC4B7-29E4-44C9-833F-7FFC0DA185F8}" type="presOf" srcId="{47C90EDE-9C40-4B8A-BD58-EADC83E3451E}" destId="{0CA55E89-E093-4898-B68F-FA493C0A3D16}" srcOrd="0" destOrd="0" presId="urn:microsoft.com/office/officeart/2016/7/layout/VerticalDownArrowProcess"/>
    <dgm:cxn modelId="{175472C1-864B-40BB-9A2B-E72D66FDF5F8}" srcId="{17F4893B-079D-42D4-8FA9-ADCF70799F12}" destId="{4376C1F7-0024-4B80-BD42-35986A155B41}" srcOrd="0" destOrd="0" parTransId="{50403FE2-51BD-4BD8-AAE6-DAA6C9192EBC}" sibTransId="{47758C72-7EAE-47FC-8393-5F35DBDCD071}"/>
    <dgm:cxn modelId="{758EE7C3-71D8-427A-88EE-DB838A9C7133}" type="presOf" srcId="{A4907A77-F41C-433D-941F-3CE3915F6C5B}" destId="{3EACA8DE-BEA4-488E-900A-BAD9B4AA4AA3}" srcOrd="0" destOrd="0" presId="urn:microsoft.com/office/officeart/2016/7/layout/VerticalDownArrowProcess"/>
    <dgm:cxn modelId="{1DACBCCF-35AB-4D26-B9C1-EDC58B90A782}" type="presOf" srcId="{4376C1F7-0024-4B80-BD42-35986A155B41}" destId="{3A72816A-2896-43DB-97B3-402663962CD3}" srcOrd="1" destOrd="0" presId="urn:microsoft.com/office/officeart/2016/7/layout/VerticalDownArrowProcess"/>
    <dgm:cxn modelId="{4BB824D5-40D5-4E9E-A4CC-C06AAD7EA69A}" srcId="{F781CEE4-351E-4DE6-A2BE-A148E2BE6A11}" destId="{47C90EDE-9C40-4B8A-BD58-EADC83E3451E}" srcOrd="0" destOrd="0" parTransId="{FA9A91DB-2480-489E-AB01-B08B640756F0}" sibTransId="{CFE4BDAA-4B11-4E94-90C3-D2F762024CEE}"/>
    <dgm:cxn modelId="{B4D39BEC-1990-419C-ABA0-D7A615DF172B}" type="presOf" srcId="{B0B72057-539C-4852-8B0B-E5CDDA35A1B2}" destId="{AFAED945-7EA7-4A35-B1F7-C3B96C323CFB}" srcOrd="0" destOrd="0" presId="urn:microsoft.com/office/officeart/2016/7/layout/VerticalDownArrowProcess"/>
    <dgm:cxn modelId="{5DD477ED-308C-4DD2-940D-7309708F040C}" type="presOf" srcId="{6F87087B-D9B9-485E-A595-A7F5806F25B6}" destId="{402F365E-626C-4E88-9934-F7E442741308}" srcOrd="0" destOrd="0" presId="urn:microsoft.com/office/officeart/2016/7/layout/VerticalDownArrowProcess"/>
    <dgm:cxn modelId="{43325EF9-F703-4DB3-B323-38D7B677A4DF}" type="presOf" srcId="{D2354A4D-1A38-48D5-88BD-1716543C994E}" destId="{849750E2-4843-406E-9624-D7DE6448B76F}" srcOrd="0" destOrd="0" presId="urn:microsoft.com/office/officeart/2016/7/layout/VerticalDownArrowProcess"/>
    <dgm:cxn modelId="{E632A20A-63C4-4D00-847D-B9042E61F024}" type="presParOf" srcId="{68E345F6-D452-4C9C-BB0F-C29F77E13301}" destId="{9533A7BD-EE40-4FE4-9467-AA3CA5E8EF78}" srcOrd="0" destOrd="0" presId="urn:microsoft.com/office/officeart/2016/7/layout/VerticalDownArrowProcess"/>
    <dgm:cxn modelId="{3BDA6C1C-D8C6-4955-B6C4-40FEFCD040ED}" type="presParOf" srcId="{9533A7BD-EE40-4FE4-9467-AA3CA5E8EF78}" destId="{AFAED945-7EA7-4A35-B1F7-C3B96C323CFB}" srcOrd="0" destOrd="0" presId="urn:microsoft.com/office/officeart/2016/7/layout/VerticalDownArrowProcess"/>
    <dgm:cxn modelId="{A99013E1-566F-4CCD-9D8B-360EB7C3F190}" type="presParOf" srcId="{9533A7BD-EE40-4FE4-9467-AA3CA5E8EF78}" destId="{5AE216B5-5F4C-42E9-A762-320F601466DE}" srcOrd="1" destOrd="0" presId="urn:microsoft.com/office/officeart/2016/7/layout/VerticalDownArrowProcess"/>
    <dgm:cxn modelId="{D70915B6-4089-41D0-B7EB-3F9C57C3559B}" type="presParOf" srcId="{68E345F6-D452-4C9C-BB0F-C29F77E13301}" destId="{6C7015DE-4DD8-4A54-97DC-F759F051B3B5}" srcOrd="1" destOrd="0" presId="urn:microsoft.com/office/officeart/2016/7/layout/VerticalDownArrowProcess"/>
    <dgm:cxn modelId="{77E0433F-17A7-4FB8-917A-6718A2DFF2EE}" type="presParOf" srcId="{68E345F6-D452-4C9C-BB0F-C29F77E13301}" destId="{4997620A-2CA7-4F2D-B43C-F6F0EED54BB1}" srcOrd="2" destOrd="0" presId="urn:microsoft.com/office/officeart/2016/7/layout/VerticalDownArrowProcess"/>
    <dgm:cxn modelId="{6F9C20B8-41D7-4827-B011-9B37BC12417D}" type="presParOf" srcId="{4997620A-2CA7-4F2D-B43C-F6F0EED54BB1}" destId="{3EACA8DE-BEA4-488E-900A-BAD9B4AA4AA3}" srcOrd="0" destOrd="0" presId="urn:microsoft.com/office/officeart/2016/7/layout/VerticalDownArrowProcess"/>
    <dgm:cxn modelId="{9D36D08B-D0F7-4963-A417-D96D89101C7F}" type="presParOf" srcId="{4997620A-2CA7-4F2D-B43C-F6F0EED54BB1}" destId="{786F6D0D-2A27-43AE-95E9-CAD0084832D1}" srcOrd="1" destOrd="0" presId="urn:microsoft.com/office/officeart/2016/7/layout/VerticalDownArrowProcess"/>
    <dgm:cxn modelId="{0638B9CD-7F25-48C6-A024-678C3E297AA1}" type="presParOf" srcId="{4997620A-2CA7-4F2D-B43C-F6F0EED54BB1}" destId="{E006BCA2-E097-461F-A9AC-C4B2AB770286}" srcOrd="2" destOrd="0" presId="urn:microsoft.com/office/officeart/2016/7/layout/VerticalDownArrowProcess"/>
    <dgm:cxn modelId="{3162A880-C727-4CE4-A94A-2FCAFA43E286}" type="presParOf" srcId="{68E345F6-D452-4C9C-BB0F-C29F77E13301}" destId="{1A8D8AA6-A242-4263-82DF-7ADC74095343}" srcOrd="3" destOrd="0" presId="urn:microsoft.com/office/officeart/2016/7/layout/VerticalDownArrowProcess"/>
    <dgm:cxn modelId="{762519EA-D416-4BE6-99A1-1657F9B05F60}" type="presParOf" srcId="{68E345F6-D452-4C9C-BB0F-C29F77E13301}" destId="{BE8EF884-61E3-4EB3-9AD3-A2A08ADAA7E6}" srcOrd="4" destOrd="0" presId="urn:microsoft.com/office/officeart/2016/7/layout/VerticalDownArrowProcess"/>
    <dgm:cxn modelId="{66602047-E307-4AA8-BFF7-4A834EEB23A2}" type="presParOf" srcId="{BE8EF884-61E3-4EB3-9AD3-A2A08ADAA7E6}" destId="{17D75BB7-BB75-4988-97A8-6D5C82DDFA85}" srcOrd="0" destOrd="0" presId="urn:microsoft.com/office/officeart/2016/7/layout/VerticalDownArrowProcess"/>
    <dgm:cxn modelId="{EF62FFE1-5B3F-444E-9F64-5E17E232006E}" type="presParOf" srcId="{BE8EF884-61E3-4EB3-9AD3-A2A08ADAA7E6}" destId="{8E66816F-1241-44D3-968B-561D96CC75BA}" srcOrd="1" destOrd="0" presId="urn:microsoft.com/office/officeart/2016/7/layout/VerticalDownArrowProcess"/>
    <dgm:cxn modelId="{05D71A2F-72E3-4B13-92E4-743A68C0F36B}" type="presParOf" srcId="{BE8EF884-61E3-4EB3-9AD3-A2A08ADAA7E6}" destId="{0CA55E89-E093-4898-B68F-FA493C0A3D16}" srcOrd="2" destOrd="0" presId="urn:microsoft.com/office/officeart/2016/7/layout/VerticalDownArrowProcess"/>
    <dgm:cxn modelId="{271D6ED7-15A1-4606-BBFB-615AA9D9B3D3}" type="presParOf" srcId="{68E345F6-D452-4C9C-BB0F-C29F77E13301}" destId="{C1C41E88-FBD9-4243-90DC-B8B29D4A4E7C}" srcOrd="5" destOrd="0" presId="urn:microsoft.com/office/officeart/2016/7/layout/VerticalDownArrowProcess"/>
    <dgm:cxn modelId="{A654D68D-78E2-4407-8AF3-B2845E2A5CE6}" type="presParOf" srcId="{68E345F6-D452-4C9C-BB0F-C29F77E13301}" destId="{40E739C0-5731-48F8-AFCE-A2BFC60F68B7}" srcOrd="6" destOrd="0" presId="urn:microsoft.com/office/officeart/2016/7/layout/VerticalDownArrowProcess"/>
    <dgm:cxn modelId="{0C16CF2E-D8D9-4B42-A461-0C819DBC9184}" type="presParOf" srcId="{40E739C0-5731-48F8-AFCE-A2BFC60F68B7}" destId="{A7D08403-124D-41FC-B8D5-3E48E3B3C0F3}" srcOrd="0" destOrd="0" presId="urn:microsoft.com/office/officeart/2016/7/layout/VerticalDownArrowProcess"/>
    <dgm:cxn modelId="{79D5D97C-09E4-48AD-B93B-5B955B9E2253}" type="presParOf" srcId="{40E739C0-5731-48F8-AFCE-A2BFC60F68B7}" destId="{0AAD1D63-E596-4E7C-8854-741D360E7E52}" srcOrd="1" destOrd="0" presId="urn:microsoft.com/office/officeart/2016/7/layout/VerticalDownArrowProcess"/>
    <dgm:cxn modelId="{6439AEFD-0ECD-4E6B-8EFD-0C44C10C5715}" type="presParOf" srcId="{40E739C0-5731-48F8-AFCE-A2BFC60F68B7}" destId="{849750E2-4843-406E-9624-D7DE6448B76F}" srcOrd="2" destOrd="0" presId="urn:microsoft.com/office/officeart/2016/7/layout/VerticalDownArrowProcess"/>
    <dgm:cxn modelId="{24A950D4-362F-4306-854E-ED8EB92CDEEE}" type="presParOf" srcId="{68E345F6-D452-4C9C-BB0F-C29F77E13301}" destId="{10FAD33B-2530-4099-AADB-89B0ABF20A26}" srcOrd="7" destOrd="0" presId="urn:microsoft.com/office/officeart/2016/7/layout/VerticalDownArrowProcess"/>
    <dgm:cxn modelId="{99293F97-49FF-44F6-A677-E08C96BF0D2D}" type="presParOf" srcId="{68E345F6-D452-4C9C-BB0F-C29F77E13301}" destId="{1956C313-6465-4D84-8EF9-B414DD3C6D1F}" srcOrd="8" destOrd="0" presId="urn:microsoft.com/office/officeart/2016/7/layout/VerticalDownArrowProcess"/>
    <dgm:cxn modelId="{F5550BA8-DDF0-4766-8ECB-C410C2877036}" type="presParOf" srcId="{1956C313-6465-4D84-8EF9-B414DD3C6D1F}" destId="{5A85D79A-82B8-4626-9BDD-FE427FA50F8D}" srcOrd="0" destOrd="0" presId="urn:microsoft.com/office/officeart/2016/7/layout/VerticalDownArrowProcess"/>
    <dgm:cxn modelId="{874093DD-B2B7-4690-B803-EC85BE9EA4CB}" type="presParOf" srcId="{1956C313-6465-4D84-8EF9-B414DD3C6D1F}" destId="{3A72816A-2896-43DB-97B3-402663962CD3}" srcOrd="1" destOrd="0" presId="urn:microsoft.com/office/officeart/2016/7/layout/VerticalDownArrowProcess"/>
    <dgm:cxn modelId="{BD8F66E6-0A21-448A-95FF-E9EA4DF9046D}" type="presParOf" srcId="{1956C313-6465-4D84-8EF9-B414DD3C6D1F}" destId="{402F365E-626C-4E88-9934-F7E442741308}"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615284-B835-4900-BB64-0ECD004311F9}" type="doc">
      <dgm:prSet loTypeId="urn:microsoft.com/office/officeart/2018/2/layout/IconLabelDescriptionList" loCatId="icon" qsTypeId="urn:microsoft.com/office/officeart/2005/8/quickstyle/simple1#4" qsCatId="simple" csTypeId="urn:microsoft.com/office/officeart/2018/5/colors/Iconchunking_neutralbg_colorful1" csCatId="colorful" phldr="1"/>
      <dgm:spPr/>
      <dgm:t>
        <a:bodyPr/>
        <a:lstStyle/>
        <a:p>
          <a:endParaRPr lang="en-US"/>
        </a:p>
      </dgm:t>
    </dgm:pt>
    <dgm:pt modelId="{73F8C4A2-E86C-44C7-B65F-AAFD7EB3B5AB}">
      <dgm:prSet custT="1"/>
      <dgm:spPr/>
      <dgm:t>
        <a:bodyPr/>
        <a:lstStyle/>
        <a:p>
          <a:pPr>
            <a:lnSpc>
              <a:spcPct val="100000"/>
            </a:lnSpc>
          </a:pPr>
          <a:r>
            <a:rPr lang="en-US" sz="3000" dirty="0"/>
            <a:t>Sentiment Analysis</a:t>
          </a:r>
        </a:p>
      </dgm:t>
    </dgm:pt>
    <dgm:pt modelId="{0640EBB6-3AD6-45DE-A236-C0558BCBD1D2}" type="parTrans" cxnId="{27C417D2-F71B-41EF-88E5-19B21B47DDB4}">
      <dgm:prSet/>
      <dgm:spPr/>
      <dgm:t>
        <a:bodyPr/>
        <a:lstStyle/>
        <a:p>
          <a:endParaRPr lang="en-US"/>
        </a:p>
      </dgm:t>
    </dgm:pt>
    <dgm:pt modelId="{632DD7C3-CD0B-4833-9C5C-FCAD09A33CF3}" type="sibTrans" cxnId="{27C417D2-F71B-41EF-88E5-19B21B47DDB4}">
      <dgm:prSet/>
      <dgm:spPr/>
      <dgm:t>
        <a:bodyPr/>
        <a:lstStyle/>
        <a:p>
          <a:endParaRPr lang="en-US"/>
        </a:p>
      </dgm:t>
    </dgm:pt>
    <dgm:pt modelId="{B29D4362-C932-4B2D-967D-A7ADBA2FF915}">
      <dgm:prSet custT="1"/>
      <dgm:spPr/>
      <dgm:t>
        <a:bodyPr/>
        <a:lstStyle/>
        <a:p>
          <a:pPr>
            <a:lnSpc>
              <a:spcPct val="100000"/>
            </a:lnSpc>
          </a:pPr>
          <a:r>
            <a:rPr lang="en-US" altLang="zh-CN" sz="1200" dirty="0"/>
            <a:t>Incorporate insights from institutional traders through analysis of market news and professional analyst reports to enhance sentiment accuracy</a:t>
          </a:r>
          <a:endParaRPr lang="en-US" sz="1200" dirty="0"/>
        </a:p>
      </dgm:t>
    </dgm:pt>
    <dgm:pt modelId="{B93B0836-127B-4B68-900D-5D1F2E6F38D1}" type="parTrans" cxnId="{C6709C9E-3367-40A8-8FE4-9D725E2677BE}">
      <dgm:prSet/>
      <dgm:spPr/>
      <dgm:t>
        <a:bodyPr/>
        <a:lstStyle/>
        <a:p>
          <a:endParaRPr lang="en-US"/>
        </a:p>
      </dgm:t>
    </dgm:pt>
    <dgm:pt modelId="{A179D0EC-E9E4-4CEC-8533-F6E90596F71C}" type="sibTrans" cxnId="{C6709C9E-3367-40A8-8FE4-9D725E2677BE}">
      <dgm:prSet/>
      <dgm:spPr/>
      <dgm:t>
        <a:bodyPr/>
        <a:lstStyle/>
        <a:p>
          <a:endParaRPr lang="en-US"/>
        </a:p>
      </dgm:t>
    </dgm:pt>
    <dgm:pt modelId="{A68B4BD6-EFD0-4A55-A894-A3B8497E6B31}">
      <dgm:prSet custT="1"/>
      <dgm:spPr/>
      <dgm:t>
        <a:bodyPr/>
        <a:lstStyle/>
        <a:p>
          <a:pPr>
            <a:lnSpc>
              <a:spcPct val="100000"/>
            </a:lnSpc>
          </a:pPr>
          <a:r>
            <a:rPr lang="en-US" sz="3000" dirty="0"/>
            <a:t>Stock Prediction</a:t>
          </a:r>
        </a:p>
      </dgm:t>
    </dgm:pt>
    <dgm:pt modelId="{6F1FE126-2171-458F-AAE6-10A6104BEE8F}" type="parTrans" cxnId="{A75FE8D1-8616-4802-89C7-3A442DEAF336}">
      <dgm:prSet/>
      <dgm:spPr/>
      <dgm:t>
        <a:bodyPr/>
        <a:lstStyle/>
        <a:p>
          <a:endParaRPr lang="en-US"/>
        </a:p>
      </dgm:t>
    </dgm:pt>
    <dgm:pt modelId="{B3EC95A9-CA84-4946-9835-14FF5A4437EA}" type="sibTrans" cxnId="{A75FE8D1-8616-4802-89C7-3A442DEAF336}">
      <dgm:prSet/>
      <dgm:spPr/>
      <dgm:t>
        <a:bodyPr/>
        <a:lstStyle/>
        <a:p>
          <a:endParaRPr lang="en-US"/>
        </a:p>
      </dgm:t>
    </dgm:pt>
    <dgm:pt modelId="{3BF86A3C-E151-4A66-9137-D3C10D62380D}">
      <dgm:prSet custT="1"/>
      <dgm:spPr/>
      <dgm:t>
        <a:bodyPr/>
        <a:lstStyle/>
        <a:p>
          <a:pPr>
            <a:lnSpc>
              <a:spcPct val="100000"/>
            </a:lnSpc>
          </a:pPr>
          <a:r>
            <a:rPr lang="en-US" altLang="zh-CN" sz="1200" dirty="0"/>
            <a:t>Expand our analysis to include a broader range of stocks and sectors, such as healthcare and retail, to diversify investment insights</a:t>
          </a:r>
          <a:endParaRPr lang="en-US" sz="1200" dirty="0"/>
        </a:p>
      </dgm:t>
    </dgm:pt>
    <dgm:pt modelId="{461DBFFE-AABE-42FC-BDD7-E76D5E8A0E04}" type="parTrans" cxnId="{E30107F9-8C76-4BAB-9265-A14B71911BD8}">
      <dgm:prSet/>
      <dgm:spPr/>
      <dgm:t>
        <a:bodyPr/>
        <a:lstStyle/>
        <a:p>
          <a:endParaRPr lang="en-US"/>
        </a:p>
      </dgm:t>
    </dgm:pt>
    <dgm:pt modelId="{3F61C644-7CD3-4177-B401-B84C3BFF5835}" type="sibTrans" cxnId="{E30107F9-8C76-4BAB-9265-A14B71911BD8}">
      <dgm:prSet/>
      <dgm:spPr/>
      <dgm:t>
        <a:bodyPr/>
        <a:lstStyle/>
        <a:p>
          <a:endParaRPr lang="en-US"/>
        </a:p>
      </dgm:t>
    </dgm:pt>
    <dgm:pt modelId="{1BE45C6B-437A-453C-90D1-0661D2CED961}">
      <dgm:prSet custT="1"/>
      <dgm:spPr/>
      <dgm:t>
        <a:bodyPr/>
        <a:lstStyle/>
        <a:p>
          <a:pPr>
            <a:lnSpc>
              <a:spcPct val="100000"/>
            </a:lnSpc>
          </a:pPr>
          <a:r>
            <a:rPr lang="en-US" sz="1200" b="0" i="0" dirty="0"/>
            <a:t>Enrich our financial datasets with comprehensive company performance metrics, key economic indicators, and derivatives data to bolster predictive accuracy</a:t>
          </a:r>
          <a:endParaRPr lang="en-US" sz="1200" dirty="0"/>
        </a:p>
      </dgm:t>
    </dgm:pt>
    <dgm:pt modelId="{2402430E-74BE-4CFE-B045-E82BF5089CAA}" type="parTrans" cxnId="{D08609EC-0C3C-402C-ADD7-297B2CAE155C}">
      <dgm:prSet/>
      <dgm:spPr/>
      <dgm:t>
        <a:bodyPr/>
        <a:lstStyle/>
        <a:p>
          <a:endParaRPr lang="en-US"/>
        </a:p>
      </dgm:t>
    </dgm:pt>
    <dgm:pt modelId="{7BBF7E45-6655-461E-886F-7B3C82E4E62C}" type="sibTrans" cxnId="{D08609EC-0C3C-402C-ADD7-297B2CAE155C}">
      <dgm:prSet/>
      <dgm:spPr/>
      <dgm:t>
        <a:bodyPr/>
        <a:lstStyle/>
        <a:p>
          <a:endParaRPr lang="en-US"/>
        </a:p>
      </dgm:t>
    </dgm:pt>
    <dgm:pt modelId="{DA10DA16-4292-42B8-8449-08E35AF55997}">
      <dgm:prSet custT="1"/>
      <dgm:spPr/>
      <dgm:t>
        <a:bodyPr/>
        <a:lstStyle/>
        <a:p>
          <a:pPr>
            <a:lnSpc>
              <a:spcPct val="100000"/>
            </a:lnSpc>
          </a:pPr>
          <a:r>
            <a:rPr lang="en-US" sz="1200" b="0" i="0" dirty="0"/>
            <a:t>Develop a robust stock selection framework to identify high-potential investments ('finding the alpha') and optimize market positioning</a:t>
          </a:r>
          <a:endParaRPr lang="en-US" sz="1200" dirty="0"/>
        </a:p>
      </dgm:t>
    </dgm:pt>
    <dgm:pt modelId="{05ED5716-C5BE-4124-88CF-3199763C91C8}" type="parTrans" cxnId="{967FEFC9-02F2-4574-BB31-FBAA2E80DFFD}">
      <dgm:prSet/>
      <dgm:spPr/>
      <dgm:t>
        <a:bodyPr/>
        <a:lstStyle/>
        <a:p>
          <a:endParaRPr lang="en-US"/>
        </a:p>
      </dgm:t>
    </dgm:pt>
    <dgm:pt modelId="{0149B01F-C6C9-4D8A-A92E-7C3D938C4B4D}" type="sibTrans" cxnId="{967FEFC9-02F2-4574-BB31-FBAA2E80DFFD}">
      <dgm:prSet/>
      <dgm:spPr/>
      <dgm:t>
        <a:bodyPr/>
        <a:lstStyle/>
        <a:p>
          <a:endParaRPr lang="en-US"/>
        </a:p>
      </dgm:t>
    </dgm:pt>
    <dgm:pt modelId="{41ED9D21-46E0-4784-95FF-26CA84D16CC1}">
      <dgm:prSet custT="1"/>
      <dgm:spPr/>
      <dgm:t>
        <a:bodyPr/>
        <a:lstStyle/>
        <a:p>
          <a:pPr>
            <a:lnSpc>
              <a:spcPct val="100000"/>
            </a:lnSpc>
          </a:pPr>
          <a:r>
            <a:rPr lang="en-US" sz="1200" b="0" i="0"/>
            <a:t>Employ advanced portfolio optimization techniques to maximize returns while mitigating risk across investment strategies</a:t>
          </a:r>
          <a:endParaRPr lang="en-US" sz="1200" dirty="0"/>
        </a:p>
      </dgm:t>
    </dgm:pt>
    <dgm:pt modelId="{9B7C78A1-8104-423E-8138-94C6C882BA65}" type="parTrans" cxnId="{FC15117B-0FAF-487C-B8CF-7512F2C382E7}">
      <dgm:prSet/>
      <dgm:spPr/>
      <dgm:t>
        <a:bodyPr/>
        <a:lstStyle/>
        <a:p>
          <a:endParaRPr lang="en-US"/>
        </a:p>
      </dgm:t>
    </dgm:pt>
    <dgm:pt modelId="{988AC5BE-F8EA-4E3F-9A46-3E30CCF6B4D6}" type="sibTrans" cxnId="{FC15117B-0FAF-487C-B8CF-7512F2C382E7}">
      <dgm:prSet/>
      <dgm:spPr/>
      <dgm:t>
        <a:bodyPr/>
        <a:lstStyle/>
        <a:p>
          <a:endParaRPr lang="en-US"/>
        </a:p>
      </dgm:t>
    </dgm:pt>
    <dgm:pt modelId="{A5B3D8FE-3E9E-440E-98F0-AE14430E62B4}">
      <dgm:prSet custT="1"/>
      <dgm:spPr/>
      <dgm:t>
        <a:bodyPr/>
        <a:lstStyle/>
        <a:p>
          <a:pPr>
            <a:lnSpc>
              <a:spcPct val="100000"/>
            </a:lnSpc>
          </a:pPr>
          <a:r>
            <a:rPr lang="en-US" altLang="zh-CN" sz="1200" dirty="0"/>
            <a:t>Broaden dataset acquisition to encompass a wider demographic, ensuring a diverse and representative sample of the trading population</a:t>
          </a:r>
          <a:endParaRPr lang="en-US" sz="1200" dirty="0"/>
        </a:p>
      </dgm:t>
    </dgm:pt>
    <dgm:pt modelId="{78A312CF-A65A-4858-96DB-869204B9FF73}" type="parTrans" cxnId="{DDD45DB8-7B39-4AE4-9509-9BA2635BC8CA}">
      <dgm:prSet/>
      <dgm:spPr/>
      <dgm:t>
        <a:bodyPr/>
        <a:lstStyle/>
        <a:p>
          <a:endParaRPr lang="en-US"/>
        </a:p>
      </dgm:t>
    </dgm:pt>
    <dgm:pt modelId="{2815563A-3A10-4481-BE62-FDDED9437547}" type="sibTrans" cxnId="{DDD45DB8-7B39-4AE4-9509-9BA2635BC8CA}">
      <dgm:prSet/>
      <dgm:spPr/>
      <dgm:t>
        <a:bodyPr/>
        <a:lstStyle/>
        <a:p>
          <a:endParaRPr lang="en-US"/>
        </a:p>
      </dgm:t>
    </dgm:pt>
    <dgm:pt modelId="{8FD232E7-870B-497B-BDD5-343382B28275}" type="pres">
      <dgm:prSet presAssocID="{77615284-B835-4900-BB64-0ECD004311F9}" presName="root" presStyleCnt="0">
        <dgm:presLayoutVars>
          <dgm:dir/>
          <dgm:resizeHandles val="exact"/>
        </dgm:presLayoutVars>
      </dgm:prSet>
      <dgm:spPr/>
    </dgm:pt>
    <dgm:pt modelId="{7009FCCC-BE0E-4FD3-976A-F9C5ACCB532F}" type="pres">
      <dgm:prSet presAssocID="{73F8C4A2-E86C-44C7-B65F-AAFD7EB3B5AB}" presName="compNode" presStyleCnt="0"/>
      <dgm:spPr/>
    </dgm:pt>
    <dgm:pt modelId="{741F0FF5-6799-4E0F-B956-9ABAF172D088}" type="pres">
      <dgm:prSet presAssocID="{73F8C4A2-E86C-44C7-B65F-AAFD7EB3B5A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70AF2D68-6DB9-48DF-83BD-A7D92FFE08E5}" type="pres">
      <dgm:prSet presAssocID="{73F8C4A2-E86C-44C7-B65F-AAFD7EB3B5AB}" presName="iconSpace" presStyleCnt="0"/>
      <dgm:spPr/>
    </dgm:pt>
    <dgm:pt modelId="{EC898F87-6757-4EA0-B5A2-222ECC7F1C94}" type="pres">
      <dgm:prSet presAssocID="{73F8C4A2-E86C-44C7-B65F-AAFD7EB3B5AB}" presName="parTx" presStyleLbl="revTx" presStyleIdx="0" presStyleCnt="4">
        <dgm:presLayoutVars>
          <dgm:chMax val="0"/>
          <dgm:chPref val="0"/>
        </dgm:presLayoutVars>
      </dgm:prSet>
      <dgm:spPr/>
    </dgm:pt>
    <dgm:pt modelId="{44848A3A-224A-49C0-8997-5969C4080374}" type="pres">
      <dgm:prSet presAssocID="{73F8C4A2-E86C-44C7-B65F-AAFD7EB3B5AB}" presName="txSpace" presStyleCnt="0"/>
      <dgm:spPr/>
    </dgm:pt>
    <dgm:pt modelId="{B2DF3FD2-C7A8-4585-9238-D415AB884C13}" type="pres">
      <dgm:prSet presAssocID="{73F8C4A2-E86C-44C7-B65F-AAFD7EB3B5AB}" presName="desTx" presStyleLbl="revTx" presStyleIdx="1" presStyleCnt="4">
        <dgm:presLayoutVars/>
      </dgm:prSet>
      <dgm:spPr/>
    </dgm:pt>
    <dgm:pt modelId="{BEEA0730-679A-4491-AFDB-A06B6C30D17F}" type="pres">
      <dgm:prSet presAssocID="{632DD7C3-CD0B-4833-9C5C-FCAD09A33CF3}" presName="sibTrans" presStyleCnt="0"/>
      <dgm:spPr/>
    </dgm:pt>
    <dgm:pt modelId="{957CB80D-848F-4FED-B4A7-DFA8CFDFA1DD}" type="pres">
      <dgm:prSet presAssocID="{A68B4BD6-EFD0-4A55-A894-A3B8497E6B31}" presName="compNode" presStyleCnt="0"/>
      <dgm:spPr/>
    </dgm:pt>
    <dgm:pt modelId="{723A101C-2105-4A30-B931-735170649757}" type="pres">
      <dgm:prSet presAssocID="{A68B4BD6-EFD0-4A55-A894-A3B8497E6B3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C26C6327-2A4C-45A7-8C2E-BADCDEEF9D48}" type="pres">
      <dgm:prSet presAssocID="{A68B4BD6-EFD0-4A55-A894-A3B8497E6B31}" presName="iconSpace" presStyleCnt="0"/>
      <dgm:spPr/>
    </dgm:pt>
    <dgm:pt modelId="{029C6144-9ED3-46D8-B581-841DA4B0BFCC}" type="pres">
      <dgm:prSet presAssocID="{A68B4BD6-EFD0-4A55-A894-A3B8497E6B31}" presName="parTx" presStyleLbl="revTx" presStyleIdx="2" presStyleCnt="4">
        <dgm:presLayoutVars>
          <dgm:chMax val="0"/>
          <dgm:chPref val="0"/>
        </dgm:presLayoutVars>
      </dgm:prSet>
      <dgm:spPr/>
    </dgm:pt>
    <dgm:pt modelId="{19ADD0B8-267E-40F3-A033-0BE4FB0D62BC}" type="pres">
      <dgm:prSet presAssocID="{A68B4BD6-EFD0-4A55-A894-A3B8497E6B31}" presName="txSpace" presStyleCnt="0"/>
      <dgm:spPr/>
    </dgm:pt>
    <dgm:pt modelId="{EAF35B11-4BE8-4EB8-825F-5AED67565B83}" type="pres">
      <dgm:prSet presAssocID="{A68B4BD6-EFD0-4A55-A894-A3B8497E6B31}" presName="desTx" presStyleLbl="revTx" presStyleIdx="3" presStyleCnt="4">
        <dgm:presLayoutVars/>
      </dgm:prSet>
      <dgm:spPr/>
    </dgm:pt>
  </dgm:ptLst>
  <dgm:cxnLst>
    <dgm:cxn modelId="{DBE1621E-E767-4B5E-8B1A-BC02B509904C}" type="presOf" srcId="{41ED9D21-46E0-4784-95FF-26CA84D16CC1}" destId="{EAF35B11-4BE8-4EB8-825F-5AED67565B83}" srcOrd="0" destOrd="3" presId="urn:microsoft.com/office/officeart/2018/2/layout/IconLabelDescriptionList"/>
    <dgm:cxn modelId="{7274562A-6B6B-42A1-BF8E-B64FA5E21AA3}" type="presOf" srcId="{B29D4362-C932-4B2D-967D-A7ADBA2FF915}" destId="{B2DF3FD2-C7A8-4585-9238-D415AB884C13}" srcOrd="0" destOrd="0" presId="urn:microsoft.com/office/officeart/2018/2/layout/IconLabelDescriptionList"/>
    <dgm:cxn modelId="{3B86CB71-7FFF-4069-8CE4-50B02594BA69}" type="presOf" srcId="{A5B3D8FE-3E9E-440E-98F0-AE14430E62B4}" destId="{B2DF3FD2-C7A8-4585-9238-D415AB884C13}" srcOrd="0" destOrd="1" presId="urn:microsoft.com/office/officeart/2018/2/layout/IconLabelDescriptionList"/>
    <dgm:cxn modelId="{FC15117B-0FAF-487C-B8CF-7512F2C382E7}" srcId="{A68B4BD6-EFD0-4A55-A894-A3B8497E6B31}" destId="{41ED9D21-46E0-4784-95FF-26CA84D16CC1}" srcOrd="3" destOrd="0" parTransId="{9B7C78A1-8104-423E-8138-94C6C882BA65}" sibTransId="{988AC5BE-F8EA-4E3F-9A46-3E30CCF6B4D6}"/>
    <dgm:cxn modelId="{C6709C9E-3367-40A8-8FE4-9D725E2677BE}" srcId="{73F8C4A2-E86C-44C7-B65F-AAFD7EB3B5AB}" destId="{B29D4362-C932-4B2D-967D-A7ADBA2FF915}" srcOrd="0" destOrd="0" parTransId="{B93B0836-127B-4B68-900D-5D1F2E6F38D1}" sibTransId="{A179D0EC-E9E4-4CEC-8533-F6E90596F71C}"/>
    <dgm:cxn modelId="{6886C69E-11FC-4A22-BA74-447D73126544}" type="presOf" srcId="{73F8C4A2-E86C-44C7-B65F-AAFD7EB3B5AB}" destId="{EC898F87-6757-4EA0-B5A2-222ECC7F1C94}" srcOrd="0" destOrd="0" presId="urn:microsoft.com/office/officeart/2018/2/layout/IconLabelDescriptionList"/>
    <dgm:cxn modelId="{DDD45DB8-7B39-4AE4-9509-9BA2635BC8CA}" srcId="{73F8C4A2-E86C-44C7-B65F-AAFD7EB3B5AB}" destId="{A5B3D8FE-3E9E-440E-98F0-AE14430E62B4}" srcOrd="1" destOrd="0" parTransId="{78A312CF-A65A-4858-96DB-869204B9FF73}" sibTransId="{2815563A-3A10-4481-BE62-FDDED9437547}"/>
    <dgm:cxn modelId="{FFD00DBC-A199-4A7B-B271-AC666AF754FC}" type="presOf" srcId="{DA10DA16-4292-42B8-8449-08E35AF55997}" destId="{EAF35B11-4BE8-4EB8-825F-5AED67565B83}" srcOrd="0" destOrd="2" presId="urn:microsoft.com/office/officeart/2018/2/layout/IconLabelDescriptionList"/>
    <dgm:cxn modelId="{967FEFC9-02F2-4574-BB31-FBAA2E80DFFD}" srcId="{A68B4BD6-EFD0-4A55-A894-A3B8497E6B31}" destId="{DA10DA16-4292-42B8-8449-08E35AF55997}" srcOrd="2" destOrd="0" parTransId="{05ED5716-C5BE-4124-88CF-3199763C91C8}" sibTransId="{0149B01F-C6C9-4D8A-A92E-7C3D938C4B4D}"/>
    <dgm:cxn modelId="{B6FF66D0-9091-48B1-9D58-39270E4380A3}" type="presOf" srcId="{3BF86A3C-E151-4A66-9137-D3C10D62380D}" destId="{EAF35B11-4BE8-4EB8-825F-5AED67565B83}" srcOrd="0" destOrd="0" presId="urn:microsoft.com/office/officeart/2018/2/layout/IconLabelDescriptionList"/>
    <dgm:cxn modelId="{706052D0-F65D-4156-8404-6B61AAD716C3}" type="presOf" srcId="{A68B4BD6-EFD0-4A55-A894-A3B8497E6B31}" destId="{029C6144-9ED3-46D8-B581-841DA4B0BFCC}" srcOrd="0" destOrd="0" presId="urn:microsoft.com/office/officeart/2018/2/layout/IconLabelDescriptionList"/>
    <dgm:cxn modelId="{A75FE8D1-8616-4802-89C7-3A442DEAF336}" srcId="{77615284-B835-4900-BB64-0ECD004311F9}" destId="{A68B4BD6-EFD0-4A55-A894-A3B8497E6B31}" srcOrd="1" destOrd="0" parTransId="{6F1FE126-2171-458F-AAE6-10A6104BEE8F}" sibTransId="{B3EC95A9-CA84-4946-9835-14FF5A4437EA}"/>
    <dgm:cxn modelId="{27C417D2-F71B-41EF-88E5-19B21B47DDB4}" srcId="{77615284-B835-4900-BB64-0ECD004311F9}" destId="{73F8C4A2-E86C-44C7-B65F-AAFD7EB3B5AB}" srcOrd="0" destOrd="0" parTransId="{0640EBB6-3AD6-45DE-A236-C0558BCBD1D2}" sibTransId="{632DD7C3-CD0B-4833-9C5C-FCAD09A33CF3}"/>
    <dgm:cxn modelId="{F0FCD1DD-12D1-4CFB-8885-CDFD5DEE7AEC}" type="presOf" srcId="{1BE45C6B-437A-453C-90D1-0661D2CED961}" destId="{EAF35B11-4BE8-4EB8-825F-5AED67565B83}" srcOrd="0" destOrd="1" presId="urn:microsoft.com/office/officeart/2018/2/layout/IconLabelDescriptionList"/>
    <dgm:cxn modelId="{C4B059E7-24C6-4A4D-A27D-B14488BB3C95}" type="presOf" srcId="{77615284-B835-4900-BB64-0ECD004311F9}" destId="{8FD232E7-870B-497B-BDD5-343382B28275}" srcOrd="0" destOrd="0" presId="urn:microsoft.com/office/officeart/2018/2/layout/IconLabelDescriptionList"/>
    <dgm:cxn modelId="{D08609EC-0C3C-402C-ADD7-297B2CAE155C}" srcId="{A68B4BD6-EFD0-4A55-A894-A3B8497E6B31}" destId="{1BE45C6B-437A-453C-90D1-0661D2CED961}" srcOrd="1" destOrd="0" parTransId="{2402430E-74BE-4CFE-B045-E82BF5089CAA}" sibTransId="{7BBF7E45-6655-461E-886F-7B3C82E4E62C}"/>
    <dgm:cxn modelId="{E30107F9-8C76-4BAB-9265-A14B71911BD8}" srcId="{A68B4BD6-EFD0-4A55-A894-A3B8497E6B31}" destId="{3BF86A3C-E151-4A66-9137-D3C10D62380D}" srcOrd="0" destOrd="0" parTransId="{461DBFFE-AABE-42FC-BDD7-E76D5E8A0E04}" sibTransId="{3F61C644-7CD3-4177-B401-B84C3BFF5835}"/>
    <dgm:cxn modelId="{690CFA73-FB70-424D-A6D1-9369C73DAAAE}" type="presParOf" srcId="{8FD232E7-870B-497B-BDD5-343382B28275}" destId="{7009FCCC-BE0E-4FD3-976A-F9C5ACCB532F}" srcOrd="0" destOrd="0" presId="urn:microsoft.com/office/officeart/2018/2/layout/IconLabelDescriptionList"/>
    <dgm:cxn modelId="{1A5D5254-EF1C-4490-B94B-A561FEB1CB3B}" type="presParOf" srcId="{7009FCCC-BE0E-4FD3-976A-F9C5ACCB532F}" destId="{741F0FF5-6799-4E0F-B956-9ABAF172D088}" srcOrd="0" destOrd="0" presId="urn:microsoft.com/office/officeart/2018/2/layout/IconLabelDescriptionList"/>
    <dgm:cxn modelId="{66A6C4CA-7057-4D51-8C15-FFFDD5CA5C30}" type="presParOf" srcId="{7009FCCC-BE0E-4FD3-976A-F9C5ACCB532F}" destId="{70AF2D68-6DB9-48DF-83BD-A7D92FFE08E5}" srcOrd="1" destOrd="0" presId="urn:microsoft.com/office/officeart/2018/2/layout/IconLabelDescriptionList"/>
    <dgm:cxn modelId="{886FAE39-0BB9-4E12-8CF5-F50E7FDA76B1}" type="presParOf" srcId="{7009FCCC-BE0E-4FD3-976A-F9C5ACCB532F}" destId="{EC898F87-6757-4EA0-B5A2-222ECC7F1C94}" srcOrd="2" destOrd="0" presId="urn:microsoft.com/office/officeart/2018/2/layout/IconLabelDescriptionList"/>
    <dgm:cxn modelId="{DBAA1AF7-2B41-48DE-909F-03AD87CD471D}" type="presParOf" srcId="{7009FCCC-BE0E-4FD3-976A-F9C5ACCB532F}" destId="{44848A3A-224A-49C0-8997-5969C4080374}" srcOrd="3" destOrd="0" presId="urn:microsoft.com/office/officeart/2018/2/layout/IconLabelDescriptionList"/>
    <dgm:cxn modelId="{E7AB9D48-F86F-4BDD-9AC6-C7CBFE268EC1}" type="presParOf" srcId="{7009FCCC-BE0E-4FD3-976A-F9C5ACCB532F}" destId="{B2DF3FD2-C7A8-4585-9238-D415AB884C13}" srcOrd="4" destOrd="0" presId="urn:microsoft.com/office/officeart/2018/2/layout/IconLabelDescriptionList"/>
    <dgm:cxn modelId="{C8EF049B-A132-4E14-91A5-379B8AEE40B1}" type="presParOf" srcId="{8FD232E7-870B-497B-BDD5-343382B28275}" destId="{BEEA0730-679A-4491-AFDB-A06B6C30D17F}" srcOrd="1" destOrd="0" presId="urn:microsoft.com/office/officeart/2018/2/layout/IconLabelDescriptionList"/>
    <dgm:cxn modelId="{CC257350-E0D1-41BA-AE00-2FA694699405}" type="presParOf" srcId="{8FD232E7-870B-497B-BDD5-343382B28275}" destId="{957CB80D-848F-4FED-B4A7-DFA8CFDFA1DD}" srcOrd="2" destOrd="0" presId="urn:microsoft.com/office/officeart/2018/2/layout/IconLabelDescriptionList"/>
    <dgm:cxn modelId="{D1B10D71-04A4-488E-A75B-14D3C25D8149}" type="presParOf" srcId="{957CB80D-848F-4FED-B4A7-DFA8CFDFA1DD}" destId="{723A101C-2105-4A30-B931-735170649757}" srcOrd="0" destOrd="0" presId="urn:microsoft.com/office/officeart/2018/2/layout/IconLabelDescriptionList"/>
    <dgm:cxn modelId="{F6B881E1-4D3A-4D5B-846B-F9EA61619CD8}" type="presParOf" srcId="{957CB80D-848F-4FED-B4A7-DFA8CFDFA1DD}" destId="{C26C6327-2A4C-45A7-8C2E-BADCDEEF9D48}" srcOrd="1" destOrd="0" presId="urn:microsoft.com/office/officeart/2018/2/layout/IconLabelDescriptionList"/>
    <dgm:cxn modelId="{C98FCF06-D245-4009-908A-AEC418A8A661}" type="presParOf" srcId="{957CB80D-848F-4FED-B4A7-DFA8CFDFA1DD}" destId="{029C6144-9ED3-46D8-B581-841DA4B0BFCC}" srcOrd="2" destOrd="0" presId="urn:microsoft.com/office/officeart/2018/2/layout/IconLabelDescriptionList"/>
    <dgm:cxn modelId="{A048B203-A717-44FD-93D8-976F4FA070E4}" type="presParOf" srcId="{957CB80D-848F-4FED-B4A7-DFA8CFDFA1DD}" destId="{19ADD0B8-267E-40F3-A033-0BE4FB0D62BC}" srcOrd="3" destOrd="0" presId="urn:microsoft.com/office/officeart/2018/2/layout/IconLabelDescriptionList"/>
    <dgm:cxn modelId="{5A22BCFC-B0FB-4A55-862B-8CB16A69BB25}" type="presParOf" srcId="{957CB80D-848F-4FED-B4A7-DFA8CFDFA1DD}" destId="{EAF35B11-4BE8-4EB8-825F-5AED67565B83}"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41CD7E-3771-4130-ACEF-6B941838B6F5}">
      <dsp:nvSpPr>
        <dsp:cNvPr id="0" name=""/>
        <dsp:cNvSpPr/>
      </dsp:nvSpPr>
      <dsp:spPr>
        <a:xfrm>
          <a:off x="0" y="838020"/>
          <a:ext cx="7117918" cy="15471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276274-7A25-420F-85AC-6F98D7C9368E}">
      <dsp:nvSpPr>
        <dsp:cNvPr id="0" name=""/>
        <dsp:cNvSpPr/>
      </dsp:nvSpPr>
      <dsp:spPr>
        <a:xfrm>
          <a:off x="468002" y="1186121"/>
          <a:ext cx="850913" cy="850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D4B622-1C87-4F4A-B292-1823CF35D469}">
      <dsp:nvSpPr>
        <dsp:cNvPr id="0" name=""/>
        <dsp:cNvSpPr/>
      </dsp:nvSpPr>
      <dsp:spPr bwMode="white">
        <a:xfrm>
          <a:off x="1786917" y="838020"/>
          <a:ext cx="5331000"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1111250">
            <a:lnSpc>
              <a:spcPct val="100000"/>
            </a:lnSpc>
            <a:spcBef>
              <a:spcPct val="0"/>
            </a:spcBef>
            <a:spcAft>
              <a:spcPct val="35000"/>
            </a:spcAft>
            <a:buNone/>
          </a:pPr>
          <a:r>
            <a:rPr lang="en-US" altLang="zh-CN" sz="2500" kern="1200" dirty="0"/>
            <a:t>Implement retail trader sentiment analysis to assess market impact</a:t>
          </a:r>
          <a:endParaRPr lang="en-US" sz="2500" kern="1200" dirty="0"/>
        </a:p>
      </dsp:txBody>
      <dsp:txXfrm>
        <a:off x="1786917" y="838020"/>
        <a:ext cx="5331000" cy="1547114"/>
      </dsp:txXfrm>
    </dsp:sp>
    <dsp:sp modelId="{0B2EF1B2-1A9A-4AFF-9CC2-61C8648E5B3D}">
      <dsp:nvSpPr>
        <dsp:cNvPr id="0" name=""/>
        <dsp:cNvSpPr/>
      </dsp:nvSpPr>
      <dsp:spPr>
        <a:xfrm>
          <a:off x="0" y="2771913"/>
          <a:ext cx="7117918" cy="15471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A7B180-528C-4707-B0B2-F161985BCC72}">
      <dsp:nvSpPr>
        <dsp:cNvPr id="0" name=""/>
        <dsp:cNvSpPr/>
      </dsp:nvSpPr>
      <dsp:spPr>
        <a:xfrm>
          <a:off x="468002" y="3120014"/>
          <a:ext cx="850913" cy="850913"/>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E5CB17-7B4C-41C2-9AE2-CF4B25E1B086}">
      <dsp:nvSpPr>
        <dsp:cNvPr id="0" name=""/>
        <dsp:cNvSpPr/>
      </dsp:nvSpPr>
      <dsp:spPr>
        <a:xfrm>
          <a:off x="1786917" y="2771913"/>
          <a:ext cx="5331000"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1111250">
            <a:lnSpc>
              <a:spcPct val="100000"/>
            </a:lnSpc>
            <a:spcBef>
              <a:spcPct val="0"/>
            </a:spcBef>
            <a:spcAft>
              <a:spcPct val="35000"/>
            </a:spcAft>
            <a:buNone/>
          </a:pPr>
          <a:r>
            <a:rPr lang="en-US" altLang="zh-CN" sz="2500" kern="1200" dirty="0"/>
            <a:t>Develop predictive models for real-time detection of buy/sell signals</a:t>
          </a:r>
          <a:endParaRPr lang="en-US" sz="2500" kern="1200" dirty="0"/>
        </a:p>
      </dsp:txBody>
      <dsp:txXfrm>
        <a:off x="1786917" y="2771913"/>
        <a:ext cx="5331000" cy="15471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703AE-C60D-48F0-BCB2-9FE16DB1B6E5}">
      <dsp:nvSpPr>
        <dsp:cNvPr id="0" name=""/>
        <dsp:cNvSpPr/>
      </dsp:nvSpPr>
      <dsp:spPr>
        <a:xfrm>
          <a:off x="0" y="405024"/>
          <a:ext cx="5891471" cy="17199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44" tIns="437388" rIns="457244" bIns="149352" numCol="1" spcCol="1270" anchor="t" anchorCtr="0">
          <a:noAutofit/>
        </a:bodyPr>
        <a:lstStyle/>
        <a:p>
          <a:pPr marL="228600" lvl="1" indent="-228600" algn="l" defTabSz="933450">
            <a:lnSpc>
              <a:spcPct val="100000"/>
            </a:lnSpc>
            <a:spcBef>
              <a:spcPct val="0"/>
            </a:spcBef>
            <a:spcAft>
              <a:spcPct val="15000"/>
            </a:spcAft>
            <a:buChar char="•"/>
          </a:pPr>
          <a:r>
            <a:rPr lang="en-US" sz="2100" kern="1200" dirty="0"/>
            <a:t>Study the correlation between stock market and retail traders’ sentiment</a:t>
          </a:r>
        </a:p>
        <a:p>
          <a:pPr marL="228600" lvl="1" indent="-228600" algn="l" defTabSz="933450">
            <a:lnSpc>
              <a:spcPct val="100000"/>
            </a:lnSpc>
            <a:spcBef>
              <a:spcPct val="0"/>
            </a:spcBef>
            <a:spcAft>
              <a:spcPct val="15000"/>
            </a:spcAft>
            <a:buChar char="•"/>
          </a:pPr>
          <a:r>
            <a:rPr lang="en-US" sz="2100" kern="1200" dirty="0"/>
            <a:t>Build models to predict stock return</a:t>
          </a:r>
        </a:p>
      </dsp:txBody>
      <dsp:txXfrm>
        <a:off x="0" y="405024"/>
        <a:ext cx="5891471" cy="1719900"/>
      </dsp:txXfrm>
    </dsp:sp>
    <dsp:sp modelId="{3D78E7DC-E549-4121-9EC8-783C9EC0AC04}">
      <dsp:nvSpPr>
        <dsp:cNvPr id="0" name=""/>
        <dsp:cNvSpPr/>
      </dsp:nvSpPr>
      <dsp:spPr>
        <a:xfrm>
          <a:off x="294573" y="95064"/>
          <a:ext cx="4124029" cy="619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79" tIns="0" rIns="155879" bIns="0" numCol="1" spcCol="1270" anchor="ctr" anchorCtr="0">
          <a:noAutofit/>
        </a:bodyPr>
        <a:lstStyle/>
        <a:p>
          <a:pPr marL="0" lvl="0" indent="0" algn="l" defTabSz="933450">
            <a:lnSpc>
              <a:spcPct val="100000"/>
            </a:lnSpc>
            <a:spcBef>
              <a:spcPct val="0"/>
            </a:spcBef>
            <a:spcAft>
              <a:spcPct val="35000"/>
            </a:spcAft>
            <a:buNone/>
          </a:pPr>
          <a:r>
            <a:rPr lang="en-US" sz="2100" kern="1200"/>
            <a:t>Similarities:</a:t>
          </a:r>
        </a:p>
      </dsp:txBody>
      <dsp:txXfrm>
        <a:off x="324835" y="125326"/>
        <a:ext cx="4063505" cy="559396"/>
      </dsp:txXfrm>
    </dsp:sp>
    <dsp:sp modelId="{1B0A7A31-21EB-4189-8994-DEC93D450867}">
      <dsp:nvSpPr>
        <dsp:cNvPr id="0" name=""/>
        <dsp:cNvSpPr/>
      </dsp:nvSpPr>
      <dsp:spPr>
        <a:xfrm>
          <a:off x="0" y="2548284"/>
          <a:ext cx="5891471" cy="2513700"/>
        </a:xfrm>
        <a:prstGeom prst="rect">
          <a:avLst/>
        </a:prstGeom>
        <a:solidFill>
          <a:schemeClr val="lt1">
            <a:alpha val="90000"/>
            <a:hueOff val="0"/>
            <a:satOff val="0"/>
            <a:lumOff val="0"/>
            <a:alphaOff val="0"/>
          </a:schemeClr>
        </a:solidFill>
        <a:ln w="12700" cap="flat" cmpd="sng" algn="ctr">
          <a:solidFill>
            <a:schemeClr val="accent2">
              <a:hueOff val="-1525302"/>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44" tIns="437388" rIns="457244" bIns="149352" numCol="1" spcCol="1270" anchor="t" anchorCtr="0">
          <a:noAutofit/>
        </a:bodyPr>
        <a:lstStyle/>
        <a:p>
          <a:pPr marL="228600" lvl="1" indent="-228600" algn="l" defTabSz="933450">
            <a:lnSpc>
              <a:spcPct val="100000"/>
            </a:lnSpc>
            <a:spcBef>
              <a:spcPct val="0"/>
            </a:spcBef>
            <a:spcAft>
              <a:spcPct val="15000"/>
            </a:spcAft>
            <a:buChar char="•"/>
          </a:pPr>
          <a:r>
            <a:rPr lang="en-US" sz="2100" kern="1200" dirty="0"/>
            <a:t>Implement a dynamic approach to make short to mid term (one week) prediction </a:t>
          </a:r>
        </a:p>
        <a:p>
          <a:pPr marL="228600" lvl="1" indent="-228600" algn="l" defTabSz="933450">
            <a:lnSpc>
              <a:spcPct val="100000"/>
            </a:lnSpc>
            <a:spcBef>
              <a:spcPct val="0"/>
            </a:spcBef>
            <a:spcAft>
              <a:spcPct val="15000"/>
            </a:spcAft>
            <a:buChar char="•"/>
          </a:pPr>
          <a:r>
            <a:rPr lang="en-US" sz="2100" kern="1200" dirty="0"/>
            <a:t>Focus on both loss and gain</a:t>
          </a:r>
        </a:p>
        <a:p>
          <a:pPr marL="228600" lvl="1" indent="-228600" algn="l" defTabSz="933450">
            <a:lnSpc>
              <a:spcPct val="100000"/>
            </a:lnSpc>
            <a:spcBef>
              <a:spcPct val="0"/>
            </a:spcBef>
            <a:spcAft>
              <a:spcPct val="15000"/>
            </a:spcAft>
            <a:buChar char="•"/>
          </a:pPr>
          <a:r>
            <a:rPr lang="en-US" sz="2100" kern="1200" dirty="0"/>
            <a:t>Incorporate sentiment analysis into model</a:t>
          </a:r>
        </a:p>
      </dsp:txBody>
      <dsp:txXfrm>
        <a:off x="0" y="2548284"/>
        <a:ext cx="5891471" cy="2513700"/>
      </dsp:txXfrm>
    </dsp:sp>
    <dsp:sp modelId="{F27E2B59-372A-402C-B697-3DE712A58854}">
      <dsp:nvSpPr>
        <dsp:cNvPr id="0" name=""/>
        <dsp:cNvSpPr/>
      </dsp:nvSpPr>
      <dsp:spPr>
        <a:xfrm>
          <a:off x="294573" y="2238324"/>
          <a:ext cx="4124029" cy="619920"/>
        </a:xfrm>
        <a:prstGeom prst="roundRect">
          <a:avLst/>
        </a:prstGeom>
        <a:solidFill>
          <a:schemeClr val="accent2">
            <a:hueOff val="-1525302"/>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79" tIns="0" rIns="155879" bIns="0" numCol="1" spcCol="1270" anchor="ctr" anchorCtr="0">
          <a:noAutofit/>
        </a:bodyPr>
        <a:lstStyle/>
        <a:p>
          <a:pPr marL="0" lvl="0" indent="0" algn="l" defTabSz="933450">
            <a:lnSpc>
              <a:spcPct val="100000"/>
            </a:lnSpc>
            <a:spcBef>
              <a:spcPct val="0"/>
            </a:spcBef>
            <a:spcAft>
              <a:spcPct val="35000"/>
            </a:spcAft>
            <a:buNone/>
          </a:pPr>
          <a:r>
            <a:rPr lang="en-US" sz="2100" kern="1200"/>
            <a:t>Uniqueness</a:t>
          </a:r>
        </a:p>
      </dsp:txBody>
      <dsp:txXfrm>
        <a:off x="324835" y="2268586"/>
        <a:ext cx="4063505" cy="5593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ED945-7EA7-4A35-B1F7-C3B96C323CFB}">
      <dsp:nvSpPr>
        <dsp:cNvPr id="0" name=""/>
        <dsp:cNvSpPr/>
      </dsp:nvSpPr>
      <dsp:spPr>
        <a:xfrm>
          <a:off x="0" y="4428114"/>
          <a:ext cx="1472867" cy="72646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a:t>Dynamic Decision Making</a:t>
          </a:r>
        </a:p>
      </dsp:txBody>
      <dsp:txXfrm>
        <a:off x="0" y="4428114"/>
        <a:ext cx="1472867" cy="726469"/>
      </dsp:txXfrm>
    </dsp:sp>
    <dsp:sp modelId="{5AE216B5-5F4C-42E9-A762-320F601466DE}">
      <dsp:nvSpPr>
        <dsp:cNvPr id="0" name=""/>
        <dsp:cNvSpPr/>
      </dsp:nvSpPr>
      <dsp:spPr>
        <a:xfrm>
          <a:off x="1472867" y="4428114"/>
          <a:ext cx="4418603" cy="72646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dirty="0"/>
            <a:t>Make decision based on the distribution of returns of past “</a:t>
          </a:r>
          <a:r>
            <a:rPr lang="en-US" sz="1300" kern="1200" dirty="0" err="1"/>
            <a:t>Window_size</a:t>
          </a:r>
          <a:r>
            <a:rPr lang="en-US" sz="1300" kern="1200" dirty="0"/>
            <a:t>” days</a:t>
          </a:r>
        </a:p>
      </dsp:txBody>
      <dsp:txXfrm>
        <a:off x="1472867" y="4428114"/>
        <a:ext cx="4418603" cy="726469"/>
      </dsp:txXfrm>
    </dsp:sp>
    <dsp:sp modelId="{786F6D0D-2A27-43AE-95E9-CAD0084832D1}">
      <dsp:nvSpPr>
        <dsp:cNvPr id="0" name=""/>
        <dsp:cNvSpPr/>
      </dsp:nvSpPr>
      <dsp:spPr>
        <a:xfrm rot="10800000">
          <a:off x="0" y="3321702"/>
          <a:ext cx="1472867" cy="1117309"/>
        </a:xfrm>
        <a:prstGeom prst="upArrowCallout">
          <a:avLst>
            <a:gd name="adj1" fmla="val 5000"/>
            <a:gd name="adj2" fmla="val 10000"/>
            <a:gd name="adj3" fmla="val 15000"/>
            <a:gd name="adj4" fmla="val 64977"/>
          </a:avLst>
        </a:prstGeom>
        <a:solidFill>
          <a:schemeClr val="accent5">
            <a:hueOff val="-381339"/>
            <a:satOff val="105"/>
            <a:lumOff val="-1765"/>
            <a:alphaOff val="0"/>
          </a:schemeClr>
        </a:solidFill>
        <a:ln w="12700" cap="flat" cmpd="sng" algn="ctr">
          <a:solidFill>
            <a:schemeClr val="accent5">
              <a:hueOff val="-381339"/>
              <a:satOff val="105"/>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Hyperparameter tunning</a:t>
          </a:r>
        </a:p>
      </dsp:txBody>
      <dsp:txXfrm rot="-10800000">
        <a:off x="0" y="3321702"/>
        <a:ext cx="1472867" cy="726251"/>
      </dsp:txXfrm>
    </dsp:sp>
    <dsp:sp modelId="{E006BCA2-E097-461F-A9AC-C4B2AB770286}">
      <dsp:nvSpPr>
        <dsp:cNvPr id="0" name=""/>
        <dsp:cNvSpPr/>
      </dsp:nvSpPr>
      <dsp:spPr>
        <a:xfrm>
          <a:off x="1472867" y="3321702"/>
          <a:ext cx="4418603" cy="726251"/>
        </a:xfrm>
        <a:prstGeom prst="rect">
          <a:avLst/>
        </a:prstGeom>
        <a:solidFill>
          <a:schemeClr val="accent5">
            <a:tint val="40000"/>
            <a:alpha val="90000"/>
            <a:hueOff val="-466409"/>
            <a:satOff val="-2081"/>
            <a:lumOff val="-354"/>
            <a:alphaOff val="0"/>
          </a:schemeClr>
        </a:solidFill>
        <a:ln w="12700" cap="flat" cmpd="sng" algn="ctr">
          <a:solidFill>
            <a:schemeClr val="accent5">
              <a:tint val="40000"/>
              <a:alpha val="90000"/>
              <a:hueOff val="-466409"/>
              <a:satOff val="-2081"/>
              <a:lumOff val="-3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dirty="0" err="1"/>
            <a:t>Optuna</a:t>
          </a:r>
          <a:r>
            <a:rPr lang="en-US" sz="1300" kern="1200" dirty="0"/>
            <a:t>, </a:t>
          </a:r>
          <a:r>
            <a:rPr lang="en-US" altLang="zh-CN" sz="1300" kern="1200" dirty="0"/>
            <a:t>A hyperparameter optimization framework</a:t>
          </a:r>
          <a:endParaRPr lang="en-US" sz="1300" kern="1200" dirty="0"/>
        </a:p>
      </dsp:txBody>
      <dsp:txXfrm>
        <a:off x="1472867" y="3321702"/>
        <a:ext cx="4418603" cy="726251"/>
      </dsp:txXfrm>
    </dsp:sp>
    <dsp:sp modelId="{8E66816F-1241-44D3-968B-561D96CC75BA}">
      <dsp:nvSpPr>
        <dsp:cNvPr id="0" name=""/>
        <dsp:cNvSpPr/>
      </dsp:nvSpPr>
      <dsp:spPr>
        <a:xfrm rot="10800000">
          <a:off x="0" y="2215289"/>
          <a:ext cx="1472867" cy="1117309"/>
        </a:xfrm>
        <a:prstGeom prst="upArrowCallout">
          <a:avLst>
            <a:gd name="adj1" fmla="val 5000"/>
            <a:gd name="adj2" fmla="val 10000"/>
            <a:gd name="adj3" fmla="val 15000"/>
            <a:gd name="adj4" fmla="val 64977"/>
          </a:avLst>
        </a:prstGeom>
        <a:solidFill>
          <a:schemeClr val="accent5">
            <a:hueOff val="-762678"/>
            <a:satOff val="209"/>
            <a:lumOff val="-3529"/>
            <a:alphaOff val="0"/>
          </a:schemeClr>
        </a:solidFill>
        <a:ln w="12700" cap="flat" cmpd="sng" algn="ctr">
          <a:solidFill>
            <a:schemeClr val="accent5">
              <a:hueOff val="-762678"/>
              <a:satOff val="209"/>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Window Size Selection</a:t>
          </a:r>
        </a:p>
      </dsp:txBody>
      <dsp:txXfrm rot="-10800000">
        <a:off x="0" y="2215289"/>
        <a:ext cx="1472867" cy="726251"/>
      </dsp:txXfrm>
    </dsp:sp>
    <dsp:sp modelId="{0CA55E89-E093-4898-B68F-FA493C0A3D16}">
      <dsp:nvSpPr>
        <dsp:cNvPr id="0" name=""/>
        <dsp:cNvSpPr/>
      </dsp:nvSpPr>
      <dsp:spPr>
        <a:xfrm>
          <a:off x="1472867" y="2215289"/>
          <a:ext cx="4418603" cy="726251"/>
        </a:xfrm>
        <a:prstGeom prst="rect">
          <a:avLst/>
        </a:prstGeom>
        <a:solidFill>
          <a:schemeClr val="accent5">
            <a:tint val="40000"/>
            <a:alpha val="90000"/>
            <a:hueOff val="-932817"/>
            <a:satOff val="-4162"/>
            <a:lumOff val="-708"/>
            <a:alphaOff val="0"/>
          </a:schemeClr>
        </a:solidFill>
        <a:ln w="12700" cap="flat" cmpd="sng" algn="ctr">
          <a:solidFill>
            <a:schemeClr val="accent5">
              <a:tint val="40000"/>
              <a:alpha val="90000"/>
              <a:hueOff val="-932817"/>
              <a:satOff val="-4162"/>
              <a:lumOff val="-7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dirty="0"/>
            <a:t>Data used to train the model</a:t>
          </a:r>
        </a:p>
      </dsp:txBody>
      <dsp:txXfrm>
        <a:off x="1472867" y="2215289"/>
        <a:ext cx="4418603" cy="726251"/>
      </dsp:txXfrm>
    </dsp:sp>
    <dsp:sp modelId="{0AAD1D63-E596-4E7C-8854-741D360E7E52}">
      <dsp:nvSpPr>
        <dsp:cNvPr id="0" name=""/>
        <dsp:cNvSpPr/>
      </dsp:nvSpPr>
      <dsp:spPr>
        <a:xfrm rot="10800000">
          <a:off x="0" y="1108877"/>
          <a:ext cx="1472867" cy="1117309"/>
        </a:xfrm>
        <a:prstGeom prst="upArrowCallout">
          <a:avLst>
            <a:gd name="adj1" fmla="val 5000"/>
            <a:gd name="adj2" fmla="val 10000"/>
            <a:gd name="adj3" fmla="val 15000"/>
            <a:gd name="adj4" fmla="val 64977"/>
          </a:avLst>
        </a:prstGeom>
        <a:solidFill>
          <a:schemeClr val="accent5">
            <a:hueOff val="-1144017"/>
            <a:satOff val="314"/>
            <a:lumOff val="-5294"/>
            <a:alphaOff val="0"/>
          </a:schemeClr>
        </a:solidFill>
        <a:ln w="12700" cap="flat" cmpd="sng" algn="ctr">
          <a:solidFill>
            <a:schemeClr val="accent5">
              <a:hueOff val="-1144017"/>
              <a:satOff val="314"/>
              <a:lumOff val="-52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Feature Engineering &amp; Selection </a:t>
          </a:r>
        </a:p>
      </dsp:txBody>
      <dsp:txXfrm rot="-10800000">
        <a:off x="0" y="1108877"/>
        <a:ext cx="1472867" cy="726251"/>
      </dsp:txXfrm>
    </dsp:sp>
    <dsp:sp modelId="{849750E2-4843-406E-9624-D7DE6448B76F}">
      <dsp:nvSpPr>
        <dsp:cNvPr id="0" name=""/>
        <dsp:cNvSpPr/>
      </dsp:nvSpPr>
      <dsp:spPr>
        <a:xfrm>
          <a:off x="1472867" y="1108877"/>
          <a:ext cx="4418603" cy="726251"/>
        </a:xfrm>
        <a:prstGeom prst="rect">
          <a:avLst/>
        </a:prstGeom>
        <a:solidFill>
          <a:schemeClr val="accent5">
            <a:tint val="40000"/>
            <a:alpha val="90000"/>
            <a:hueOff val="-1399226"/>
            <a:satOff val="-6244"/>
            <a:lumOff val="-1063"/>
            <a:alphaOff val="0"/>
          </a:schemeClr>
        </a:solidFill>
        <a:ln w="12700" cap="flat" cmpd="sng" algn="ctr">
          <a:solidFill>
            <a:schemeClr val="accent5">
              <a:tint val="40000"/>
              <a:alpha val="90000"/>
              <a:hueOff val="-1399226"/>
              <a:satOff val="-6244"/>
              <a:lumOff val="-106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dirty="0"/>
            <a:t>Normalization, Lagged Data (MA 200), Indicators</a:t>
          </a:r>
        </a:p>
      </dsp:txBody>
      <dsp:txXfrm>
        <a:off x="1472867" y="1108877"/>
        <a:ext cx="4418603" cy="726251"/>
      </dsp:txXfrm>
    </dsp:sp>
    <dsp:sp modelId="{3A72816A-2896-43DB-97B3-402663962CD3}">
      <dsp:nvSpPr>
        <dsp:cNvPr id="0" name=""/>
        <dsp:cNvSpPr/>
      </dsp:nvSpPr>
      <dsp:spPr>
        <a:xfrm rot="10800000">
          <a:off x="0" y="2465"/>
          <a:ext cx="1472867" cy="1117309"/>
        </a:xfrm>
        <a:prstGeom prst="upArrowCallout">
          <a:avLst>
            <a:gd name="adj1" fmla="val 5000"/>
            <a:gd name="adj2" fmla="val 10000"/>
            <a:gd name="adj3" fmla="val 15000"/>
            <a:gd name="adj4" fmla="val 64977"/>
          </a:avLst>
        </a:prstGeom>
        <a:solidFill>
          <a:schemeClr val="accent5">
            <a:hueOff val="-1525356"/>
            <a:satOff val="418"/>
            <a:lumOff val="-7058"/>
            <a:alphaOff val="0"/>
          </a:schemeClr>
        </a:solidFill>
        <a:ln w="12700" cap="flat" cmpd="sng" algn="ctr">
          <a:solidFill>
            <a:schemeClr val="accent5">
              <a:hueOff val="-1525356"/>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Objective:</a:t>
          </a:r>
        </a:p>
      </dsp:txBody>
      <dsp:txXfrm rot="-10800000">
        <a:off x="0" y="2465"/>
        <a:ext cx="1472867" cy="726251"/>
      </dsp:txXfrm>
    </dsp:sp>
    <dsp:sp modelId="{402F365E-626C-4E88-9934-F7E442741308}">
      <dsp:nvSpPr>
        <dsp:cNvPr id="0" name=""/>
        <dsp:cNvSpPr/>
      </dsp:nvSpPr>
      <dsp:spPr>
        <a:xfrm>
          <a:off x="1472867" y="2465"/>
          <a:ext cx="4418603" cy="726251"/>
        </a:xfrm>
        <a:prstGeom prst="rect">
          <a:avLst/>
        </a:prstGeom>
        <a:solidFill>
          <a:schemeClr val="accent5">
            <a:tint val="40000"/>
            <a:alpha val="90000"/>
            <a:hueOff val="-1865634"/>
            <a:satOff val="-8325"/>
            <a:lumOff val="-1417"/>
            <a:alphaOff val="0"/>
          </a:schemeClr>
        </a:solidFill>
        <a:ln w="12700" cap="flat" cmpd="sng" algn="ctr">
          <a:solidFill>
            <a:schemeClr val="accent5">
              <a:tint val="40000"/>
              <a:alpha val="90000"/>
              <a:hueOff val="-1865634"/>
              <a:satOff val="-8325"/>
              <a:lumOff val="-14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dirty="0"/>
            <a:t>Return (Stationary) Vs. Price (Nonstationary)</a:t>
          </a:r>
        </a:p>
      </dsp:txBody>
      <dsp:txXfrm>
        <a:off x="1472867" y="2465"/>
        <a:ext cx="4418603" cy="7262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F0FF5-6799-4E0F-B956-9ABAF172D088}">
      <dsp:nvSpPr>
        <dsp:cNvPr id="0" name=""/>
        <dsp:cNvSpPr/>
      </dsp:nvSpPr>
      <dsp:spPr>
        <a:xfrm>
          <a:off x="640408" y="0"/>
          <a:ext cx="1509048" cy="13556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898F87-6757-4EA0-B5A2-222ECC7F1C94}">
      <dsp:nvSpPr>
        <dsp:cNvPr id="0" name=""/>
        <dsp:cNvSpPr/>
      </dsp:nvSpPr>
      <dsp:spPr bwMode="white">
        <a:xfrm>
          <a:off x="640408" y="1482611"/>
          <a:ext cx="4311566" cy="580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33500">
            <a:lnSpc>
              <a:spcPct val="100000"/>
            </a:lnSpc>
            <a:spcBef>
              <a:spcPct val="0"/>
            </a:spcBef>
            <a:spcAft>
              <a:spcPct val="35000"/>
            </a:spcAft>
            <a:buNone/>
          </a:pPr>
          <a:r>
            <a:rPr lang="en-US" sz="3000" kern="1200" dirty="0"/>
            <a:t>Sentiment Analysis</a:t>
          </a:r>
        </a:p>
      </dsp:txBody>
      <dsp:txXfrm>
        <a:off x="640408" y="1482611"/>
        <a:ext cx="4311566" cy="580978"/>
      </dsp:txXfrm>
    </dsp:sp>
    <dsp:sp modelId="{B2DF3FD2-C7A8-4585-9238-D415AB884C13}">
      <dsp:nvSpPr>
        <dsp:cNvPr id="0" name=""/>
        <dsp:cNvSpPr/>
      </dsp:nvSpPr>
      <dsp:spPr bwMode="white">
        <a:xfrm>
          <a:off x="640408" y="2122657"/>
          <a:ext cx="4311566" cy="1168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altLang="zh-CN" sz="1200" kern="1200" dirty="0"/>
            <a:t>Incorporate insights from institutional traders through analysis of market news and professional analyst reports to enhance sentiment accuracy</a:t>
          </a:r>
          <a:endParaRPr lang="en-US" sz="1200" kern="1200" dirty="0"/>
        </a:p>
        <a:p>
          <a:pPr marL="0" lvl="0" indent="0" algn="l" defTabSz="533400">
            <a:lnSpc>
              <a:spcPct val="100000"/>
            </a:lnSpc>
            <a:spcBef>
              <a:spcPct val="0"/>
            </a:spcBef>
            <a:spcAft>
              <a:spcPct val="35000"/>
            </a:spcAft>
            <a:buNone/>
          </a:pPr>
          <a:r>
            <a:rPr lang="en-US" altLang="zh-CN" sz="1200" kern="1200" dirty="0"/>
            <a:t>Broaden dataset acquisition to encompass a wider demographic, ensuring a diverse and representative sample of the trading population</a:t>
          </a:r>
          <a:endParaRPr lang="en-US" sz="1200" kern="1200" dirty="0"/>
        </a:p>
      </dsp:txBody>
      <dsp:txXfrm>
        <a:off x="640408" y="2122657"/>
        <a:ext cx="4311566" cy="1168230"/>
      </dsp:txXfrm>
    </dsp:sp>
    <dsp:sp modelId="{723A101C-2105-4A30-B931-735170649757}">
      <dsp:nvSpPr>
        <dsp:cNvPr id="0" name=""/>
        <dsp:cNvSpPr/>
      </dsp:nvSpPr>
      <dsp:spPr>
        <a:xfrm>
          <a:off x="5706499" y="0"/>
          <a:ext cx="1509048" cy="13556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9C6144-9ED3-46D8-B581-841DA4B0BFCC}">
      <dsp:nvSpPr>
        <dsp:cNvPr id="0" name=""/>
        <dsp:cNvSpPr/>
      </dsp:nvSpPr>
      <dsp:spPr bwMode="white">
        <a:xfrm>
          <a:off x="5706499" y="1482611"/>
          <a:ext cx="4311566" cy="580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33500">
            <a:lnSpc>
              <a:spcPct val="100000"/>
            </a:lnSpc>
            <a:spcBef>
              <a:spcPct val="0"/>
            </a:spcBef>
            <a:spcAft>
              <a:spcPct val="35000"/>
            </a:spcAft>
            <a:buNone/>
          </a:pPr>
          <a:r>
            <a:rPr lang="en-US" sz="3000" kern="1200" dirty="0"/>
            <a:t>Stock Prediction</a:t>
          </a:r>
        </a:p>
      </dsp:txBody>
      <dsp:txXfrm>
        <a:off x="5706499" y="1482611"/>
        <a:ext cx="4311566" cy="580978"/>
      </dsp:txXfrm>
    </dsp:sp>
    <dsp:sp modelId="{EAF35B11-4BE8-4EB8-825F-5AED67565B83}">
      <dsp:nvSpPr>
        <dsp:cNvPr id="0" name=""/>
        <dsp:cNvSpPr/>
      </dsp:nvSpPr>
      <dsp:spPr bwMode="white">
        <a:xfrm>
          <a:off x="5706499" y="2122657"/>
          <a:ext cx="4311566" cy="1168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altLang="zh-CN" sz="1200" kern="1200" dirty="0"/>
            <a:t>Expand our analysis to include a broader range of stocks and sectors, such as healthcare and retail, to diversify investment insights</a:t>
          </a:r>
          <a:endParaRPr lang="en-US" sz="1200" kern="1200" dirty="0"/>
        </a:p>
        <a:p>
          <a:pPr marL="0" lvl="0" indent="0" algn="l" defTabSz="533400">
            <a:lnSpc>
              <a:spcPct val="100000"/>
            </a:lnSpc>
            <a:spcBef>
              <a:spcPct val="0"/>
            </a:spcBef>
            <a:spcAft>
              <a:spcPct val="35000"/>
            </a:spcAft>
            <a:buNone/>
          </a:pPr>
          <a:r>
            <a:rPr lang="en-US" sz="1200" b="0" i="0" kern="1200" dirty="0"/>
            <a:t>Enrich our financial datasets with comprehensive company performance metrics, key economic indicators, and derivatives data to bolster predictive accuracy</a:t>
          </a:r>
          <a:endParaRPr lang="en-US" sz="1200" kern="1200" dirty="0"/>
        </a:p>
        <a:p>
          <a:pPr marL="0" lvl="0" indent="0" algn="l" defTabSz="533400">
            <a:lnSpc>
              <a:spcPct val="100000"/>
            </a:lnSpc>
            <a:spcBef>
              <a:spcPct val="0"/>
            </a:spcBef>
            <a:spcAft>
              <a:spcPct val="35000"/>
            </a:spcAft>
            <a:buNone/>
          </a:pPr>
          <a:r>
            <a:rPr lang="en-US" sz="1200" b="0" i="0" kern="1200" dirty="0"/>
            <a:t>Develop a robust stock selection framework to identify high-potential investments ('finding the alpha') and optimize market positioning</a:t>
          </a:r>
          <a:endParaRPr lang="en-US" sz="1200" kern="1200" dirty="0"/>
        </a:p>
        <a:p>
          <a:pPr marL="0" lvl="0" indent="0" algn="l" defTabSz="533400">
            <a:lnSpc>
              <a:spcPct val="100000"/>
            </a:lnSpc>
            <a:spcBef>
              <a:spcPct val="0"/>
            </a:spcBef>
            <a:spcAft>
              <a:spcPct val="35000"/>
            </a:spcAft>
            <a:buNone/>
          </a:pPr>
          <a:r>
            <a:rPr lang="en-US" sz="1200" b="0" i="0" kern="1200"/>
            <a:t>Employ advanced portfolio optimization techniques to maximize returns while mitigating risk across investment strategies</a:t>
          </a:r>
          <a:endParaRPr lang="en-US" sz="1200" kern="1200" dirty="0"/>
        </a:p>
      </dsp:txBody>
      <dsp:txXfrm>
        <a:off x="5706499" y="2122657"/>
        <a:ext cx="4311566" cy="116823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parTxLTRAlign" val="l"/>
                <dgm:param type="stBulletLvl" val="0"/>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parTxLTRAlign" val="l"/>
                <dgm:param type="stBulletLvl" val="0"/>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parTxLTRAlign" val="l"/>
            <dgm:param type="parTxRTLAlign" val="r"/>
            <dgm:param type="shpTxLTRAlignCh" val="l"/>
            <dgm:param type="shpTxRTLAlignCh" val="r"/>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4BD341-C8BA-4F03-B5F5-EBD7E71B4F25}" type="datetimeFigureOut">
              <a:rPr lang="zh-CN" altLang="en-US" smtClean="0"/>
              <a:t>2023/11/30</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7FAD25-51B6-419D-B421-616EF620C45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15</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3A76A3-ADC8-4477-8FC1-B9DD55D84908}" type="datetime1">
              <a:rPr lang="en-US" smtClean="0"/>
              <a:t>11/30/2023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762538-DC4D-4667-96E5-B3278DDF8B12}" type="datetime1">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80548-5C08-4BE3-B63E-F2BB63B0B00C}" type="datetime1">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7F49BE-398D-479A-8A7E-5DDBCA61EDCB}" type="datetime1">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0C193-4974-4A1F-9C63-07D595E30D66}" type="datetime1">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1AA87F-28D4-4BF0-B81F-877A89DFD5AC}" type="datetime1">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A9F1F3-208B-49A3-B337-9C8ACEB3E0E1}" type="datetime1">
              <a:rPr lang="en-US" smtClean="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F6CA6-7293-4AA2-A0E0-A3BF4416E786}" type="datetime1">
              <a:rPr lang="en-US" smtClean="0"/>
              <a:t>11/30/2023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87016-7BCD-46FB-8EE3-AB6C369108B4}" type="datetime1">
              <a:rPr lang="en-US" smtClean="0"/>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547011-1FFC-4EF8-9A2E-53B4AD2ADBD4}" type="datetime1">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62EB47-45B4-4EF5-A743-B4885DD2F060}" type="datetime1">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p:cNvGrpSpPr/>
          <p:nvPr/>
        </p:nvGrpSpPr>
        <p:grpSpPr>
          <a:xfrm>
            <a:off x="-1" y="-1"/>
            <a:ext cx="12192001" cy="6858001"/>
            <a:chOff x="-1" y="-1"/>
            <a:chExt cx="12192001" cy="6858001"/>
          </a:xfrm>
        </p:grpSpPr>
        <p:sp>
          <p:nvSpPr>
            <p:cNvPr id="21" name="Oval 20"/>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11/30/2023</a:t>
            </a:fld>
            <a:endParaRPr lang="en-US" sz="1000" dirty="0"/>
          </a:p>
        </p:txBody>
      </p:sp>
      <p:sp>
        <p:nvSpPr>
          <p:cNvPr id="5" name="Footer Placeholder 4"/>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t>‹#›</a:t>
            </a:fld>
            <a:endParaRPr lang="en-US" sz="1000" dirty="0"/>
          </a:p>
        </p:txBody>
      </p:sp>
      <p:sp>
        <p:nvSpPr>
          <p:cNvPr id="2" name="Title Placeholder 1"/>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127.0.0.1:5000/"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GameStop_short_squeez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Graph on document with pen"/>
          <p:cNvPicPr>
            <a:picLocks noChangeAspect="1"/>
          </p:cNvPicPr>
          <p:nvPr/>
        </p:nvPicPr>
        <p:blipFill rotWithShape="1">
          <a:blip r:embed="rId3">
            <a:alphaModFix amt="40000"/>
          </a:blip>
          <a:srcRect t="1500" r="-1" b="14208"/>
          <a:stretch>
            <a:fillRect/>
          </a:stretch>
        </p:blipFill>
        <p:spPr>
          <a:xfrm>
            <a:off x="-1" y="10"/>
            <a:ext cx="12188951" cy="6857990"/>
          </a:xfrm>
          <a:prstGeom prst="rect">
            <a:avLst/>
          </a:prstGeom>
        </p:spPr>
      </p:pic>
      <p:grpSp>
        <p:nvGrpSpPr>
          <p:cNvPr id="22" name="decorative circle"/>
          <p:cNvGrpSpPr>
            <a:grpSpLocks noGrp="1" noUngrp="1" noRot="1" noChangeAspect="1" noMove="1" noResize="1"/>
          </p:cNvGrpSpPr>
          <p:nvPr/>
        </p:nvGrpSpPr>
        <p:grpSpPr>
          <a:xfrm>
            <a:off x="314102" y="236341"/>
            <a:ext cx="11340713" cy="5464029"/>
            <a:chOff x="314102" y="236341"/>
            <a:chExt cx="11340713" cy="5464029"/>
          </a:xfrm>
        </p:grpSpPr>
        <p:sp>
          <p:nvSpPr>
            <p:cNvPr id="23" name="Oval 22"/>
            <p:cNvSpPr/>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2562606" y="1122363"/>
            <a:ext cx="7063739" cy="2387600"/>
          </a:xfrm>
        </p:spPr>
        <p:txBody>
          <a:bodyPr>
            <a:normAutofit fontScale="90000"/>
          </a:bodyPr>
          <a:lstStyle/>
          <a:p>
            <a:r>
              <a:rPr lang="en-US" altLang="zh-CN" dirty="0">
                <a:solidFill>
                  <a:srgbClr val="FFFFFF"/>
                </a:solidFill>
                <a:latin typeface="Segoe UI" panose="020B0502040204020203" pitchFamily="34" charset="0"/>
                <a:ea typeface="等线" panose="02010600030101010101" pitchFamily="2" charset="-122"/>
              </a:rPr>
              <a:t>Analyzing Retail Sentiment &amp; Detecting Trading Signals</a:t>
            </a:r>
            <a:endParaRPr lang="zh-CN" altLang="en-US" dirty="0">
              <a:solidFill>
                <a:srgbClr val="FFFFFF"/>
              </a:solidFill>
              <a:latin typeface="Segoe UI" panose="020B0502040204020203" pitchFamily="34" charset="0"/>
              <a:ea typeface="等线" panose="02010600030101010101" pitchFamily="2" charset="-122"/>
            </a:endParaRPr>
          </a:p>
        </p:txBody>
      </p:sp>
      <p:sp>
        <p:nvSpPr>
          <p:cNvPr id="3" name="Subtitle 2"/>
          <p:cNvSpPr>
            <a:spLocks noGrp="1"/>
          </p:cNvSpPr>
          <p:nvPr>
            <p:ph type="subTitle" idx="1"/>
          </p:nvPr>
        </p:nvSpPr>
        <p:spPr>
          <a:xfrm>
            <a:off x="2562606" y="3602038"/>
            <a:ext cx="7063739" cy="1655762"/>
          </a:xfrm>
        </p:spPr>
        <p:txBody>
          <a:bodyPr>
            <a:normAutofit/>
          </a:bodyPr>
          <a:lstStyle/>
          <a:p>
            <a:endParaRPr lang="en-US" altLang="zh-CN" dirty="0">
              <a:solidFill>
                <a:srgbClr val="FFFFFF"/>
              </a:solidFill>
              <a:latin typeface="Segoe UI" panose="020B0502040204020203" pitchFamily="34" charset="0"/>
              <a:ea typeface="等线" panose="02010600030101010101" pitchFamily="2" charset="-122"/>
            </a:endParaRPr>
          </a:p>
          <a:p>
            <a:r>
              <a:rPr lang="en-US" altLang="zh-CN" dirty="0">
                <a:solidFill>
                  <a:srgbClr val="FFFFFF"/>
                </a:solidFill>
                <a:latin typeface="Segoe UI" panose="020B0502040204020203" pitchFamily="34" charset="0"/>
                <a:ea typeface="等线" panose="02010600030101010101" pitchFamily="2" charset="-122"/>
              </a:rPr>
              <a:t>By Haozhe Zeng &amp; </a:t>
            </a:r>
            <a:r>
              <a:rPr lang="en-US" altLang="zh-CN" dirty="0" err="1">
                <a:solidFill>
                  <a:srgbClr val="FFFFFF"/>
                </a:solidFill>
                <a:latin typeface="Segoe UI" panose="020B0502040204020203" pitchFamily="34" charset="0"/>
                <a:ea typeface="等线" panose="02010600030101010101" pitchFamily="2" charset="-122"/>
              </a:rPr>
              <a:t>Zixiao</a:t>
            </a:r>
            <a:r>
              <a:rPr lang="en-US" altLang="zh-CN" dirty="0">
                <a:solidFill>
                  <a:srgbClr val="FFFFFF"/>
                </a:solidFill>
                <a:latin typeface="Segoe UI" panose="020B0502040204020203" pitchFamily="34" charset="0"/>
                <a:ea typeface="等线" panose="02010600030101010101" pitchFamily="2" charset="-122"/>
              </a:rPr>
              <a:t> Wang</a:t>
            </a:r>
            <a:endParaRPr lang="zh-CN" altLang="en-US" dirty="0">
              <a:solidFill>
                <a:srgbClr val="FFFFFF"/>
              </a:solidFill>
              <a:latin typeface="Segoe UI" panose="020B0502040204020203" pitchFamily="34" charset="0"/>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a:t>Predictions</a:t>
            </a:r>
          </a:p>
        </p:txBody>
      </p:sp>
      <p:pic>
        <p:nvPicPr>
          <p:cNvPr id="7" name="内容占位符 6" descr="output"/>
          <p:cNvPicPr>
            <a:picLocks noGrp="1" noChangeAspect="1"/>
          </p:cNvPicPr>
          <p:nvPr>
            <p:ph idx="1"/>
          </p:nvPr>
        </p:nvPicPr>
        <p:blipFill>
          <a:blip r:embed="rId2"/>
          <a:stretch>
            <a:fillRect/>
          </a:stretch>
        </p:blipFill>
        <p:spPr>
          <a:xfrm>
            <a:off x="2741295" y="1825625"/>
            <a:ext cx="6729730" cy="43516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p:cNvSpPr>
            <a:spLocks noGrp="1"/>
          </p:cNvSpPr>
          <p:nvPr>
            <p:ph type="title"/>
          </p:nvPr>
        </p:nvSpPr>
        <p:spPr>
          <a:xfrm>
            <a:off x="770878" y="952022"/>
            <a:ext cx="4606280" cy="5157049"/>
          </a:xfrm>
        </p:spPr>
        <p:txBody>
          <a:bodyPr anchor="ctr">
            <a:normAutofit/>
          </a:bodyPr>
          <a:lstStyle/>
          <a:p>
            <a:r>
              <a:rPr lang="en-US" sz="4400" dirty="0">
                <a:latin typeface="Segoe UI" panose="020B0502040204020203" pitchFamily="34" charset="0"/>
                <a:ea typeface="等线" panose="02010600030101010101" pitchFamily="2" charset="-122"/>
              </a:rPr>
              <a:t>Trading Signal Detection</a:t>
            </a:r>
          </a:p>
        </p:txBody>
      </p:sp>
      <p:grpSp>
        <p:nvGrpSpPr>
          <p:cNvPr id="13" name="Decorative Circles"/>
          <p:cNvGrpSpPr>
            <a:grpSpLocks noGrp="1" noUngrp="1" noRot="1" noChangeAspect="1" noMove="1" noResize="1"/>
          </p:cNvGrpSpPr>
          <p:nvPr/>
        </p:nvGrpSpPr>
        <p:grpSpPr>
          <a:xfrm>
            <a:off x="9951383" y="253192"/>
            <a:ext cx="2260285" cy="6604807"/>
            <a:chOff x="9951383" y="253192"/>
            <a:chExt cx="2260285" cy="6604807"/>
          </a:xfrm>
        </p:grpSpPr>
        <p:sp>
          <p:nvSpPr>
            <p:cNvPr id="60" name="Oval 59"/>
            <p:cNvSpPr/>
            <p:nvPr/>
          </p:nvSpPr>
          <p:spPr>
            <a:xfrm>
              <a:off x="9951383" y="2531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0627694" y="749878"/>
              <a:ext cx="202144" cy="202144"/>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p:cNvSpPr/>
            <p:nvPr/>
          </p:nvSpPr>
          <p:spPr>
            <a:xfrm>
              <a:off x="11661912" y="6317717"/>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graphicFrame>
        <p:nvGraphicFramePr>
          <p:cNvPr id="5" name="Content Placeholder 2"/>
          <p:cNvGraphicFramePr>
            <a:graphicFrameLocks noGrp="1"/>
          </p:cNvGraphicFramePr>
          <p:nvPr>
            <p:ph idx="1"/>
            <p:extLst>
              <p:ext uri="{D42A27DB-BD31-4B8C-83A1-F6EECF244321}">
                <p14:modId xmlns:p14="http://schemas.microsoft.com/office/powerpoint/2010/main" val="3774609615"/>
              </p:ext>
            </p:extLst>
          </p:nvPr>
        </p:nvGraphicFramePr>
        <p:xfrm>
          <a:off x="5544878" y="952022"/>
          <a:ext cx="5891471" cy="5157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Tesla</a:t>
            </a:r>
            <a:endParaRPr lang="zh-CN" altLang="en-US" dirty="0"/>
          </a:p>
        </p:txBody>
      </p:sp>
      <p:pic>
        <p:nvPicPr>
          <p:cNvPr id="11" name="Content Placeholder 10"/>
          <p:cNvPicPr>
            <a:picLocks noGrp="1" noChangeAspect="1"/>
          </p:cNvPicPr>
          <p:nvPr>
            <p:ph idx="1"/>
          </p:nvPr>
        </p:nvPicPr>
        <p:blipFill>
          <a:blip r:embed="rId2"/>
          <a:stretch>
            <a:fillRect/>
          </a:stretch>
        </p:blipFill>
        <p:spPr>
          <a:xfrm>
            <a:off x="777875" y="1980157"/>
            <a:ext cx="10658475" cy="404227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33500" y="38100"/>
            <a:ext cx="9525000" cy="6781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D9AE9-88BC-8218-9F59-9E36F3D17773}"/>
              </a:ext>
            </a:extLst>
          </p:cNvPr>
          <p:cNvSpPr>
            <a:spLocks noGrp="1"/>
          </p:cNvSpPr>
          <p:nvPr>
            <p:ph type="title"/>
          </p:nvPr>
        </p:nvSpPr>
        <p:spPr/>
        <p:txBody>
          <a:bodyPr/>
          <a:lstStyle/>
          <a:p>
            <a:r>
              <a:rPr lang="en-US" altLang="zh-CN" dirty="0">
                <a:hlinkClick r:id="rId2"/>
              </a:rPr>
              <a:t>http://127.0.0.1:5000/</a:t>
            </a:r>
            <a:endParaRPr lang="zh-CN" altLang="en-US" dirty="0"/>
          </a:p>
        </p:txBody>
      </p:sp>
    </p:spTree>
    <p:extLst>
      <p:ext uri="{BB962C8B-B14F-4D97-AF65-F5344CB8AC3E}">
        <p14:creationId xmlns:p14="http://schemas.microsoft.com/office/powerpoint/2010/main" val="1246011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25" name="decorative circles"/>
          <p:cNvGrpSpPr>
            <a:grpSpLocks noGrp="1" noUngrp="1" noRot="1" noChangeAspect="1" noMove="1" noResize="1"/>
          </p:cNvGrpSpPr>
          <p:nvPr/>
        </p:nvGrpSpPr>
        <p:grpSpPr>
          <a:xfrm>
            <a:off x="162361" y="253193"/>
            <a:ext cx="11801644" cy="6229550"/>
            <a:chOff x="162361" y="253193"/>
            <a:chExt cx="11801644" cy="6229550"/>
          </a:xfrm>
        </p:grpSpPr>
        <p:sp>
          <p:nvSpPr>
            <p:cNvPr id="26" name="Oval 25"/>
            <p:cNvSpPr/>
            <p:nvPr/>
          </p:nvSpPr>
          <p:spPr>
            <a:xfrm>
              <a:off x="650439" y="253193"/>
              <a:ext cx="150552" cy="150552"/>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62361" y="366560"/>
              <a:ext cx="309716" cy="309716"/>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1850638" y="588622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1535072" y="6176963"/>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1369653" y="596561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800991" y="779017"/>
            <a:ext cx="10773422" cy="578197"/>
          </a:xfrm>
        </p:spPr>
        <p:txBody>
          <a:bodyPr anchor="t">
            <a:noAutofit/>
          </a:bodyPr>
          <a:lstStyle/>
          <a:p>
            <a:r>
              <a:rPr lang="en-US" sz="3600" dirty="0">
                <a:latin typeface="Segoe UI" panose="020B0502040204020203" pitchFamily="34" charset="0"/>
                <a:ea typeface="等线" panose="02010600030101010101" pitchFamily="2" charset="-122"/>
              </a:rPr>
              <a:t>Enhancing Our Approach: Next Steps for Sentiment Analysis and Stock Prediction</a:t>
            </a:r>
          </a:p>
        </p:txBody>
      </p:sp>
      <p:graphicFrame>
        <p:nvGraphicFramePr>
          <p:cNvPr id="33" name="Content Placeholder 2"/>
          <p:cNvGraphicFramePr>
            <a:graphicFrameLocks noGrp="1"/>
          </p:cNvGraphicFramePr>
          <p:nvPr>
            <p:ph idx="1"/>
            <p:extLst>
              <p:ext uri="{D42A27DB-BD31-4B8C-83A1-F6EECF244321}">
                <p14:modId xmlns:p14="http://schemas.microsoft.com/office/powerpoint/2010/main" val="1914614397"/>
              </p:ext>
            </p:extLst>
          </p:nvPr>
        </p:nvGraphicFramePr>
        <p:xfrm>
          <a:off x="639551" y="1850788"/>
          <a:ext cx="10658475" cy="3290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p:cNvSpPr>
            <a:spLocks noGrp="1" noRot="1" noChangeAspect="1" noMove="1" noResize="1" noEditPoints="1" noAdjustHandles="1" noChangeArrowheads="1" noChangeShapeType="1" noTextEdit="1"/>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a:spLocks noGrp="1" noRot="1" noChangeAspect="1" noMove="1" noResize="1" noEditPoints="1" noAdjustHandles="1" noChangeArrowheads="1" noChangeShapeType="1" noTextEdit="1"/>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0" name="Decorative Circles"/>
          <p:cNvGrpSpPr>
            <a:grpSpLocks noGrp="1" noUngrp="1" noRot="1" noChangeAspect="1" noMove="1" noResize="1"/>
          </p:cNvGrpSpPr>
          <p:nvPr/>
        </p:nvGrpSpPr>
        <p:grpSpPr>
          <a:xfrm>
            <a:off x="-1" y="-1"/>
            <a:ext cx="12192001" cy="6858001"/>
            <a:chOff x="-1" y="-1"/>
            <a:chExt cx="12192001" cy="6858001"/>
          </a:xfrm>
        </p:grpSpPr>
        <p:sp>
          <p:nvSpPr>
            <p:cNvPr id="51" name="Oval 50"/>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2" name="Freeform: Shape 61"/>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3" name="Freeform: Shape 62"/>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4" name="Oval 63"/>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5" name="Freeform: Shape 64"/>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67" name="Rectangle 66"/>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Picture 3" descr="Magnifying glass and question mark"/>
          <p:cNvPicPr>
            <a:picLocks noChangeAspect="1"/>
          </p:cNvPicPr>
          <p:nvPr/>
        </p:nvPicPr>
        <p:blipFill rotWithShape="1">
          <a:blip r:embed="rId2"/>
          <a:srcRect/>
          <a:stretch>
            <a:fillRect/>
          </a:stretch>
        </p:blipFill>
        <p:spPr>
          <a:xfrm>
            <a:off x="20" y="10"/>
            <a:ext cx="12191980" cy="6857990"/>
          </a:xfrm>
          <a:prstGeom prst="rect">
            <a:avLst/>
          </a:prstGeom>
        </p:spPr>
      </p:pic>
      <p:sp>
        <p:nvSpPr>
          <p:cNvPr id="69" name="Freeform: Shape 68"/>
          <p:cNvSpPr>
            <a:spLocks noGrp="1" noRot="1" noChangeAspect="1" noMove="1" noResize="1" noEditPoints="1" noAdjustHandles="1" noChangeArrowheads="1" noChangeShapeType="1" noTextEdit="1"/>
          </p:cNvSpPr>
          <p:nvPr/>
        </p:nvSpPr>
        <p:spPr>
          <a:xfrm rot="10800000" flipH="1">
            <a:off x="0" y="1"/>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a:spLocks noGrp="1" noRot="1" noChangeAspect="1" noMove="1" noResize="1" noEditPoints="1" noAdjustHandles="1" noChangeArrowheads="1" noChangeShapeType="1" noTextEdit="1"/>
          </p:cNvSpPr>
          <p:nvPr/>
        </p:nvSpPr>
        <p:spPr>
          <a:xfrm rot="10800000">
            <a:off x="848491" y="521037"/>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a:spLocks noGrp="1" noRot="1" noChangeAspect="1" noMove="1" noResize="1" noEditPoints="1" noAdjustHandles="1" noChangeArrowheads="1" noChangeShapeType="1" noTextEdit="1"/>
          </p:cNvSpPr>
          <p:nvPr/>
        </p:nvSpPr>
        <p:spPr>
          <a:xfrm rot="10800000">
            <a:off x="1895093" y="57547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a:spLocks noGrp="1" noRot="1" noChangeAspect="1" noMove="1" noResize="1" noEditPoints="1" noAdjustHandles="1" noChangeArrowheads="1" noChangeShapeType="1" noTextEdit="1"/>
          </p:cNvSpPr>
          <p:nvPr/>
        </p:nvSpPr>
        <p:spPr>
          <a:xfrm rot="10800000">
            <a:off x="848491" y="215659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a:spLocks noGrp="1" noRot="1" noChangeAspect="1" noMove="1" noResize="1" noEditPoints="1" noAdjustHandles="1" noChangeArrowheads="1" noChangeShapeType="1" noTextEdit="1"/>
          </p:cNvSpPr>
          <p:nvPr/>
        </p:nvSpPr>
        <p:spPr>
          <a:xfrm rot="10800000">
            <a:off x="716462" y="5425189"/>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a:spLocks noGrp="1" noRot="1" noChangeAspect="1" noMove="1" noResize="1" noEditPoints="1" noAdjustHandles="1" noChangeArrowheads="1" noChangeShapeType="1" noTextEdit="1"/>
          </p:cNvSpPr>
          <p:nvPr/>
        </p:nvSpPr>
        <p:spPr>
          <a:xfrm rot="10800000">
            <a:off x="382050" y="587492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a:spLocks noGrp="1" noRot="1" noChangeAspect="1" noMove="1" noResize="1" noEditPoints="1" noAdjustHandles="1" noChangeArrowheads="1" noChangeShapeType="1" noTextEdit="1"/>
          </p:cNvSpPr>
          <p:nvPr/>
        </p:nvSpPr>
        <p:spPr>
          <a:xfrm rot="10800000">
            <a:off x="1033637" y="585925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a:spLocks noGrp="1" noRot="1" noChangeAspect="1" noMove="1" noResize="1" noEditPoints="1" noAdjustHandles="1" noChangeArrowheads="1" noChangeShapeType="1" noTextEdit="1"/>
          </p:cNvSpPr>
          <p:nvPr/>
        </p:nvSpPr>
        <p:spPr>
          <a:xfrm rot="10800000">
            <a:off x="2633000" y="6225214"/>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a:spLocks noGrp="1" noRot="1" noChangeAspect="1" noMove="1" noResize="1" noEditPoints="1" noAdjustHandles="1" noChangeArrowheads="1" noChangeShapeType="1" noTextEdit="1"/>
          </p:cNvSpPr>
          <p:nvPr/>
        </p:nvSpPr>
        <p:spPr>
          <a:xfrm rot="5400000">
            <a:off x="4152153" y="-1181847"/>
            <a:ext cx="6858000" cy="9221694"/>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659718" y="565846"/>
            <a:ext cx="5770281" cy="3617644"/>
          </a:xfrm>
        </p:spPr>
        <p:txBody>
          <a:bodyPr vert="horz" lIns="91440" tIns="45720" rIns="91440" bIns="45720" rtlCol="0" anchor="b">
            <a:normAutofit/>
          </a:bodyPr>
          <a:lstStyle/>
          <a:p>
            <a:pPr algn="r"/>
            <a:r>
              <a:rPr lang="en-US" altLang="zh-CN" sz="6000">
                <a:solidFill>
                  <a:srgbClr val="FFFFFF"/>
                </a:solidFill>
                <a:latin typeface="Segoe UI" panose="020B0502040204020203" pitchFamily="34" charset="0"/>
                <a:ea typeface="等线" panose="02010600030101010101" pitchFamily="2" charset="-122"/>
              </a:rPr>
              <a:t>Q&amp;A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31" name="Picture 30"/>
          <p:cNvPicPr>
            <a:picLocks noChangeAspect="1"/>
          </p:cNvPicPr>
          <p:nvPr/>
        </p:nvPicPr>
        <p:blipFill rotWithShape="1">
          <a:blip r:embed="rId3"/>
          <a:srcRect t="29670" r="-1" b="-1"/>
          <a:stretch>
            <a:fillRect/>
          </a:stretch>
        </p:blipFill>
        <p:spPr>
          <a:xfrm>
            <a:off x="1524" y="10"/>
            <a:ext cx="12188952" cy="6857990"/>
          </a:xfrm>
          <a:prstGeom prst="rect">
            <a:avLst/>
          </a:prstGeom>
        </p:spPr>
      </p:pic>
      <p:sp>
        <p:nvSpPr>
          <p:cNvPr id="48" name="Rectangle 47"/>
          <p:cNvSpPr>
            <a:spLocks noGrp="1" noRot="1" noChangeAspect="1" noMove="1" noResize="1" noEditPoints="1" noAdjustHandles="1" noChangeArrowheads="1" noChangeShapeType="1" noTextEdit="1"/>
          </p:cNvSpPr>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77240" y="565846"/>
            <a:ext cx="4887458" cy="3610622"/>
          </a:xfrm>
        </p:spPr>
        <p:txBody>
          <a:bodyPr anchor="b">
            <a:normAutofit/>
          </a:bodyPr>
          <a:lstStyle/>
          <a:p>
            <a:pPr algn="l"/>
            <a:r>
              <a:rPr lang="en-US" altLang="zh-CN" sz="6000">
                <a:solidFill>
                  <a:srgbClr val="FFFFFF"/>
                </a:solidFill>
                <a:latin typeface="Segoe UI" panose="020B0502040204020203" pitchFamily="34" charset="0"/>
                <a:ea typeface="等线" panose="02010600030101010101" pitchFamily="2" charset="-122"/>
              </a:rPr>
              <a:t>Thank you!</a:t>
            </a:r>
            <a:endParaRPr lang="zh-CN" altLang="en-US" sz="6000" dirty="0">
              <a:solidFill>
                <a:srgbClr val="FFFFFF"/>
              </a:solidFill>
              <a:latin typeface="Segoe UI" panose="020B0502040204020203" pitchFamily="34" charset="0"/>
              <a:ea typeface="等线" panose="02010600030101010101" pitchFamily="2" charset="-122"/>
            </a:endParaRPr>
          </a:p>
        </p:txBody>
      </p:sp>
      <p:grpSp>
        <p:nvGrpSpPr>
          <p:cNvPr id="50" name="Group 49"/>
          <p:cNvGrpSpPr>
            <a:grpSpLocks noGrp="1" noUngrp="1" noRot="1" noChangeAspect="1" noMove="1" noResize="1"/>
          </p:cNvGrpSpPr>
          <p:nvPr/>
        </p:nvGrpSpPr>
        <p:grpSpPr>
          <a:xfrm>
            <a:off x="9464840" y="236341"/>
            <a:ext cx="2727160" cy="6621659"/>
            <a:chOff x="9464840" y="236341"/>
            <a:chExt cx="2727160" cy="6621659"/>
          </a:xfrm>
        </p:grpSpPr>
        <p:sp>
          <p:nvSpPr>
            <p:cNvPr id="51" name="Oval 50"/>
            <p:cNvSpPr/>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p:cNvSpPr/>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19" name="Freeform: Shape 118"/>
          <p:cNvSpPr>
            <a:spLocks noGrp="1" noRot="1" noChangeAspect="1" noMove="1" noResize="1" noEditPoints="1" noAdjustHandles="1" noChangeArrowheads="1" noChangeShapeType="1" noTextEdit="1"/>
          </p:cNvSpPr>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20" name="decorative circles"/>
          <p:cNvGrpSpPr>
            <a:grpSpLocks noGrp="1" noUngrp="1" noRot="1" noChangeAspect="1" noMove="1" noResize="1"/>
          </p:cNvGrpSpPr>
          <p:nvPr/>
        </p:nvGrpSpPr>
        <p:grpSpPr>
          <a:xfrm>
            <a:off x="244914" y="299808"/>
            <a:ext cx="11521822" cy="6038357"/>
            <a:chOff x="244914" y="299808"/>
            <a:chExt cx="11521822" cy="6038357"/>
          </a:xfrm>
        </p:grpSpPr>
        <p:sp>
          <p:nvSpPr>
            <p:cNvPr id="121" name="Oval 120"/>
            <p:cNvSpPr/>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770878" y="952022"/>
            <a:ext cx="2862591" cy="5157049"/>
          </a:xfrm>
        </p:spPr>
        <p:txBody>
          <a:bodyPr anchor="ctr">
            <a:normAutofit/>
          </a:bodyPr>
          <a:lstStyle/>
          <a:p>
            <a:r>
              <a:rPr lang="en-US" altLang="zh-CN" sz="4400" dirty="0">
                <a:latin typeface="Segoe UI" panose="020B0502040204020203" pitchFamily="34" charset="0"/>
                <a:ea typeface="等线" panose="02010600030101010101" pitchFamily="2" charset="-122"/>
              </a:rPr>
              <a:t>Dual Objectives</a:t>
            </a:r>
            <a:endParaRPr lang="zh-CN" altLang="en-US" sz="4400" dirty="0">
              <a:latin typeface="Segoe UI" panose="020B0502040204020203" pitchFamily="34" charset="0"/>
              <a:ea typeface="等线" panose="02010600030101010101" pitchFamily="2" charset="-122"/>
            </a:endParaRPr>
          </a:p>
        </p:txBody>
      </p:sp>
      <p:graphicFrame>
        <p:nvGraphicFramePr>
          <p:cNvPr id="127" name="Content Placeholder 2"/>
          <p:cNvGraphicFramePr>
            <a:graphicFrameLocks noGrp="1"/>
          </p:cNvGraphicFramePr>
          <p:nvPr>
            <p:ph idx="1"/>
            <p:extLst>
              <p:ext uri="{D42A27DB-BD31-4B8C-83A1-F6EECF244321}">
                <p14:modId xmlns:p14="http://schemas.microsoft.com/office/powerpoint/2010/main" val="236589229"/>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p:cNvSpPr>
            <a:spLocks noGrp="1"/>
          </p:cNvSpPr>
          <p:nvPr>
            <p:ph type="title"/>
          </p:nvPr>
        </p:nvSpPr>
        <p:spPr>
          <a:xfrm>
            <a:off x="777239" y="777240"/>
            <a:ext cx="6168331" cy="2493876"/>
          </a:xfrm>
        </p:spPr>
        <p:txBody>
          <a:bodyPr anchor="b">
            <a:normAutofit/>
          </a:bodyPr>
          <a:lstStyle/>
          <a:p>
            <a:r>
              <a:rPr lang="en-US" sz="4400" dirty="0">
                <a:latin typeface="Segoe UI" panose="020B0502040204020203" pitchFamily="34" charset="0"/>
                <a:ea typeface="等线" panose="02010600030101010101" pitchFamily="2" charset="-122"/>
              </a:rPr>
              <a:t>Motivations</a:t>
            </a:r>
          </a:p>
        </p:txBody>
      </p:sp>
      <p:sp>
        <p:nvSpPr>
          <p:cNvPr id="7" name="Content Placeholder 6"/>
          <p:cNvSpPr>
            <a:spLocks noGrp="1"/>
          </p:cNvSpPr>
          <p:nvPr>
            <p:ph idx="1"/>
          </p:nvPr>
        </p:nvSpPr>
        <p:spPr>
          <a:xfrm>
            <a:off x="777239" y="3428999"/>
            <a:ext cx="6168331" cy="2747963"/>
          </a:xfrm>
        </p:spPr>
        <p:txBody>
          <a:bodyPr anchor="t">
            <a:normAutofit/>
          </a:bodyPr>
          <a:lstStyle/>
          <a:p>
            <a:r>
              <a:rPr lang="en-US" altLang="zh-CN" sz="1800" dirty="0">
                <a:latin typeface="Segoe UI" panose="020B0502040204020203" pitchFamily="34" charset="0"/>
                <a:ea typeface="等线" panose="02010600030101010101" pitchFamily="2" charset="-122"/>
              </a:rPr>
              <a:t>Digitization of trading platforms</a:t>
            </a:r>
          </a:p>
          <a:p>
            <a:pPr lvl="1"/>
            <a:r>
              <a:rPr lang="en-US" altLang="zh-CN" sz="1600" dirty="0">
                <a:latin typeface="Segoe UI" panose="020B0502040204020203" pitchFamily="34" charset="0"/>
                <a:ea typeface="等线" panose="02010600030101010101" pitchFamily="2" charset="-122"/>
              </a:rPr>
              <a:t>The relentless rise of retail trading</a:t>
            </a:r>
          </a:p>
          <a:p>
            <a:pPr lvl="1"/>
            <a:r>
              <a:rPr lang="en-US" altLang="zh-CN" dirty="0">
                <a:latin typeface="Segoe UI" panose="020B0502040204020203" pitchFamily="34" charset="0"/>
                <a:ea typeface="等线" panose="02010600030101010101" pitchFamily="2" charset="-122"/>
                <a:hlinkClick r:id="rId3"/>
              </a:rPr>
              <a:t>GameStop short squeeze</a:t>
            </a:r>
            <a:endParaRPr lang="en-US" altLang="zh-CN" dirty="0">
              <a:latin typeface="Segoe UI" panose="020B0502040204020203" pitchFamily="34" charset="0"/>
              <a:ea typeface="等线" panose="02010600030101010101" pitchFamily="2" charset="-122"/>
            </a:endParaRPr>
          </a:p>
          <a:p>
            <a:r>
              <a:rPr lang="en-US" altLang="zh-CN" dirty="0">
                <a:latin typeface="Segoe UI" panose="020B0502040204020203" pitchFamily="34" charset="0"/>
                <a:ea typeface="等线" panose="02010600030101010101" pitchFamily="2" charset="-122"/>
              </a:rPr>
              <a:t>Personal interest in Equity Trading</a:t>
            </a:r>
          </a:p>
          <a:p>
            <a:endParaRPr lang="en-US" altLang="zh-CN" sz="1800" dirty="0">
              <a:latin typeface="Segoe UI" panose="020B0502040204020203" pitchFamily="34" charset="0"/>
              <a:ea typeface="等线" panose="02010600030101010101" pitchFamily="2" charset="-122"/>
            </a:endParaRPr>
          </a:p>
          <a:p>
            <a:pPr lvl="1"/>
            <a:endParaRPr lang="en-US" altLang="zh-CN" dirty="0">
              <a:latin typeface="Segoe UI" panose="020B0502040204020203" pitchFamily="34" charset="0"/>
              <a:ea typeface="等线" panose="02010600030101010101" pitchFamily="2" charset="-122"/>
            </a:endParaRPr>
          </a:p>
          <a:p>
            <a:pPr lvl="1"/>
            <a:endParaRPr lang="zh-CN" altLang="en-US" dirty="0">
              <a:latin typeface="Segoe UI" panose="020B0502040204020203" pitchFamily="34" charset="0"/>
              <a:ea typeface="等线" panose="02010600030101010101" pitchFamily="2" charset="-122"/>
            </a:endParaRPr>
          </a:p>
        </p:txBody>
      </p:sp>
      <p:grpSp>
        <p:nvGrpSpPr>
          <p:cNvPr id="39" name="decorative circles"/>
          <p:cNvGrpSpPr>
            <a:grpSpLocks noGrp="1" noUngrp="1" noRot="1" noChangeAspect="1" noMove="1" noResize="1"/>
          </p:cNvGrpSpPr>
          <p:nvPr/>
        </p:nvGrpSpPr>
        <p:grpSpPr>
          <a:xfrm>
            <a:off x="8132461" y="220046"/>
            <a:ext cx="3455469" cy="4723381"/>
            <a:chOff x="8132461" y="220046"/>
            <a:chExt cx="3455469" cy="4723381"/>
          </a:xfrm>
        </p:grpSpPr>
        <p:sp>
          <p:nvSpPr>
            <p:cNvPr id="18" name="Oval 17"/>
            <p:cNvSpPr/>
            <p:nvPr/>
          </p:nvSpPr>
          <p:spPr>
            <a:xfrm>
              <a:off x="8261858" y="47166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8723226" y="4129921"/>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8132461" y="4194350"/>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1004744" y="220046"/>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1241342" y="397053"/>
              <a:ext cx="346588" cy="3465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1241342" y="108730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r="-3" b="-3"/>
          <a:stretch>
            <a:fillRect/>
          </a:stretch>
        </p:blipFill>
        <p:spPr>
          <a:xfrm>
            <a:off x="6980165" y="353676"/>
            <a:ext cx="3486122" cy="3486122"/>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pic>
        <p:nvPicPr>
          <p:cNvPr id="8" name="Picture 7"/>
          <p:cNvPicPr>
            <a:picLocks noChangeAspect="1"/>
          </p:cNvPicPr>
          <p:nvPr/>
        </p:nvPicPr>
        <p:blipFill rotWithShape="1">
          <a:blip r:embed="rId5"/>
          <a:srcRect l="39760" r="4" b="4"/>
          <a:stretch>
            <a:fillRect/>
          </a:stretch>
        </p:blipFill>
        <p:spPr>
          <a:xfrm>
            <a:off x="9023024" y="3769720"/>
            <a:ext cx="3166539" cy="3088280"/>
          </a:xfrm>
          <a:custGeom>
            <a:avLst/>
            <a:gdLst/>
            <a:ahLst/>
            <a:cxnLst/>
            <a:rect l="l" t="t" r="r" b="b"/>
            <a:pathLst>
              <a:path w="3043153" h="2967943">
                <a:moveTo>
                  <a:pt x="1773859" y="0"/>
                </a:moveTo>
                <a:cubicBezTo>
                  <a:pt x="2263696" y="0"/>
                  <a:pt x="2707161" y="198546"/>
                  <a:pt x="3028166" y="519551"/>
                </a:cubicBezTo>
                <a:lnTo>
                  <a:pt x="3043153" y="536041"/>
                </a:lnTo>
                <a:lnTo>
                  <a:pt x="3043153" y="2967943"/>
                </a:lnTo>
                <a:lnTo>
                  <a:pt x="464817" y="2967943"/>
                </a:lnTo>
                <a:lnTo>
                  <a:pt x="405063" y="2902197"/>
                </a:lnTo>
                <a:cubicBezTo>
                  <a:pt x="152012" y="2595570"/>
                  <a:pt x="0" y="2202466"/>
                  <a:pt x="0" y="1773859"/>
                </a:cubicBezTo>
                <a:cubicBezTo>
                  <a:pt x="0" y="794184"/>
                  <a:pt x="794184" y="0"/>
                  <a:pt x="1773859" y="0"/>
                </a:cubicBezTo>
                <a:close/>
              </a:path>
            </a:pathLst>
          </a:custGeom>
        </p:spPr>
      </p:pic>
      <p:sp>
        <p:nvSpPr>
          <p:cNvPr id="3" name="AutoShape 2" descr="A metaphorical illustration of the GameStop short squeeze phenomenon. The scene depicts a giant, anthropomorphized stock market bull, symbolizing the bullish investors, wrestling with a bear, representing the short sellers, in a crowded urban setting. The bull is overpowering the bear, symbolizing the unexpected rise in GameStop's stock. Surrounding them are amazed and cheering crowds of diverse individuals, representing the general public and small investors, witnessing this financial showdown. The background is filled with skyscrapers, symbolizing the financial district."/>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p:cNvSpPr>
            <a:spLocks noGrp="1"/>
          </p:cNvSpPr>
          <p:nvPr>
            <p:ph type="title"/>
          </p:nvPr>
        </p:nvSpPr>
        <p:spPr>
          <a:xfrm>
            <a:off x="770878" y="952022"/>
            <a:ext cx="4606280" cy="5157049"/>
          </a:xfrm>
        </p:spPr>
        <p:txBody>
          <a:bodyPr anchor="ctr">
            <a:normAutofit/>
          </a:bodyPr>
          <a:lstStyle/>
          <a:p>
            <a:r>
              <a:rPr lang="en-US" sz="4400" dirty="0">
                <a:latin typeface="Segoe UI" panose="020B0502040204020203" pitchFamily="34" charset="0"/>
                <a:ea typeface="等线" panose="02010600030101010101" pitchFamily="2" charset="-122"/>
              </a:rPr>
              <a:t>Related Works</a:t>
            </a:r>
          </a:p>
        </p:txBody>
      </p:sp>
      <p:sp>
        <p:nvSpPr>
          <p:cNvPr id="24" name="Freeform: Shape 23"/>
          <p:cNvSpPr>
            <a:spLocks noGrp="1" noRot="1" noChangeAspect="1" noMove="1" noResize="1" noEditPoints="1" noAdjustHandles="1" noChangeArrowheads="1" noChangeShapeType="1" noTextEdit="1"/>
          </p:cNvSpPr>
          <p:nvPr/>
        </p:nvSpPr>
        <p:spPr>
          <a:xfrm>
            <a:off x="5456099" y="238175"/>
            <a:ext cx="6735901" cy="6619825"/>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25" name="decorative circles"/>
          <p:cNvGrpSpPr>
            <a:grpSpLocks noGrp="1" noUngrp="1" noRot="1" noChangeAspect="1" noMove="1" noResize="1"/>
          </p:cNvGrpSpPr>
          <p:nvPr/>
        </p:nvGrpSpPr>
        <p:grpSpPr>
          <a:xfrm>
            <a:off x="9951383" y="299808"/>
            <a:ext cx="1668948" cy="6421669"/>
            <a:chOff x="9951383" y="299808"/>
            <a:chExt cx="1668948" cy="6421669"/>
          </a:xfrm>
        </p:grpSpPr>
        <p:sp>
          <p:nvSpPr>
            <p:cNvPr id="26" name="Oval 25"/>
            <p:cNvSpPr/>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1" name="Content Placeholder 2"/>
          <p:cNvGraphicFramePr>
            <a:graphicFrameLocks noGrp="1"/>
          </p:cNvGraphicFramePr>
          <p:nvPr>
            <p:ph idx="1"/>
          </p:nvPr>
        </p:nvGraphicFramePr>
        <p:xfrm>
          <a:off x="5855597" y="952022"/>
          <a:ext cx="5891471" cy="5157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378069" y="1233297"/>
            <a:ext cx="11435861" cy="4994353"/>
            <a:chOff x="418446" y="993341"/>
            <a:chExt cx="11628906" cy="5082038"/>
          </a:xfrm>
        </p:grpSpPr>
        <p:sp>
          <p:nvSpPr>
            <p:cNvPr id="7" name="TextBox 6"/>
            <p:cNvSpPr txBox="1"/>
            <p:nvPr/>
          </p:nvSpPr>
          <p:spPr>
            <a:xfrm>
              <a:off x="4542479" y="993341"/>
              <a:ext cx="1796892" cy="404626"/>
            </a:xfrm>
            <a:prstGeom prst="rect">
              <a:avLst/>
            </a:prstGeom>
            <a:noFill/>
          </p:spPr>
          <p:txBody>
            <a:bodyPr wrap="square" rtlCol="0">
              <a:noAutofit/>
            </a:bodyPr>
            <a:lstStyle/>
            <a:p>
              <a:endParaRPr lang="zh-CN" altLang="en-US" sz="1200" dirty="0"/>
            </a:p>
          </p:txBody>
        </p:sp>
        <p:sp>
          <p:nvSpPr>
            <p:cNvPr id="10" name="TextBox 9"/>
            <p:cNvSpPr txBox="1"/>
            <p:nvPr/>
          </p:nvSpPr>
          <p:spPr>
            <a:xfrm>
              <a:off x="4632924" y="1017896"/>
              <a:ext cx="1796892" cy="404626"/>
            </a:xfrm>
            <a:prstGeom prst="rect">
              <a:avLst/>
            </a:prstGeom>
            <a:noFill/>
          </p:spPr>
          <p:txBody>
            <a:bodyPr wrap="square" rtlCol="0">
              <a:noAutofit/>
            </a:bodyPr>
            <a:lstStyle/>
            <a:p>
              <a:r>
                <a:rPr lang="en-US" altLang="zh-CN" sz="1200" dirty="0">
                  <a:latin typeface="Segoe UI" panose="020B0502040204020203" pitchFamily="34" charset="0"/>
                  <a:ea typeface="等线" panose="02010600030101010101" pitchFamily="2" charset="-122"/>
                </a:rPr>
                <a:t>Cleaning, Entity Matching,</a:t>
              </a:r>
              <a:r>
                <a:rPr lang="zh-CN" altLang="en-US" sz="1200" dirty="0">
                  <a:latin typeface="Segoe UI" panose="020B0502040204020203" pitchFamily="34" charset="0"/>
                  <a:ea typeface="等线" panose="02010600030101010101" pitchFamily="2" charset="-122"/>
                </a:rPr>
                <a:t> </a:t>
              </a:r>
              <a:r>
                <a:rPr lang="en-US" altLang="zh-CN" sz="1200" dirty="0">
                  <a:latin typeface="Segoe UI" panose="020B0502040204020203" pitchFamily="34" charset="0"/>
                  <a:ea typeface="等线" panose="02010600030101010101" pitchFamily="2" charset="-122"/>
                </a:rPr>
                <a:t>Merging, etc.</a:t>
              </a:r>
              <a:endParaRPr lang="zh-CN" altLang="en-US" sz="1200" dirty="0">
                <a:latin typeface="Segoe UI" panose="020B0502040204020203" pitchFamily="34" charset="0"/>
                <a:ea typeface="等线" panose="02010600030101010101" pitchFamily="2" charset="-122"/>
              </a:endParaRPr>
            </a:p>
          </p:txBody>
        </p:sp>
        <p:sp>
          <p:nvSpPr>
            <p:cNvPr id="17" name="TextBox 16"/>
            <p:cNvSpPr txBox="1"/>
            <p:nvPr/>
          </p:nvSpPr>
          <p:spPr>
            <a:xfrm>
              <a:off x="4632924" y="2868923"/>
              <a:ext cx="1796892" cy="404626"/>
            </a:xfrm>
            <a:prstGeom prst="rect">
              <a:avLst/>
            </a:prstGeom>
            <a:noFill/>
          </p:spPr>
          <p:txBody>
            <a:bodyPr wrap="square" rtlCol="0">
              <a:noAutofit/>
            </a:bodyPr>
            <a:lstStyle/>
            <a:p>
              <a:r>
                <a:rPr lang="en-US" altLang="zh-CN" sz="1200" dirty="0">
                  <a:latin typeface="Segoe UI" panose="020B0502040204020203" pitchFamily="34" charset="0"/>
                  <a:ea typeface="等线" panose="02010600030101010101" pitchFamily="2" charset="-122"/>
                </a:rPr>
                <a:t>Processing, Indicators Calculating, etc.</a:t>
              </a:r>
              <a:endParaRPr lang="zh-CN" altLang="en-US" sz="1200" dirty="0">
                <a:latin typeface="Segoe UI" panose="020B0502040204020203" pitchFamily="34" charset="0"/>
                <a:ea typeface="等线" panose="02010600030101010101" pitchFamily="2" charset="-122"/>
              </a:endParaRPr>
            </a:p>
          </p:txBody>
        </p:sp>
        <p:sp>
          <p:nvSpPr>
            <p:cNvPr id="25" name="TextBox 24"/>
            <p:cNvSpPr txBox="1"/>
            <p:nvPr/>
          </p:nvSpPr>
          <p:spPr>
            <a:xfrm>
              <a:off x="8582277" y="2317812"/>
              <a:ext cx="1796892" cy="461664"/>
            </a:xfrm>
            <a:prstGeom prst="rect">
              <a:avLst/>
            </a:prstGeom>
            <a:noFill/>
          </p:spPr>
          <p:txBody>
            <a:bodyPr wrap="square" rtlCol="0">
              <a:spAutoFit/>
            </a:bodyPr>
            <a:lstStyle/>
            <a:p>
              <a:pPr algn="ctr"/>
              <a:r>
                <a:rPr lang="en-US" altLang="zh-CN" sz="1200" dirty="0">
                  <a:latin typeface="Segoe UI" panose="020B0502040204020203" pitchFamily="34" charset="0"/>
                  <a:ea typeface="等线" panose="02010600030101010101" pitchFamily="2" charset="-122"/>
                </a:rPr>
                <a:t>Quantify/Normalize Data</a:t>
              </a:r>
              <a:endParaRPr lang="zh-CN" altLang="en-US" sz="1200" dirty="0">
                <a:latin typeface="Segoe UI" panose="020B0502040204020203" pitchFamily="34" charset="0"/>
                <a:ea typeface="等线" panose="02010600030101010101" pitchFamily="2" charset="-122"/>
              </a:endParaRPr>
            </a:p>
          </p:txBody>
        </p:sp>
        <p:sp>
          <p:nvSpPr>
            <p:cNvPr id="26" name="Arrow: Curved Left 25"/>
            <p:cNvSpPr/>
            <p:nvPr/>
          </p:nvSpPr>
          <p:spPr>
            <a:xfrm>
              <a:off x="10641849" y="3197321"/>
              <a:ext cx="1405503" cy="2421387"/>
            </a:xfrm>
            <a:prstGeom prst="curvedLeftArrow">
              <a:avLst/>
            </a:prstGeom>
            <a:gradFill>
              <a:gsLst>
                <a:gs pos="0">
                  <a:srgbClr val="704DC3"/>
                </a:gs>
                <a:gs pos="100000">
                  <a:schemeClr val="accent1"/>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Segoe UI" panose="020B0502040204020203" pitchFamily="34" charset="0"/>
                  <a:ea typeface="等线" panose="02010600030101010101" pitchFamily="2" charset="-122"/>
                </a:rPr>
                <a:t>Buy/Sell Decision</a:t>
              </a:r>
              <a:endParaRPr lang="zh-CN" altLang="en-US" sz="1200" dirty="0">
                <a:solidFill>
                  <a:schemeClr val="tx1"/>
                </a:solidFill>
                <a:latin typeface="Segoe UI" panose="020B0502040204020203" pitchFamily="34" charset="0"/>
                <a:ea typeface="等线" panose="02010600030101010101" pitchFamily="2" charset="-122"/>
              </a:endParaRPr>
            </a:p>
          </p:txBody>
        </p:sp>
        <p:cxnSp>
          <p:nvCxnSpPr>
            <p:cNvPr id="11" name="Straight Arrow Connector 10"/>
            <p:cNvCxnSpPr>
              <a:stCxn id="28" idx="3"/>
              <a:endCxn id="39" idx="1"/>
            </p:cNvCxnSpPr>
            <p:nvPr/>
          </p:nvCxnSpPr>
          <p:spPr>
            <a:xfrm>
              <a:off x="4513658" y="1515409"/>
              <a:ext cx="20066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0" idx="3"/>
              <a:endCxn id="46" idx="1"/>
            </p:cNvCxnSpPr>
            <p:nvPr/>
          </p:nvCxnSpPr>
          <p:spPr>
            <a:xfrm>
              <a:off x="4542479" y="3366435"/>
              <a:ext cx="19777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418446" y="1220210"/>
              <a:ext cx="4124033" cy="590400"/>
              <a:chOff x="294573" y="55824"/>
              <a:chExt cx="4124029" cy="590400"/>
            </a:xfrm>
          </p:grpSpPr>
          <p:sp>
            <p:nvSpPr>
              <p:cNvPr id="27" name="Rectangle: Rounded Corners 26"/>
              <p:cNvSpPr/>
              <p:nvPr/>
            </p:nvSpPr>
            <p:spPr>
              <a:xfrm>
                <a:off x="294573" y="55824"/>
                <a:ext cx="4124029"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28" name="Rectangle: Rounded Corners 4"/>
              <p:cNvSpPr txBox="1"/>
              <p:nvPr/>
            </p:nvSpPr>
            <p:spPr>
              <a:xfrm>
                <a:off x="323394" y="846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dirty="0">
                    <a:latin typeface="Segoe UI" panose="020B0502040204020203" pitchFamily="34" charset="0"/>
                    <a:ea typeface="等线" panose="02010600030101010101" pitchFamily="2" charset="-122"/>
                  </a:rPr>
                  <a:t>Posts from Twitter and Reddit</a:t>
                </a:r>
                <a:endParaRPr lang="zh-CN" altLang="en-US" dirty="0">
                  <a:latin typeface="Segoe UI" panose="020B0502040204020203" pitchFamily="34" charset="0"/>
                  <a:ea typeface="等线" panose="02010600030101010101" pitchFamily="2" charset="-122"/>
                </a:endParaRPr>
              </a:p>
            </p:txBody>
          </p:sp>
        </p:grpSp>
        <p:grpSp>
          <p:nvGrpSpPr>
            <p:cNvPr id="29" name="Group 28"/>
            <p:cNvGrpSpPr/>
            <p:nvPr/>
          </p:nvGrpSpPr>
          <p:grpSpPr>
            <a:xfrm>
              <a:off x="418446" y="3071235"/>
              <a:ext cx="4124033" cy="590400"/>
              <a:chOff x="294573" y="2601024"/>
              <a:chExt cx="4124029" cy="590400"/>
            </a:xfrm>
          </p:grpSpPr>
          <p:sp>
            <p:nvSpPr>
              <p:cNvPr id="30" name="Rectangle: Rounded Corners 29"/>
              <p:cNvSpPr/>
              <p:nvPr/>
            </p:nvSpPr>
            <p:spPr>
              <a:xfrm>
                <a:off x="294573" y="2601024"/>
                <a:ext cx="4124029" cy="590400"/>
              </a:xfrm>
              <a:prstGeom prst="roundRect">
                <a:avLst/>
              </a:prstGeom>
            </p:spPr>
            <p:style>
              <a:lnRef idx="2">
                <a:schemeClr val="lt1">
                  <a:hueOff val="0"/>
                  <a:satOff val="0"/>
                  <a:lumOff val="0"/>
                  <a:alphaOff val="0"/>
                </a:schemeClr>
              </a:lnRef>
              <a:fillRef idx="1">
                <a:schemeClr val="accent2">
                  <a:hueOff val="-1525302"/>
                  <a:satOff val="-417"/>
                  <a:lumOff val="7058"/>
                  <a:alphaOff val="0"/>
                </a:schemeClr>
              </a:fillRef>
              <a:effectRef idx="0">
                <a:schemeClr val="accent2">
                  <a:hueOff val="-1525302"/>
                  <a:satOff val="-417"/>
                  <a:lumOff val="7058"/>
                  <a:alphaOff val="0"/>
                </a:schemeClr>
              </a:effectRef>
              <a:fontRef idx="minor">
                <a:schemeClr val="lt1"/>
              </a:fontRef>
            </p:style>
            <p:txBody>
              <a:bodyPr/>
              <a:lstStyle/>
              <a:p>
                <a:endParaRPr lang="en-US"/>
              </a:p>
            </p:txBody>
          </p:sp>
          <p:sp>
            <p:nvSpPr>
              <p:cNvPr id="31" name="Rectangle: Rounded Corners 4"/>
              <p:cNvSpPr txBox="1"/>
              <p:nvPr/>
            </p:nvSpPr>
            <p:spPr>
              <a:xfrm>
                <a:off x="323394" y="26298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sz="2000" dirty="0">
                    <a:latin typeface="Segoe UI" panose="020B0502040204020203" pitchFamily="34" charset="0"/>
                    <a:ea typeface="等线" panose="02010600030101010101" pitchFamily="2" charset="-122"/>
                  </a:rPr>
                  <a:t>Stock data: Price, Volume, etc.</a:t>
                </a:r>
                <a:endParaRPr lang="zh-CN" altLang="en-US" sz="2000" dirty="0">
                  <a:latin typeface="Segoe UI" panose="020B0502040204020203" pitchFamily="34" charset="0"/>
                  <a:ea typeface="等线" panose="02010600030101010101" pitchFamily="2" charset="-122"/>
                </a:endParaRPr>
              </a:p>
            </p:txBody>
          </p:sp>
        </p:grpSp>
        <p:grpSp>
          <p:nvGrpSpPr>
            <p:cNvPr id="38" name="Group 37"/>
            <p:cNvGrpSpPr/>
            <p:nvPr/>
          </p:nvGrpSpPr>
          <p:grpSpPr>
            <a:xfrm>
              <a:off x="6520262" y="1220210"/>
              <a:ext cx="4124033" cy="590400"/>
              <a:chOff x="294573" y="55824"/>
              <a:chExt cx="4124029" cy="590400"/>
            </a:xfrm>
          </p:grpSpPr>
          <p:sp>
            <p:nvSpPr>
              <p:cNvPr id="39" name="Rectangle: Rounded Corners 38"/>
              <p:cNvSpPr/>
              <p:nvPr/>
            </p:nvSpPr>
            <p:spPr>
              <a:xfrm>
                <a:off x="294573" y="55824"/>
                <a:ext cx="4124029"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40" name="Rectangle: Rounded Corners 4"/>
              <p:cNvSpPr txBox="1"/>
              <p:nvPr/>
            </p:nvSpPr>
            <p:spPr>
              <a:xfrm>
                <a:off x="323394" y="846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dirty="0">
                    <a:latin typeface="Segoe UI" panose="020B0502040204020203" pitchFamily="34" charset="0"/>
                    <a:ea typeface="等线" panose="02010600030101010101" pitchFamily="2" charset="-122"/>
                  </a:rPr>
                  <a:t>Sentiment Labeling</a:t>
                </a:r>
                <a:endParaRPr lang="zh-CN" altLang="en-US" dirty="0">
                  <a:latin typeface="Segoe UI" panose="020B0502040204020203" pitchFamily="34" charset="0"/>
                  <a:ea typeface="等线" panose="02010600030101010101" pitchFamily="2" charset="-122"/>
                </a:endParaRPr>
              </a:p>
            </p:txBody>
          </p:sp>
        </p:grpSp>
        <p:grpSp>
          <p:nvGrpSpPr>
            <p:cNvPr id="45" name="Group 44"/>
            <p:cNvGrpSpPr/>
            <p:nvPr/>
          </p:nvGrpSpPr>
          <p:grpSpPr>
            <a:xfrm>
              <a:off x="6520262" y="3071235"/>
              <a:ext cx="4124033" cy="590400"/>
              <a:chOff x="294573" y="2601024"/>
              <a:chExt cx="4124029" cy="590400"/>
            </a:xfrm>
          </p:grpSpPr>
          <p:sp>
            <p:nvSpPr>
              <p:cNvPr id="46" name="Rectangle: Rounded Corners 45"/>
              <p:cNvSpPr/>
              <p:nvPr/>
            </p:nvSpPr>
            <p:spPr>
              <a:xfrm>
                <a:off x="294573" y="2601024"/>
                <a:ext cx="4124029" cy="590400"/>
              </a:xfrm>
              <a:prstGeom prst="roundRect">
                <a:avLst/>
              </a:prstGeom>
            </p:spPr>
            <p:style>
              <a:lnRef idx="2">
                <a:schemeClr val="lt1">
                  <a:hueOff val="0"/>
                  <a:satOff val="0"/>
                  <a:lumOff val="0"/>
                  <a:alphaOff val="0"/>
                </a:schemeClr>
              </a:lnRef>
              <a:fillRef idx="1">
                <a:schemeClr val="accent2">
                  <a:hueOff val="-1525302"/>
                  <a:satOff val="-417"/>
                  <a:lumOff val="7058"/>
                  <a:alphaOff val="0"/>
                </a:schemeClr>
              </a:fillRef>
              <a:effectRef idx="0">
                <a:schemeClr val="accent2">
                  <a:hueOff val="-1525302"/>
                  <a:satOff val="-417"/>
                  <a:lumOff val="7058"/>
                  <a:alphaOff val="0"/>
                </a:schemeClr>
              </a:effectRef>
              <a:fontRef idx="minor">
                <a:schemeClr val="lt1"/>
              </a:fontRef>
            </p:style>
            <p:txBody>
              <a:bodyPr/>
              <a:lstStyle/>
              <a:p>
                <a:endParaRPr lang="en-US"/>
              </a:p>
            </p:txBody>
          </p:sp>
          <p:sp>
            <p:nvSpPr>
              <p:cNvPr id="47" name="Rectangle: Rounded Corners 4"/>
              <p:cNvSpPr txBox="1"/>
              <p:nvPr/>
            </p:nvSpPr>
            <p:spPr>
              <a:xfrm>
                <a:off x="323394" y="26298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sz="2000" dirty="0">
                    <a:latin typeface="Segoe UI" panose="020B0502040204020203" pitchFamily="34" charset="0"/>
                    <a:ea typeface="等线" panose="02010600030101010101" pitchFamily="2" charset="-122"/>
                  </a:rPr>
                  <a:t>Time Series Modeling</a:t>
                </a:r>
                <a:endParaRPr lang="zh-CN" altLang="en-US" sz="2000" dirty="0">
                  <a:latin typeface="Segoe UI" panose="020B0502040204020203" pitchFamily="34" charset="0"/>
                  <a:ea typeface="等线" panose="02010600030101010101" pitchFamily="2" charset="-122"/>
                </a:endParaRPr>
              </a:p>
            </p:txBody>
          </p:sp>
        </p:grpSp>
        <p:sp>
          <p:nvSpPr>
            <p:cNvPr id="51" name="Oval 50"/>
            <p:cNvSpPr/>
            <p:nvPr/>
          </p:nvSpPr>
          <p:spPr>
            <a:xfrm>
              <a:off x="8778710" y="4408014"/>
              <a:ext cx="1737393" cy="1667365"/>
            </a:xfrm>
            <a:prstGeom prst="ellipse">
              <a:avLst/>
            </a:prstGeom>
            <a:gradFill>
              <a:gsLst>
                <a:gs pos="0">
                  <a:schemeClr val="accent1">
                    <a:lumMod val="60000"/>
                    <a:lumOff val="40000"/>
                  </a:schemeClr>
                </a:gs>
                <a:gs pos="60000">
                  <a:schemeClr val="accent1"/>
                </a:gs>
              </a:gsLst>
              <a:lin ang="2700000" scaled="0"/>
            </a:gra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rmAutofit/>
            </a:bodyPr>
            <a:lstStyle/>
            <a:p>
              <a:pPr algn="ctr" defTabSz="913765"/>
              <a:r>
                <a:rPr lang="en-US" altLang="zh-CN" sz="2400" b="1" dirty="0">
                  <a:solidFill>
                    <a:schemeClr val="tx1"/>
                  </a:solidFill>
                  <a:latin typeface="Segoe UI" panose="020B0502040204020203" pitchFamily="34" charset="0"/>
                  <a:ea typeface="等线" panose="02010600030101010101" pitchFamily="2" charset="-122"/>
                </a:rPr>
                <a:t>Portfolio</a:t>
              </a:r>
            </a:p>
          </p:txBody>
        </p:sp>
        <p:sp>
          <p:nvSpPr>
            <p:cNvPr id="52" name="Arrow: Down 51"/>
            <p:cNvSpPr/>
            <p:nvPr/>
          </p:nvSpPr>
          <p:spPr>
            <a:xfrm>
              <a:off x="8339239" y="1875074"/>
              <a:ext cx="305170" cy="1131698"/>
            </a:xfrm>
            <a:prstGeom prst="downArrow">
              <a:avLst/>
            </a:prstGeom>
            <a:gradFill>
              <a:gsLst>
                <a:gs pos="100000">
                  <a:srgbClr val="704DC3"/>
                </a:gs>
                <a:gs pos="0">
                  <a:schemeClr val="accent1"/>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ea typeface="等线" panose="02010600030101010101" pitchFamily="2" charset="-122"/>
              </a:rPr>
              <a:t>Sentiment Analysis</a:t>
            </a:r>
          </a:p>
        </p:txBody>
      </p:sp>
      <p:pic>
        <p:nvPicPr>
          <p:cNvPr id="4" name="内容占位符 3" descr="BERTForSequence"/>
          <p:cNvPicPr>
            <a:picLocks noGrp="1" noChangeAspect="1"/>
          </p:cNvPicPr>
          <p:nvPr>
            <p:ph idx="1"/>
          </p:nvPr>
        </p:nvPicPr>
        <p:blipFill>
          <a:blip r:embed="rId3"/>
          <a:stretch>
            <a:fillRect/>
          </a:stretch>
        </p:blipFill>
        <p:spPr>
          <a:xfrm>
            <a:off x="422910" y="1560830"/>
            <a:ext cx="5541645" cy="4415790"/>
          </a:xfrm>
          <a:prstGeom prst="rect">
            <a:avLst/>
          </a:prstGeom>
        </p:spPr>
      </p:pic>
      <p:sp>
        <p:nvSpPr>
          <p:cNvPr id="5" name="文本框 4"/>
          <p:cNvSpPr txBox="1"/>
          <p:nvPr/>
        </p:nvSpPr>
        <p:spPr>
          <a:xfrm>
            <a:off x="6111875" y="1243965"/>
            <a:ext cx="13246735" cy="8520430"/>
          </a:xfrm>
          <a:prstGeom prst="rect">
            <a:avLst/>
          </a:prstGeom>
          <a:noFill/>
        </p:spPr>
        <p:txBody>
          <a:bodyPr wrap="square" rtlCol="0">
            <a:noAutofit/>
          </a:bodyPr>
          <a:lstStyle/>
          <a:p>
            <a:r>
              <a:rPr lang="zh-CN" altLang="en-US" sz="1400"/>
              <a:t>DatasetDict({</a:t>
            </a:r>
          </a:p>
          <a:p>
            <a:r>
              <a:rPr lang="zh-CN" altLang="en-US" sz="1400"/>
              <a:t>    train: Dataset({</a:t>
            </a:r>
          </a:p>
          <a:p>
            <a:r>
              <a:rPr lang="zh-CN" altLang="en-US" sz="1400"/>
              <a:t>        features: ['text', 'label', 'input_ids', 'token_type_ids', 'attention_mask'],</a:t>
            </a:r>
          </a:p>
          <a:p>
            <a:r>
              <a:rPr lang="zh-CN" altLang="en-US" sz="1400"/>
              <a:t>        num_rows: 8925</a:t>
            </a:r>
          </a:p>
          <a:p>
            <a:r>
              <a:rPr lang="zh-CN" altLang="en-US" sz="1400"/>
              <a:t>    })</a:t>
            </a:r>
          </a:p>
          <a:p>
            <a:r>
              <a:rPr lang="zh-CN" altLang="en-US" sz="1400"/>
              <a:t>    validation: Dataset({</a:t>
            </a:r>
          </a:p>
          <a:p>
            <a:r>
              <a:rPr lang="zh-CN" altLang="en-US" sz="1400"/>
              <a:t>        features: ['text', 'label', 'input_ids', 'token_type_ids', 'attention_mask'],</a:t>
            </a:r>
          </a:p>
          <a:p>
            <a:r>
              <a:rPr lang="zh-CN" altLang="en-US" sz="1400"/>
              <a:t>        num_rows: 2232</a:t>
            </a:r>
          </a:p>
          <a:p>
            <a:r>
              <a:rPr lang="zh-CN" altLang="en-US" sz="1400"/>
              <a:t>    })</a:t>
            </a:r>
          </a:p>
          <a:p>
            <a:r>
              <a:rPr lang="zh-CN" altLang="en-US" sz="1400"/>
              <a:t>    test: Dataset({</a:t>
            </a:r>
          </a:p>
          <a:p>
            <a:r>
              <a:rPr lang="zh-CN" altLang="en-US" sz="1400"/>
              <a:t>        features: ['text', 'label', 'input_ids', 'token_type_ids', 'attention_mask'],</a:t>
            </a:r>
          </a:p>
          <a:p>
            <a:r>
              <a:rPr lang="zh-CN" altLang="en-US" sz="1400"/>
              <a:t>        num_rows: </a:t>
            </a:r>
            <a:r>
              <a:rPr lang="en-US" altLang="zh-CN" sz="1400"/>
              <a:t>876</a:t>
            </a:r>
            <a:endParaRPr lang="zh-CN" altLang="en-US" sz="1400"/>
          </a:p>
          <a:p>
            <a:r>
              <a:rPr lang="zh-CN" altLang="en-US" sz="1400"/>
              <a:t>    })</a:t>
            </a:r>
          </a:p>
          <a:p>
            <a:r>
              <a:rPr lang="zh-CN" altLang="en-US" sz="1400"/>
              <a:t>    Tweet_filtered_TSLA: Dataset({</a:t>
            </a:r>
          </a:p>
          <a:p>
            <a:r>
              <a:rPr lang="zh-CN" altLang="en-US" sz="1400"/>
              <a:t>        features: ['date', 'text', 'stock'],</a:t>
            </a:r>
          </a:p>
          <a:p>
            <a:r>
              <a:rPr lang="zh-CN" altLang="en-US" sz="1400"/>
              <a:t>        num_rows: 1123262</a:t>
            </a:r>
          </a:p>
          <a:p>
            <a:r>
              <a:rPr lang="zh-CN" altLang="en-US" sz="1400"/>
              <a:t>    })</a:t>
            </a:r>
          </a:p>
          <a:p>
            <a:r>
              <a:rPr lang="zh-CN" altLang="en-US" sz="1400"/>
              <a:t>    stock_tweets_filtered_TSLA: Dataset({</a:t>
            </a:r>
          </a:p>
          <a:p>
            <a:r>
              <a:rPr lang="zh-CN" altLang="en-US" sz="1400"/>
              <a:t>        features: ['date', 'text', 'stock'],</a:t>
            </a:r>
          </a:p>
          <a:p>
            <a:r>
              <a:rPr lang="zh-CN" altLang="en-US" sz="1400"/>
              <a:t>        num_rows: 37422</a:t>
            </a:r>
          </a:p>
          <a:p>
            <a:r>
              <a:rPr lang="zh-CN" altLang="en-US" sz="1400"/>
              <a:t>    })</a:t>
            </a:r>
          </a:p>
          <a:p>
            <a:r>
              <a:rPr lang="zh-CN" altLang="en-US" sz="1400"/>
              <a:t>    tweets_remaining_filtered_TSLA: Dataset({</a:t>
            </a:r>
          </a:p>
          <a:p>
            <a:r>
              <a:rPr lang="zh-CN" altLang="en-US" sz="1400"/>
              <a:t>        features: ['date', 'text', 'stock'],</a:t>
            </a:r>
          </a:p>
          <a:p>
            <a:r>
              <a:rPr lang="zh-CN" altLang="en-US" sz="1400"/>
              <a:t>        num_rows: 60836</a:t>
            </a:r>
          </a:p>
          <a:p>
            <a:r>
              <a:rPr lang="zh-CN" altLang="en-US" sz="1400"/>
              <a:t>    }) </a:t>
            </a:r>
          </a:p>
          <a:p>
            <a:r>
              <a:rPr lang="zh-CN" altLang="en-US" sz="140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Segoe UI" panose="020B0502040204020203" pitchFamily="34" charset="0"/>
                <a:ea typeface="等线" panose="02010600030101010101" pitchFamily="2" charset="-122"/>
              </a:rPr>
              <a:t>Training</a:t>
            </a:r>
          </a:p>
        </p:txBody>
      </p:sp>
      <p:pic>
        <p:nvPicPr>
          <p:cNvPr id="4" name="内容占位符 3" descr="ba559941-e651-43db-9e83-5718c89876ec"/>
          <p:cNvPicPr>
            <a:picLocks noGrp="1" noChangeAspect="1"/>
          </p:cNvPicPr>
          <p:nvPr>
            <p:ph idx="1"/>
          </p:nvPr>
        </p:nvPicPr>
        <p:blipFill>
          <a:blip r:embed="rId3"/>
          <a:stretch>
            <a:fillRect/>
          </a:stretch>
        </p:blipFill>
        <p:spPr>
          <a:xfrm>
            <a:off x="253365" y="2096770"/>
            <a:ext cx="5673725" cy="3681730"/>
          </a:xfrm>
          <a:prstGeom prst="rect">
            <a:avLst/>
          </a:prstGeom>
        </p:spPr>
      </p:pic>
      <p:pic>
        <p:nvPicPr>
          <p:cNvPr id="5" name="图片 4" descr="ef7330c3-1768-4d18-9684-6ad0fe20beb7"/>
          <p:cNvPicPr>
            <a:picLocks noChangeAspect="1"/>
          </p:cNvPicPr>
          <p:nvPr/>
        </p:nvPicPr>
        <p:blipFill>
          <a:blip r:embed="rId4"/>
          <a:stretch>
            <a:fillRect/>
          </a:stretch>
        </p:blipFill>
        <p:spPr>
          <a:xfrm>
            <a:off x="6129655" y="2085340"/>
            <a:ext cx="5763895" cy="36937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Testing</a:t>
            </a:r>
          </a:p>
        </p:txBody>
      </p:sp>
      <p:pic>
        <p:nvPicPr>
          <p:cNvPr id="4" name="内容占位符 3" descr="output"/>
          <p:cNvPicPr>
            <a:picLocks noGrp="1" noChangeAspect="1"/>
          </p:cNvPicPr>
          <p:nvPr>
            <p:ph idx="1"/>
          </p:nvPr>
        </p:nvPicPr>
        <p:blipFill>
          <a:blip r:embed="rId2"/>
          <a:stretch>
            <a:fillRect/>
          </a:stretch>
        </p:blipFill>
        <p:spPr>
          <a:xfrm>
            <a:off x="777240" y="2747328"/>
            <a:ext cx="4559300" cy="3843020"/>
          </a:xfrm>
          <a:prstGeom prst="rect">
            <a:avLst/>
          </a:prstGeom>
        </p:spPr>
      </p:pic>
      <p:pic>
        <p:nvPicPr>
          <p:cNvPr id="8" name="图片 7" descr="df337673-3082-4b9e-970c-8484c68a6a53"/>
          <p:cNvPicPr>
            <a:picLocks noChangeAspect="1"/>
          </p:cNvPicPr>
          <p:nvPr/>
        </p:nvPicPr>
        <p:blipFill>
          <a:blip r:embed="rId3"/>
          <a:stretch>
            <a:fillRect/>
          </a:stretch>
        </p:blipFill>
        <p:spPr>
          <a:xfrm>
            <a:off x="2605405" y="1421765"/>
            <a:ext cx="6981190" cy="1330325"/>
          </a:xfrm>
          <a:prstGeom prst="rect">
            <a:avLst/>
          </a:prstGeom>
        </p:spPr>
      </p:pic>
      <p:pic>
        <p:nvPicPr>
          <p:cNvPr id="9" name="图片 8" descr="output"/>
          <p:cNvPicPr>
            <a:picLocks noChangeAspect="1"/>
          </p:cNvPicPr>
          <p:nvPr/>
        </p:nvPicPr>
        <p:blipFill>
          <a:blip r:embed="rId4"/>
          <a:stretch>
            <a:fillRect/>
          </a:stretch>
        </p:blipFill>
        <p:spPr>
          <a:xfrm>
            <a:off x="6593840" y="2752090"/>
            <a:ext cx="4947920" cy="39173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a:t>Predictions</a:t>
            </a:r>
          </a:p>
        </p:txBody>
      </p:sp>
      <p:pic>
        <p:nvPicPr>
          <p:cNvPr id="8" name="内容占位符 7" descr="output"/>
          <p:cNvPicPr>
            <a:picLocks noGrp="1" noChangeAspect="1"/>
          </p:cNvPicPr>
          <p:nvPr>
            <p:ph idx="1"/>
          </p:nvPr>
        </p:nvPicPr>
        <p:blipFill>
          <a:blip r:embed="rId2"/>
          <a:stretch>
            <a:fillRect/>
          </a:stretch>
        </p:blipFill>
        <p:spPr>
          <a:xfrm>
            <a:off x="3525520" y="1691005"/>
            <a:ext cx="5528945" cy="435165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zkwM2U4OGUzOWY2ZWQxMGZiY2Y1MDM2MWJjNmZmMmMifQ=="/>
</p:tagLst>
</file>

<file path=ppt/theme/theme1.xml><?xml version="1.0" encoding="utf-8"?>
<a:theme xmlns:a="http://schemas.openxmlformats.org/drawingml/2006/main" name="ConfettiVTI">
  <a:themeElements>
    <a:clrScheme name="AnalogousFromDarkSeedLeftStep">
      <a:dk1>
        <a:srgbClr val="000000"/>
      </a:dk1>
      <a:lt1>
        <a:srgbClr val="FFFFFF"/>
      </a:lt1>
      <a:dk2>
        <a:srgbClr val="1C2732"/>
      </a:dk2>
      <a:lt2>
        <a:srgbClr val="F0F3F1"/>
      </a:lt2>
      <a:accent1>
        <a:srgbClr val="C34DB4"/>
      </a:accent1>
      <a:accent2>
        <a:srgbClr val="903BB1"/>
      </a:accent2>
      <a:accent3>
        <a:srgbClr val="704DC3"/>
      </a:accent3>
      <a:accent4>
        <a:srgbClr val="3F4DB3"/>
      </a:accent4>
      <a:accent5>
        <a:srgbClr val="4D8CC3"/>
      </a:accent5>
      <a:accent6>
        <a:srgbClr val="3BACB1"/>
      </a:accent6>
      <a:hlink>
        <a:srgbClr val="3F6EBF"/>
      </a:hlink>
      <a:folHlink>
        <a:srgbClr val="7F7F7F"/>
      </a:folHlink>
    </a:clrScheme>
    <a:fontScheme name="font">
      <a:majorFont>
        <a:latin typeface="Segoe UI"/>
        <a:ea typeface="DengXian"/>
        <a:cs typeface=""/>
      </a:majorFont>
      <a:minorFont>
        <a:latin typeface="Segoe UI"/>
        <a:ea typeface="DengXia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577</Words>
  <Application>Microsoft Office PowerPoint</Application>
  <PresentationFormat>Widescreen</PresentationFormat>
  <Paragraphs>93</Paragraphs>
  <Slides>17</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AvenirNext LT Pro Medium</vt:lpstr>
      <vt:lpstr>等线</vt:lpstr>
      <vt:lpstr>Arial</vt:lpstr>
      <vt:lpstr>Segoe UI</vt:lpstr>
      <vt:lpstr>ConfettiVTI</vt:lpstr>
      <vt:lpstr>Analyzing Retail Sentiment &amp; Detecting Trading Signals</vt:lpstr>
      <vt:lpstr>Dual Objectives</vt:lpstr>
      <vt:lpstr>Motivations</vt:lpstr>
      <vt:lpstr>Related Works</vt:lpstr>
      <vt:lpstr>PowerPoint Presentation</vt:lpstr>
      <vt:lpstr>Sentiment Analysis</vt:lpstr>
      <vt:lpstr>Training</vt:lpstr>
      <vt:lpstr>Testing</vt:lpstr>
      <vt:lpstr>Predictions</vt:lpstr>
      <vt:lpstr>Predictions</vt:lpstr>
      <vt:lpstr>Trading Signal Detection</vt:lpstr>
      <vt:lpstr>Tesla</vt:lpstr>
      <vt:lpstr>PowerPoint Presentation</vt:lpstr>
      <vt:lpstr>http://127.0.0.1:5000/</vt:lpstr>
      <vt:lpstr>Enhancing Our Approach: Next Steps for Sentiment Analysis and Stock Prediction</vt:lpstr>
      <vt:lpstr>Q&amp;A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Stock Movements</dc:title>
  <dc:creator>Howard Zeng</dc:creator>
  <cp:lastModifiedBy>Howard Zeng</cp:lastModifiedBy>
  <cp:revision>14</cp:revision>
  <dcterms:created xsi:type="dcterms:W3CDTF">2023-11-28T17:46:00Z</dcterms:created>
  <dcterms:modified xsi:type="dcterms:W3CDTF">2023-11-30T17:41:58Z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DFAD4584C311464E9775DCFC6537AC99_12</vt:lpwstr>
  </property>
  <property fmtid="{D5CDD505-2E9C-101B-9397-08002B2CF9AE}" pid="3" name="KSOProductBuildVer">
    <vt:lpwstr>2052-12.1.0.15990</vt:lpwstr>
  </property>
</Properties>
</file>