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56" r:id="rId2"/>
    <p:sldId id="257" r:id="rId3"/>
    <p:sldId id="270" r:id="rId4"/>
    <p:sldId id="264" r:id="rId5"/>
    <p:sldId id="263" r:id="rId6"/>
    <p:sldId id="258" r:id="rId7"/>
    <p:sldId id="260" r:id="rId8"/>
    <p:sldId id="259" r:id="rId9"/>
    <p:sldId id="267" r:id="rId10"/>
    <p:sldId id="266" r:id="rId11"/>
    <p:sldId id="261" r:id="rId12"/>
    <p:sldId id="265" r:id="rId13"/>
    <p:sldId id="262"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20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modSld sldOrd">
      <pc:chgData name="Howard Zeng" userId="b3a49412108e13ba" providerId="LiveId" clId="{BCC94F81-CC70-406E-BFFC-3B9E7FA9D0DE}" dt="2023-11-28T21:30:48.312" v="3441" actId="22"/>
      <pc:docMkLst>
        <pc:docMk/>
      </pc:docMkLst>
      <pc:sldChg chg="addSp delSp modSp mod">
        <pc:chgData name="Howard Zeng" userId="b3a49412108e13ba" providerId="LiveId" clId="{BCC94F81-CC70-406E-BFFC-3B9E7FA9D0DE}" dt="2023-11-28T21:30:48.312" v="3441" actId="22"/>
        <pc:sldMkLst>
          <pc:docMk/>
          <pc:sldMk cId="2306690312" sldId="257"/>
        </pc:sldMkLst>
        <pc:spChg chg="mod">
          <ac:chgData name="Howard Zeng" userId="b3a49412108e13ba" providerId="LiveId" clId="{BCC94F81-CC70-406E-BFFC-3B9E7FA9D0DE}" dt="2023-11-28T20:05:06.015" v="78" actId="20577"/>
          <ac:spMkLst>
            <pc:docMk/>
            <pc:sldMk cId="2306690312" sldId="257"/>
            <ac:spMk id="2" creationId="{289DC598-60E9-2D79-1259-CEDB667A8BAE}"/>
          </ac:spMkLst>
        </pc:spChg>
        <pc:spChg chg="del mod">
          <ac:chgData name="Howard Zeng" userId="b3a49412108e13ba" providerId="LiveId" clId="{BCC94F81-CC70-406E-BFFC-3B9E7FA9D0DE}" dt="2023-11-28T20:04:06.536" v="2" actId="22"/>
          <ac:spMkLst>
            <pc:docMk/>
            <pc:sldMk cId="2306690312" sldId="257"/>
            <ac:spMk id="3" creationId="{0DB5ED47-F868-7421-CFF1-070DFEE3569D}"/>
          </ac:spMkLst>
        </pc:spChg>
        <pc:spChg chg="add">
          <ac:chgData name="Howard Zeng" userId="b3a49412108e13ba" providerId="LiveId" clId="{BCC94F81-CC70-406E-BFFC-3B9E7FA9D0DE}" dt="2023-11-28T20:53:18.240" v="2702"/>
          <ac:spMkLst>
            <pc:docMk/>
            <pc:sldMk cId="2306690312" sldId="257"/>
            <ac:spMk id="3" creationId="{2EF84B81-5421-8899-428A-FD44B903FBC2}"/>
          </ac:spMkLst>
        </pc:spChg>
        <pc:spChg chg="add mod">
          <ac:chgData name="Howard Zeng" userId="b3a49412108e13ba" providerId="LiveId" clId="{BCC94F81-CC70-406E-BFFC-3B9E7FA9D0DE}" dt="2023-11-28T20:04:52.436" v="73" actId="15"/>
          <ac:spMkLst>
            <pc:docMk/>
            <pc:sldMk cId="2306690312" sldId="257"/>
            <ac:spMk id="7" creationId="{11A80505-0D6D-92B3-597A-5A7ED9F6D149}"/>
          </ac:spMkLst>
        </pc:spChg>
        <pc:picChg chg="add del mod ord">
          <ac:chgData name="Howard Zeng" userId="b3a49412108e13ba" providerId="LiveId" clId="{BCC94F81-CC70-406E-BFFC-3B9E7FA9D0DE}" dt="2023-11-28T20:04:23.949" v="3" actId="478"/>
          <ac:picMkLst>
            <pc:docMk/>
            <pc:sldMk cId="2306690312" sldId="257"/>
            <ac:picMk id="5" creationId="{539F88C3-3587-1509-CD2C-5DC05106BD5C}"/>
          </ac:picMkLst>
        </pc:picChg>
        <pc:picChg chg="add mod">
          <ac:chgData name="Howard Zeng" userId="b3a49412108e13ba" providerId="LiveId" clId="{BCC94F81-CC70-406E-BFFC-3B9E7FA9D0DE}" dt="2023-11-28T20:53:27.746" v="2704" actId="1076"/>
          <ac:picMkLst>
            <pc:docMk/>
            <pc:sldMk cId="2306690312" sldId="257"/>
            <ac:picMk id="5" creationId="{96FEDACF-8985-78EB-4818-0EB39B16BEE1}"/>
          </ac:picMkLst>
        </pc:picChg>
        <pc:picChg chg="add del mod">
          <ac:chgData name="Howard Zeng" userId="b3a49412108e13ba" providerId="LiveId" clId="{BCC94F81-CC70-406E-BFFC-3B9E7FA9D0DE}" dt="2023-11-28T21:30:21.703" v="3440" actId="478"/>
          <ac:picMkLst>
            <pc:docMk/>
            <pc:sldMk cId="2306690312" sldId="257"/>
            <ac:picMk id="6" creationId="{12DD1818-8064-7006-BE30-09773BA67FEA}"/>
          </ac:picMkLst>
        </pc:picChg>
        <pc:picChg chg="add">
          <ac:chgData name="Howard Zeng" userId="b3a49412108e13ba" providerId="LiveId" clId="{BCC94F81-CC70-406E-BFFC-3B9E7FA9D0DE}" dt="2023-11-28T21:30:48.312" v="3441" actId="22"/>
          <ac:picMkLst>
            <pc:docMk/>
            <pc:sldMk cId="2306690312" sldId="257"/>
            <ac:picMk id="8" creationId="{FAE67FE9-130C-E481-174E-6A5730FD4630}"/>
          </ac:picMkLst>
        </pc:picChg>
        <pc:picChg chg="add del mod">
          <ac:chgData name="Howard Zeng" userId="b3a49412108e13ba" providerId="LiveId" clId="{BCC94F81-CC70-406E-BFFC-3B9E7FA9D0DE}" dt="2023-11-28T20:04:30.162" v="8" actId="21"/>
          <ac:picMkLst>
            <pc:docMk/>
            <pc:sldMk cId="2306690312" sldId="257"/>
            <ac:picMk id="9" creationId="{06BC3A4B-6D1B-43E9-3AA0-AFA1FD2286FA}"/>
          </ac:picMkLst>
        </pc:picChg>
        <pc:picChg chg="add del mod">
          <ac:chgData name="Howard Zeng" userId="b3a49412108e13ba" providerId="LiveId" clId="{BCC94F81-CC70-406E-BFFC-3B9E7FA9D0DE}" dt="2023-11-28T20:04:49.901" v="71" actId="21"/>
          <ac:picMkLst>
            <pc:docMk/>
            <pc:sldMk cId="2306690312" sldId="257"/>
            <ac:picMk id="10" creationId="{8ED552D3-AE8C-09E7-205C-D6158C6F41FD}"/>
          </ac:picMkLst>
        </pc:picChg>
        <pc:picChg chg="add del mod">
          <ac:chgData name="Howard Zeng" userId="b3a49412108e13ba" providerId="LiveId" clId="{BCC94F81-CC70-406E-BFFC-3B9E7FA9D0DE}" dt="2023-11-28T21:28:50.123" v="3437" actId="478"/>
          <ac:picMkLst>
            <pc:docMk/>
            <pc:sldMk cId="2306690312" sldId="257"/>
            <ac:picMk id="11" creationId="{0261FE6F-5105-FC1C-7DE8-758304BD7961}"/>
          </ac:picMkLst>
        </pc:picChg>
      </pc:sldChg>
      <pc:sldChg chg="modSp mod">
        <pc:chgData name="Howard Zeng" userId="b3a49412108e13ba" providerId="LiveId" clId="{BCC94F81-CC70-406E-BFFC-3B9E7FA9D0DE}" dt="2023-11-28T20:31:01.727" v="1857"/>
        <pc:sldMkLst>
          <pc:docMk/>
          <pc:sldMk cId="2212955399" sldId="259"/>
        </pc:sldMkLst>
        <pc:spChg chg="mod">
          <ac:chgData name="Howard Zeng" userId="b3a49412108e13ba" providerId="LiveId" clId="{BCC94F81-CC70-406E-BFFC-3B9E7FA9D0DE}" dt="2023-11-28T20:31:01.727" v="1857"/>
          <ac:spMkLst>
            <pc:docMk/>
            <pc:sldMk cId="2212955399" sldId="259"/>
            <ac:spMk id="3" creationId="{B9FBC3D6-F324-C701-08FA-DC75906EA943}"/>
          </ac:spMkLst>
        </pc:spChg>
      </pc:sldChg>
      <pc:sldChg chg="modSp mod">
        <pc:chgData name="Howard Zeng" userId="b3a49412108e13ba" providerId="LiveId" clId="{BCC94F81-CC70-406E-BFFC-3B9E7FA9D0DE}" dt="2023-11-28T20:43:44.133" v="2014" actId="21"/>
        <pc:sldMkLst>
          <pc:docMk/>
          <pc:sldMk cId="1549926420" sldId="260"/>
        </pc:sldMkLst>
        <pc:spChg chg="mod">
          <ac:chgData name="Howard Zeng" userId="b3a49412108e13ba" providerId="LiveId" clId="{BCC94F81-CC70-406E-BFFC-3B9E7FA9D0DE}" dt="2023-11-28T20:43:44.133" v="2014" actId="21"/>
          <ac:spMkLst>
            <pc:docMk/>
            <pc:sldMk cId="1549926420" sldId="260"/>
            <ac:spMk id="3" creationId="{4BC32640-8089-20EF-8904-42BC8471F10C}"/>
          </ac:spMkLst>
        </pc:spChg>
      </pc:sldChg>
      <pc:sldChg chg="addSp delSp modSp mod">
        <pc:chgData name="Howard Zeng" userId="b3a49412108e13ba" providerId="LiveId" clId="{BCC94F81-CC70-406E-BFFC-3B9E7FA9D0DE}" dt="2023-11-28T20:43:13.168" v="1950" actId="1076"/>
        <pc:sldMkLst>
          <pc:docMk/>
          <pc:sldMk cId="3813925949" sldId="261"/>
        </pc:sldMkLst>
        <pc:spChg chg="mod">
          <ac:chgData name="Howard Zeng" userId="b3a49412108e13ba" providerId="LiveId" clId="{BCC94F81-CC70-406E-BFFC-3B9E7FA9D0DE}" dt="2023-11-28T20:36:18.141" v="1872" actId="20577"/>
          <ac:spMkLst>
            <pc:docMk/>
            <pc:sldMk cId="3813925949" sldId="261"/>
            <ac:spMk id="2" creationId="{A28A7C5A-652F-9093-FC44-BCD72C6595F0}"/>
          </ac:spMkLst>
        </pc:spChg>
        <pc:spChg chg="del">
          <ac:chgData name="Howard Zeng" userId="b3a49412108e13ba" providerId="LiveId" clId="{BCC94F81-CC70-406E-BFFC-3B9E7FA9D0DE}" dt="2023-11-28T20:35:44.700" v="1858" actId="22"/>
          <ac:spMkLst>
            <pc:docMk/>
            <pc:sldMk cId="3813925949" sldId="261"/>
            <ac:spMk id="3" creationId="{DA2584EC-07E4-1C27-B3D5-38A5DB88DC8A}"/>
          </ac:spMkLst>
        </pc:spChg>
        <pc:spChg chg="add del mod">
          <ac:chgData name="Howard Zeng" userId="b3a49412108e13ba" providerId="LiveId" clId="{BCC94F81-CC70-406E-BFFC-3B9E7FA9D0DE}" dt="2023-11-28T20:41:16.236" v="1920" actId="21"/>
          <ac:spMkLst>
            <pc:docMk/>
            <pc:sldMk cId="3813925949" sldId="261"/>
            <ac:spMk id="9" creationId="{635E5064-0201-257B-5ACA-17237582A53B}"/>
          </ac:spMkLst>
        </pc:spChg>
        <pc:spChg chg="add del mod">
          <ac:chgData name="Howard Zeng" userId="b3a49412108e13ba" providerId="LiveId" clId="{BCC94F81-CC70-406E-BFFC-3B9E7FA9D0DE}" dt="2023-11-28T20:41:17.812" v="1922" actId="21"/>
          <ac:spMkLst>
            <pc:docMk/>
            <pc:sldMk cId="3813925949" sldId="261"/>
            <ac:spMk id="11" creationId="{E1E4868F-AADF-E611-0B24-069ADFAD722A}"/>
          </ac:spMkLst>
        </pc:spChg>
        <pc:picChg chg="add del mod ord">
          <ac:chgData name="Howard Zeng" userId="b3a49412108e13ba" providerId="LiveId" clId="{BCC94F81-CC70-406E-BFFC-3B9E7FA9D0DE}" dt="2023-11-28T20:43:13.168" v="1950" actId="1076"/>
          <ac:picMkLst>
            <pc:docMk/>
            <pc:sldMk cId="3813925949" sldId="261"/>
            <ac:picMk id="5" creationId="{1DB13076-4348-5E7C-EEB4-BF9DF4AEDCCE}"/>
          </ac:picMkLst>
        </pc:picChg>
        <pc:picChg chg="add del">
          <ac:chgData name="Howard Zeng" userId="b3a49412108e13ba" providerId="LiveId" clId="{BCC94F81-CC70-406E-BFFC-3B9E7FA9D0DE}" dt="2023-11-28T20:36:30.791" v="1874" actId="22"/>
          <ac:picMkLst>
            <pc:docMk/>
            <pc:sldMk cId="3813925949" sldId="261"/>
            <ac:picMk id="7" creationId="{7217D06B-8282-E344-FA8B-7D5EC5E60801}"/>
          </ac:picMkLst>
        </pc:picChg>
      </pc:sldChg>
      <pc:sldChg chg="modSp mod">
        <pc:chgData name="Howard Zeng" userId="b3a49412108e13ba" providerId="LiveId" clId="{BCC94F81-CC70-406E-BFFC-3B9E7FA9D0DE}" dt="2023-11-28T20:51:17.269" v="2683" actId="20577"/>
        <pc:sldMkLst>
          <pc:docMk/>
          <pc:sldMk cId="932056654" sldId="262"/>
        </pc:sldMkLst>
        <pc:spChg chg="mod">
          <ac:chgData name="Howard Zeng" userId="b3a49412108e13ba" providerId="LiveId" clId="{BCC94F81-CC70-406E-BFFC-3B9E7FA9D0DE}" dt="2023-11-28T20:43:56.629" v="2048" actId="20577"/>
          <ac:spMkLst>
            <pc:docMk/>
            <pc:sldMk cId="932056654" sldId="262"/>
            <ac:spMk id="2" creationId="{B0642C2E-FD82-320E-1723-C3A24BCA4D56}"/>
          </ac:spMkLst>
        </pc:spChg>
        <pc:spChg chg="mod">
          <ac:chgData name="Howard Zeng" userId="b3a49412108e13ba" providerId="LiveId" clId="{BCC94F81-CC70-406E-BFFC-3B9E7FA9D0DE}" dt="2023-11-28T20:51:17.269" v="2683" actId="20577"/>
          <ac:spMkLst>
            <pc:docMk/>
            <pc:sldMk cId="932056654" sldId="262"/>
            <ac:spMk id="3" creationId="{0613C40C-6EA5-BDBA-ED10-FEC36C2637DF}"/>
          </ac:spMkLst>
        </pc:spChg>
      </pc:sldChg>
      <pc:sldChg chg="modSp mod">
        <pc:chgData name="Howard Zeng" userId="b3a49412108e13ba" providerId="LiveId" clId="{BCC94F81-CC70-406E-BFFC-3B9E7FA9D0DE}" dt="2023-11-28T20:17:44.884" v="1394" actId="20577"/>
        <pc:sldMkLst>
          <pc:docMk/>
          <pc:sldMk cId="809470355" sldId="263"/>
        </pc:sldMkLst>
        <pc:spChg chg="mod">
          <ac:chgData name="Howard Zeng" userId="b3a49412108e13ba" providerId="LiveId" clId="{BCC94F81-CC70-406E-BFFC-3B9E7FA9D0DE}" dt="2023-11-28T20:12:28.557" v="640" actId="27636"/>
          <ac:spMkLst>
            <pc:docMk/>
            <pc:sldMk cId="809470355" sldId="263"/>
            <ac:spMk id="2" creationId="{E0A0EAF5-65B1-160E-6DDF-518A0ACBEDD6}"/>
          </ac:spMkLst>
        </pc:spChg>
        <pc:spChg chg="mod">
          <ac:chgData name="Howard Zeng" userId="b3a49412108e13ba" providerId="LiveId" clId="{BCC94F81-CC70-406E-BFFC-3B9E7FA9D0DE}" dt="2023-11-28T20:17:44.884" v="1394" actId="20577"/>
          <ac:spMkLst>
            <pc:docMk/>
            <pc:sldMk cId="809470355" sldId="263"/>
            <ac:spMk id="3" creationId="{D79DF5D8-FEF6-1DC2-CCA3-73C7E61033D4}"/>
          </ac:spMkLst>
        </pc:spChg>
      </pc:sldChg>
      <pc:sldChg chg="addSp delSp modSp new mod modClrScheme chgLayout">
        <pc:chgData name="Howard Zeng" userId="b3a49412108e13ba" providerId="LiveId" clId="{BCC94F81-CC70-406E-BFFC-3B9E7FA9D0DE}" dt="2023-11-28T21:21:52.503" v="3407" actId="478"/>
        <pc:sldMkLst>
          <pc:docMk/>
          <pc:sldMk cId="209826715" sldId="264"/>
        </pc:sldMkLst>
        <pc:spChg chg="mod ord">
          <ac:chgData name="Howard Zeng" userId="b3a49412108e13ba" providerId="LiveId" clId="{BCC94F81-CC70-406E-BFFC-3B9E7FA9D0DE}" dt="2023-11-28T20:12:15.808" v="626" actId="700"/>
          <ac:spMkLst>
            <pc:docMk/>
            <pc:sldMk cId="209826715" sldId="264"/>
            <ac:spMk id="2" creationId="{C6F981CD-8EFA-4F8B-F122-5F300AFE3D31}"/>
          </ac:spMkLst>
        </pc:spChg>
        <pc:spChg chg="add del mod ord">
          <ac:chgData name="Howard Zeng" userId="b3a49412108e13ba" providerId="LiveId" clId="{BCC94F81-CC70-406E-BFFC-3B9E7FA9D0DE}" dt="2023-11-28T21:21:50.949" v="3406" actId="478"/>
          <ac:spMkLst>
            <pc:docMk/>
            <pc:sldMk cId="209826715" sldId="264"/>
            <ac:spMk id="3" creationId="{1B9EFEB2-4320-23B5-9B05-AB34A6E1E186}"/>
          </ac:spMkLst>
        </pc:spChg>
        <pc:spChg chg="add del mod">
          <ac:chgData name="Howard Zeng" userId="b3a49412108e13ba" providerId="LiveId" clId="{BCC94F81-CC70-406E-BFFC-3B9E7FA9D0DE}" dt="2023-11-28T20:11:26.655" v="593" actId="22"/>
          <ac:spMkLst>
            <pc:docMk/>
            <pc:sldMk cId="209826715" sldId="264"/>
            <ac:spMk id="5" creationId="{0EC7195E-1D72-C85D-FD4E-862EFBFED17A}"/>
          </ac:spMkLst>
        </pc:spChg>
        <pc:spChg chg="add del mod">
          <ac:chgData name="Howard Zeng" userId="b3a49412108e13ba" providerId="LiveId" clId="{BCC94F81-CC70-406E-BFFC-3B9E7FA9D0DE}" dt="2023-11-28T21:03:17.779" v="2724" actId="478"/>
          <ac:spMkLst>
            <pc:docMk/>
            <pc:sldMk cId="209826715" sldId="264"/>
            <ac:spMk id="5" creationId="{B07D2AB6-E8A8-98E8-FE91-8F4DC4EA7C51}"/>
          </ac:spMkLst>
        </pc:spChg>
        <pc:spChg chg="add del mod">
          <ac:chgData name="Howard Zeng" userId="b3a49412108e13ba" providerId="LiveId" clId="{BCC94F81-CC70-406E-BFFC-3B9E7FA9D0DE}" dt="2023-11-28T21:05:43.006" v="2905" actId="21"/>
          <ac:spMkLst>
            <pc:docMk/>
            <pc:sldMk cId="209826715" sldId="264"/>
            <ac:spMk id="6" creationId="{630B1CD1-3C61-CCF3-73D5-A56200ED6382}"/>
          </ac:spMkLst>
        </pc:spChg>
        <pc:spChg chg="add del mod ord">
          <ac:chgData name="Howard Zeng" userId="b3a49412108e13ba" providerId="LiveId" clId="{BCC94F81-CC70-406E-BFFC-3B9E7FA9D0DE}" dt="2023-11-28T20:12:15.808" v="626" actId="700"/>
          <ac:spMkLst>
            <pc:docMk/>
            <pc:sldMk cId="209826715" sldId="264"/>
            <ac:spMk id="6" creationId="{9824E28D-6558-0A8F-B8F2-C8F04072AE79}"/>
          </ac:spMkLst>
        </pc:spChg>
        <pc:spChg chg="add del mod">
          <ac:chgData name="Howard Zeng" userId="b3a49412108e13ba" providerId="LiveId" clId="{BCC94F81-CC70-406E-BFFC-3B9E7FA9D0DE}" dt="2023-11-28T21:03:17.294" v="2723" actId="478"/>
          <ac:spMkLst>
            <pc:docMk/>
            <pc:sldMk cId="209826715" sldId="264"/>
            <ac:spMk id="7" creationId="{807AC175-8E60-6977-5A08-92D968F3D1A8}"/>
          </ac:spMkLst>
        </pc:spChg>
        <pc:spChg chg="add del mod ord">
          <ac:chgData name="Howard Zeng" userId="b3a49412108e13ba" providerId="LiveId" clId="{BCC94F81-CC70-406E-BFFC-3B9E7FA9D0DE}" dt="2023-11-28T20:12:15.808" v="626" actId="700"/>
          <ac:spMkLst>
            <pc:docMk/>
            <pc:sldMk cId="209826715" sldId="264"/>
            <ac:spMk id="7" creationId="{DA3B2B92-3985-89FE-ACBC-012B9E720968}"/>
          </ac:spMkLst>
        </pc:spChg>
        <pc:spChg chg="add del mod">
          <ac:chgData name="Howard Zeng" userId="b3a49412108e13ba" providerId="LiveId" clId="{BCC94F81-CC70-406E-BFFC-3B9E7FA9D0DE}" dt="2023-11-28T21:03:52.328" v="2802" actId="478"/>
          <ac:spMkLst>
            <pc:docMk/>
            <pc:sldMk cId="209826715" sldId="264"/>
            <ac:spMk id="8" creationId="{A6E156F3-AAB6-08D9-42D4-E5F44548DB23}"/>
          </ac:spMkLst>
        </pc:spChg>
        <pc:spChg chg="add del mod ord">
          <ac:chgData name="Howard Zeng" userId="b3a49412108e13ba" providerId="LiveId" clId="{BCC94F81-CC70-406E-BFFC-3B9E7FA9D0DE}" dt="2023-11-28T20:12:15.808" v="626" actId="700"/>
          <ac:spMkLst>
            <pc:docMk/>
            <pc:sldMk cId="209826715" sldId="264"/>
            <ac:spMk id="8" creationId="{E9AF00B1-A597-AF43-D9C5-9A28990592B2}"/>
          </ac:spMkLst>
        </pc:spChg>
        <pc:spChg chg="add del mod">
          <ac:chgData name="Howard Zeng" userId="b3a49412108e13ba" providerId="LiveId" clId="{BCC94F81-CC70-406E-BFFC-3B9E7FA9D0DE}" dt="2023-11-28T21:05:43.006" v="2905" actId="21"/>
          <ac:spMkLst>
            <pc:docMk/>
            <pc:sldMk cId="209826715" sldId="264"/>
            <ac:spMk id="9" creationId="{61951263-C6D9-BDEA-77E0-0AF8D1A5293C}"/>
          </ac:spMkLst>
        </pc:spChg>
        <pc:spChg chg="add del">
          <ac:chgData name="Howard Zeng" userId="b3a49412108e13ba" providerId="LiveId" clId="{BCC94F81-CC70-406E-BFFC-3B9E7FA9D0DE}" dt="2023-11-28T21:05:12.803" v="2899" actId="11529"/>
          <ac:spMkLst>
            <pc:docMk/>
            <pc:sldMk cId="209826715" sldId="264"/>
            <ac:spMk id="13" creationId="{127EB0AE-C816-8753-0F57-C29BFD0F555D}"/>
          </ac:spMkLst>
        </pc:spChg>
        <pc:spChg chg="add del mod">
          <ac:chgData name="Howard Zeng" userId="b3a49412108e13ba" providerId="LiveId" clId="{BCC94F81-CC70-406E-BFFC-3B9E7FA9D0DE}" dt="2023-11-28T21:05:43.006" v="2905" actId="21"/>
          <ac:spMkLst>
            <pc:docMk/>
            <pc:sldMk cId="209826715" sldId="264"/>
            <ac:spMk id="14" creationId="{772E3787-F849-9E6A-FA30-0C249A5A0A74}"/>
          </ac:spMkLst>
        </pc:spChg>
        <pc:spChg chg="mod">
          <ac:chgData name="Howard Zeng" userId="b3a49412108e13ba" providerId="LiveId" clId="{BCC94F81-CC70-406E-BFFC-3B9E7FA9D0DE}" dt="2023-11-28T21:20:18.213" v="3379"/>
          <ac:spMkLst>
            <pc:docMk/>
            <pc:sldMk cId="209826715" sldId="264"/>
            <ac:spMk id="16" creationId="{BB3AD168-32D5-58BB-9FBC-5E91AE6B69AD}"/>
          </ac:spMkLst>
        </pc:spChg>
        <pc:spChg chg="mod">
          <ac:chgData name="Howard Zeng" userId="b3a49412108e13ba" providerId="LiveId" clId="{BCC94F81-CC70-406E-BFFC-3B9E7FA9D0DE}" dt="2023-11-28T21:20:18.213" v="3379"/>
          <ac:spMkLst>
            <pc:docMk/>
            <pc:sldMk cId="209826715" sldId="264"/>
            <ac:spMk id="17" creationId="{700B12EA-F426-423A-A617-408673C48B1E}"/>
          </ac:spMkLst>
        </pc:spChg>
        <pc:spChg chg="mod">
          <ac:chgData name="Howard Zeng" userId="b3a49412108e13ba" providerId="LiveId" clId="{BCC94F81-CC70-406E-BFFC-3B9E7FA9D0DE}" dt="2023-11-28T21:20:18.213" v="3379"/>
          <ac:spMkLst>
            <pc:docMk/>
            <pc:sldMk cId="209826715" sldId="264"/>
            <ac:spMk id="18" creationId="{9AEC91B9-850B-A808-7622-A5DD55CA5669}"/>
          </ac:spMkLst>
        </pc:spChg>
        <pc:spChg chg="mod">
          <ac:chgData name="Howard Zeng" userId="b3a49412108e13ba" providerId="LiveId" clId="{BCC94F81-CC70-406E-BFFC-3B9E7FA9D0DE}" dt="2023-11-28T21:20:18.213" v="3379"/>
          <ac:spMkLst>
            <pc:docMk/>
            <pc:sldMk cId="209826715" sldId="264"/>
            <ac:spMk id="19" creationId="{19483115-C739-2997-F977-158FAF57BED8}"/>
          </ac:spMkLst>
        </pc:spChg>
        <pc:spChg chg="mod">
          <ac:chgData name="Howard Zeng" userId="b3a49412108e13ba" providerId="LiveId" clId="{BCC94F81-CC70-406E-BFFC-3B9E7FA9D0DE}" dt="2023-11-28T21:20:18.213" v="3379"/>
          <ac:spMkLst>
            <pc:docMk/>
            <pc:sldMk cId="209826715" sldId="264"/>
            <ac:spMk id="20" creationId="{9A154DBC-09AE-AA63-1F59-4E6EE68949CF}"/>
          </ac:spMkLst>
        </pc:spChg>
        <pc:spChg chg="mod">
          <ac:chgData name="Howard Zeng" userId="b3a49412108e13ba" providerId="LiveId" clId="{BCC94F81-CC70-406E-BFFC-3B9E7FA9D0DE}" dt="2023-11-28T21:20:18.213" v="3379"/>
          <ac:spMkLst>
            <pc:docMk/>
            <pc:sldMk cId="209826715" sldId="264"/>
            <ac:spMk id="21" creationId="{5EA0C83F-B2ED-3731-9EB4-99D2A67CB1F2}"/>
          </ac:spMkLst>
        </pc:spChg>
        <pc:spChg chg="mod">
          <ac:chgData name="Howard Zeng" userId="b3a49412108e13ba" providerId="LiveId" clId="{BCC94F81-CC70-406E-BFFC-3B9E7FA9D0DE}" dt="2023-11-28T21:20:18.213" v="3379"/>
          <ac:spMkLst>
            <pc:docMk/>
            <pc:sldMk cId="209826715" sldId="264"/>
            <ac:spMk id="22" creationId="{ACCDB71F-8CA0-2E38-D896-B794209A2BB1}"/>
          </ac:spMkLst>
        </pc:spChg>
        <pc:spChg chg="mod">
          <ac:chgData name="Howard Zeng" userId="b3a49412108e13ba" providerId="LiveId" clId="{BCC94F81-CC70-406E-BFFC-3B9E7FA9D0DE}" dt="2023-11-28T21:20:18.213" v="3379"/>
          <ac:spMkLst>
            <pc:docMk/>
            <pc:sldMk cId="209826715" sldId="264"/>
            <ac:spMk id="23" creationId="{55EF313B-BD73-CEC3-6BB9-22F0B3FD8DF6}"/>
          </ac:spMkLst>
        </pc:spChg>
        <pc:spChg chg="mod">
          <ac:chgData name="Howard Zeng" userId="b3a49412108e13ba" providerId="LiveId" clId="{BCC94F81-CC70-406E-BFFC-3B9E7FA9D0DE}" dt="2023-11-28T21:20:18.213" v="3379"/>
          <ac:spMkLst>
            <pc:docMk/>
            <pc:sldMk cId="209826715" sldId="264"/>
            <ac:spMk id="24" creationId="{71CB690E-2C85-E131-11EE-7BED7687B6E5}"/>
          </ac:spMkLst>
        </pc:spChg>
        <pc:spChg chg="mod">
          <ac:chgData name="Howard Zeng" userId="b3a49412108e13ba" providerId="LiveId" clId="{BCC94F81-CC70-406E-BFFC-3B9E7FA9D0DE}" dt="2023-11-28T21:20:18.213" v="3379"/>
          <ac:spMkLst>
            <pc:docMk/>
            <pc:sldMk cId="209826715" sldId="264"/>
            <ac:spMk id="25" creationId="{ACD9B928-9D95-975A-6E67-099DCFE33A2B}"/>
          </ac:spMkLst>
        </pc:spChg>
        <pc:spChg chg="mod">
          <ac:chgData name="Howard Zeng" userId="b3a49412108e13ba" providerId="LiveId" clId="{BCC94F81-CC70-406E-BFFC-3B9E7FA9D0DE}" dt="2023-11-28T21:20:18.213" v="3379"/>
          <ac:spMkLst>
            <pc:docMk/>
            <pc:sldMk cId="209826715" sldId="264"/>
            <ac:spMk id="26" creationId="{43DAD4D8-A728-A680-B723-2639578E34D4}"/>
          </ac:spMkLst>
        </pc:spChg>
        <pc:spChg chg="mod">
          <ac:chgData name="Howard Zeng" userId="b3a49412108e13ba" providerId="LiveId" clId="{BCC94F81-CC70-406E-BFFC-3B9E7FA9D0DE}" dt="2023-11-28T21:20:18.213" v="3379"/>
          <ac:spMkLst>
            <pc:docMk/>
            <pc:sldMk cId="209826715" sldId="264"/>
            <ac:spMk id="27" creationId="{427C9856-094E-9675-75D2-004786309AFF}"/>
          </ac:spMkLst>
        </pc:spChg>
        <pc:spChg chg="mod">
          <ac:chgData name="Howard Zeng" userId="b3a49412108e13ba" providerId="LiveId" clId="{BCC94F81-CC70-406E-BFFC-3B9E7FA9D0DE}" dt="2023-11-28T21:20:18.213" v="3379"/>
          <ac:spMkLst>
            <pc:docMk/>
            <pc:sldMk cId="209826715" sldId="264"/>
            <ac:spMk id="28" creationId="{EB90B26D-D5B5-426B-6DE8-0AB695160CD7}"/>
          </ac:spMkLst>
        </pc:spChg>
        <pc:spChg chg="mod">
          <ac:chgData name="Howard Zeng" userId="b3a49412108e13ba" providerId="LiveId" clId="{BCC94F81-CC70-406E-BFFC-3B9E7FA9D0DE}" dt="2023-11-28T21:20:29.266" v="3386"/>
          <ac:spMkLst>
            <pc:docMk/>
            <pc:sldMk cId="209826715" sldId="264"/>
            <ac:spMk id="30" creationId="{05F17256-BC0F-ECF1-0CFF-36AF2659FCF4}"/>
          </ac:spMkLst>
        </pc:spChg>
        <pc:spChg chg="mod">
          <ac:chgData name="Howard Zeng" userId="b3a49412108e13ba" providerId="LiveId" clId="{BCC94F81-CC70-406E-BFFC-3B9E7FA9D0DE}" dt="2023-11-28T21:20:29.266" v="3386"/>
          <ac:spMkLst>
            <pc:docMk/>
            <pc:sldMk cId="209826715" sldId="264"/>
            <ac:spMk id="31" creationId="{F44FD89E-0645-7380-6B92-0344F7766751}"/>
          </ac:spMkLst>
        </pc:spChg>
        <pc:spChg chg="mod">
          <ac:chgData name="Howard Zeng" userId="b3a49412108e13ba" providerId="LiveId" clId="{BCC94F81-CC70-406E-BFFC-3B9E7FA9D0DE}" dt="2023-11-28T21:20:29.266" v="3386"/>
          <ac:spMkLst>
            <pc:docMk/>
            <pc:sldMk cId="209826715" sldId="264"/>
            <ac:spMk id="32" creationId="{4CCF1423-EA11-4056-E439-2F51199459D4}"/>
          </ac:spMkLst>
        </pc:spChg>
        <pc:spChg chg="mod">
          <ac:chgData name="Howard Zeng" userId="b3a49412108e13ba" providerId="LiveId" clId="{BCC94F81-CC70-406E-BFFC-3B9E7FA9D0DE}" dt="2023-11-28T21:20:29.266" v="3386"/>
          <ac:spMkLst>
            <pc:docMk/>
            <pc:sldMk cId="209826715" sldId="264"/>
            <ac:spMk id="33" creationId="{CD670E4F-79D4-16AA-AE1E-E4FF83ECB8E4}"/>
          </ac:spMkLst>
        </pc:spChg>
        <pc:spChg chg="mod">
          <ac:chgData name="Howard Zeng" userId="b3a49412108e13ba" providerId="LiveId" clId="{BCC94F81-CC70-406E-BFFC-3B9E7FA9D0DE}" dt="2023-11-28T21:20:29.266" v="3386"/>
          <ac:spMkLst>
            <pc:docMk/>
            <pc:sldMk cId="209826715" sldId="264"/>
            <ac:spMk id="34" creationId="{01FDF571-1764-2878-100C-EBB78A7828C5}"/>
          </ac:spMkLst>
        </pc:spChg>
        <pc:spChg chg="mod">
          <ac:chgData name="Howard Zeng" userId="b3a49412108e13ba" providerId="LiveId" clId="{BCC94F81-CC70-406E-BFFC-3B9E7FA9D0DE}" dt="2023-11-28T21:20:29.266" v="3386"/>
          <ac:spMkLst>
            <pc:docMk/>
            <pc:sldMk cId="209826715" sldId="264"/>
            <ac:spMk id="35" creationId="{EFCB2D06-7802-4AF1-0E2B-920FD409C739}"/>
          </ac:spMkLst>
        </pc:spChg>
        <pc:spChg chg="mod">
          <ac:chgData name="Howard Zeng" userId="b3a49412108e13ba" providerId="LiveId" clId="{BCC94F81-CC70-406E-BFFC-3B9E7FA9D0DE}" dt="2023-11-28T21:20:29.266" v="3386"/>
          <ac:spMkLst>
            <pc:docMk/>
            <pc:sldMk cId="209826715" sldId="264"/>
            <ac:spMk id="36" creationId="{D12559D7-5E85-D824-5EF2-E4563B7A8347}"/>
          </ac:spMkLst>
        </pc:spChg>
        <pc:spChg chg="mod">
          <ac:chgData name="Howard Zeng" userId="b3a49412108e13ba" providerId="LiveId" clId="{BCC94F81-CC70-406E-BFFC-3B9E7FA9D0DE}" dt="2023-11-28T21:20:29.266" v="3386"/>
          <ac:spMkLst>
            <pc:docMk/>
            <pc:sldMk cId="209826715" sldId="264"/>
            <ac:spMk id="37" creationId="{94435A5D-907B-9C37-4958-BCEDC1699358}"/>
          </ac:spMkLst>
        </pc:spChg>
        <pc:spChg chg="mod">
          <ac:chgData name="Howard Zeng" userId="b3a49412108e13ba" providerId="LiveId" clId="{BCC94F81-CC70-406E-BFFC-3B9E7FA9D0DE}" dt="2023-11-28T21:20:29.266" v="3386"/>
          <ac:spMkLst>
            <pc:docMk/>
            <pc:sldMk cId="209826715" sldId="264"/>
            <ac:spMk id="38" creationId="{7CCE8354-8402-F594-3082-848B726629B5}"/>
          </ac:spMkLst>
        </pc:spChg>
        <pc:spChg chg="mod">
          <ac:chgData name="Howard Zeng" userId="b3a49412108e13ba" providerId="LiveId" clId="{BCC94F81-CC70-406E-BFFC-3B9E7FA9D0DE}" dt="2023-11-28T21:20:29.266" v="3386"/>
          <ac:spMkLst>
            <pc:docMk/>
            <pc:sldMk cId="209826715" sldId="264"/>
            <ac:spMk id="39" creationId="{AB042AFB-3797-6427-88A8-8C122BFE2E33}"/>
          </ac:spMkLst>
        </pc:spChg>
        <pc:spChg chg="mod">
          <ac:chgData name="Howard Zeng" userId="b3a49412108e13ba" providerId="LiveId" clId="{BCC94F81-CC70-406E-BFFC-3B9E7FA9D0DE}" dt="2023-11-28T21:20:29.266" v="3386"/>
          <ac:spMkLst>
            <pc:docMk/>
            <pc:sldMk cId="209826715" sldId="264"/>
            <ac:spMk id="40" creationId="{5451D15C-5753-4326-6597-085CD1708B1F}"/>
          </ac:spMkLst>
        </pc:spChg>
        <pc:spChg chg="mod">
          <ac:chgData name="Howard Zeng" userId="b3a49412108e13ba" providerId="LiveId" clId="{BCC94F81-CC70-406E-BFFC-3B9E7FA9D0DE}" dt="2023-11-28T21:20:29.266" v="3386"/>
          <ac:spMkLst>
            <pc:docMk/>
            <pc:sldMk cId="209826715" sldId="264"/>
            <ac:spMk id="41" creationId="{8FA9C833-D297-1AA2-C3C3-205FE87EA022}"/>
          </ac:spMkLst>
        </pc:spChg>
        <pc:spChg chg="mod">
          <ac:chgData name="Howard Zeng" userId="b3a49412108e13ba" providerId="LiveId" clId="{BCC94F81-CC70-406E-BFFC-3B9E7FA9D0DE}" dt="2023-11-28T21:20:29.266" v="3386"/>
          <ac:spMkLst>
            <pc:docMk/>
            <pc:sldMk cId="209826715" sldId="264"/>
            <ac:spMk id="42" creationId="{0C92A203-2EC3-53AE-88C5-7D8750C85F6E}"/>
          </ac:spMkLst>
        </pc:spChg>
        <pc:spChg chg="mod">
          <ac:chgData name="Howard Zeng" userId="b3a49412108e13ba" providerId="LiveId" clId="{BCC94F81-CC70-406E-BFFC-3B9E7FA9D0DE}" dt="2023-11-28T21:21:33.669" v="3398"/>
          <ac:spMkLst>
            <pc:docMk/>
            <pc:sldMk cId="209826715" sldId="264"/>
            <ac:spMk id="44" creationId="{EB30CD73-5814-7C5D-B50A-4529CC013828}"/>
          </ac:spMkLst>
        </pc:spChg>
        <pc:spChg chg="mod">
          <ac:chgData name="Howard Zeng" userId="b3a49412108e13ba" providerId="LiveId" clId="{BCC94F81-CC70-406E-BFFC-3B9E7FA9D0DE}" dt="2023-11-28T21:21:33.669" v="3398"/>
          <ac:spMkLst>
            <pc:docMk/>
            <pc:sldMk cId="209826715" sldId="264"/>
            <ac:spMk id="45" creationId="{A9839CCE-06E8-BC4B-8487-5FF47D3B1DC6}"/>
          </ac:spMkLst>
        </pc:spChg>
        <pc:spChg chg="mod">
          <ac:chgData name="Howard Zeng" userId="b3a49412108e13ba" providerId="LiveId" clId="{BCC94F81-CC70-406E-BFFC-3B9E7FA9D0DE}" dt="2023-11-28T21:21:33.669" v="3398"/>
          <ac:spMkLst>
            <pc:docMk/>
            <pc:sldMk cId="209826715" sldId="264"/>
            <ac:spMk id="46" creationId="{0D666461-F9FC-8980-EA7C-F0D2AADD3100}"/>
          </ac:spMkLst>
        </pc:spChg>
        <pc:spChg chg="mod">
          <ac:chgData name="Howard Zeng" userId="b3a49412108e13ba" providerId="LiveId" clId="{BCC94F81-CC70-406E-BFFC-3B9E7FA9D0DE}" dt="2023-11-28T21:21:33.669" v="3398"/>
          <ac:spMkLst>
            <pc:docMk/>
            <pc:sldMk cId="209826715" sldId="264"/>
            <ac:spMk id="47" creationId="{73E316A0-F1A3-5207-6462-F54E7797361F}"/>
          </ac:spMkLst>
        </pc:spChg>
        <pc:spChg chg="mod">
          <ac:chgData name="Howard Zeng" userId="b3a49412108e13ba" providerId="LiveId" clId="{BCC94F81-CC70-406E-BFFC-3B9E7FA9D0DE}" dt="2023-11-28T21:21:33.669" v="3398"/>
          <ac:spMkLst>
            <pc:docMk/>
            <pc:sldMk cId="209826715" sldId="264"/>
            <ac:spMk id="48" creationId="{B4B89CCB-C1CC-8F64-A158-587DCE982A12}"/>
          </ac:spMkLst>
        </pc:spChg>
        <pc:spChg chg="mod">
          <ac:chgData name="Howard Zeng" userId="b3a49412108e13ba" providerId="LiveId" clId="{BCC94F81-CC70-406E-BFFC-3B9E7FA9D0DE}" dt="2023-11-28T21:21:33.669" v="3398"/>
          <ac:spMkLst>
            <pc:docMk/>
            <pc:sldMk cId="209826715" sldId="264"/>
            <ac:spMk id="49" creationId="{2D216F04-8E60-0CAA-53CE-2FFF235CFD91}"/>
          </ac:spMkLst>
        </pc:spChg>
        <pc:spChg chg="mod">
          <ac:chgData name="Howard Zeng" userId="b3a49412108e13ba" providerId="LiveId" clId="{BCC94F81-CC70-406E-BFFC-3B9E7FA9D0DE}" dt="2023-11-28T21:21:33.669" v="3398"/>
          <ac:spMkLst>
            <pc:docMk/>
            <pc:sldMk cId="209826715" sldId="264"/>
            <ac:spMk id="50" creationId="{9494826A-A47E-CD9C-4D9C-D9CD5F425E8B}"/>
          </ac:spMkLst>
        </pc:spChg>
        <pc:spChg chg="mod">
          <ac:chgData name="Howard Zeng" userId="b3a49412108e13ba" providerId="LiveId" clId="{BCC94F81-CC70-406E-BFFC-3B9E7FA9D0DE}" dt="2023-11-28T21:21:33.669" v="3398"/>
          <ac:spMkLst>
            <pc:docMk/>
            <pc:sldMk cId="209826715" sldId="264"/>
            <ac:spMk id="51" creationId="{6089A9CE-ACC0-C3E7-84F5-6806F628D97D}"/>
          </ac:spMkLst>
        </pc:spChg>
        <pc:spChg chg="mod">
          <ac:chgData name="Howard Zeng" userId="b3a49412108e13ba" providerId="LiveId" clId="{BCC94F81-CC70-406E-BFFC-3B9E7FA9D0DE}" dt="2023-11-28T21:21:33.669" v="3398"/>
          <ac:spMkLst>
            <pc:docMk/>
            <pc:sldMk cId="209826715" sldId="264"/>
            <ac:spMk id="52" creationId="{8222851C-CD26-C5AF-0C09-D97584819430}"/>
          </ac:spMkLst>
        </pc:spChg>
        <pc:spChg chg="mod">
          <ac:chgData name="Howard Zeng" userId="b3a49412108e13ba" providerId="LiveId" clId="{BCC94F81-CC70-406E-BFFC-3B9E7FA9D0DE}" dt="2023-11-28T21:21:33.669" v="3398"/>
          <ac:spMkLst>
            <pc:docMk/>
            <pc:sldMk cId="209826715" sldId="264"/>
            <ac:spMk id="53" creationId="{01083BF1-A112-068C-C7E0-5265522FA070}"/>
          </ac:spMkLst>
        </pc:spChg>
        <pc:spChg chg="mod">
          <ac:chgData name="Howard Zeng" userId="b3a49412108e13ba" providerId="LiveId" clId="{BCC94F81-CC70-406E-BFFC-3B9E7FA9D0DE}" dt="2023-11-28T21:21:33.669" v="3398"/>
          <ac:spMkLst>
            <pc:docMk/>
            <pc:sldMk cId="209826715" sldId="264"/>
            <ac:spMk id="54" creationId="{967470F2-2488-4C59-B7B4-984859F0338E}"/>
          </ac:spMkLst>
        </pc:spChg>
        <pc:spChg chg="mod">
          <ac:chgData name="Howard Zeng" userId="b3a49412108e13ba" providerId="LiveId" clId="{BCC94F81-CC70-406E-BFFC-3B9E7FA9D0DE}" dt="2023-11-28T21:21:33.669" v="3398"/>
          <ac:spMkLst>
            <pc:docMk/>
            <pc:sldMk cId="209826715" sldId="264"/>
            <ac:spMk id="55" creationId="{4FAB028E-A6DD-18A3-8787-E903DCFA4596}"/>
          </ac:spMkLst>
        </pc:spChg>
        <pc:spChg chg="mod">
          <ac:chgData name="Howard Zeng" userId="b3a49412108e13ba" providerId="LiveId" clId="{BCC94F81-CC70-406E-BFFC-3B9E7FA9D0DE}" dt="2023-11-28T21:21:33.669" v="3398"/>
          <ac:spMkLst>
            <pc:docMk/>
            <pc:sldMk cId="209826715" sldId="264"/>
            <ac:spMk id="56" creationId="{0CA0801E-2A52-903C-5FC3-DBA307F2FF41}"/>
          </ac:spMkLst>
        </pc:spChg>
        <pc:spChg chg="add del mod">
          <ac:chgData name="Howard Zeng" userId="b3a49412108e13ba" providerId="LiveId" clId="{BCC94F81-CC70-406E-BFFC-3B9E7FA9D0DE}" dt="2023-11-28T21:21:49.111" v="3404" actId="478"/>
          <ac:spMkLst>
            <pc:docMk/>
            <pc:sldMk cId="209826715" sldId="264"/>
            <ac:spMk id="58" creationId="{AC5B007D-2CF5-A790-7C50-C2060044E926}"/>
          </ac:spMkLst>
        </pc:spChg>
        <pc:spChg chg="add del mod">
          <ac:chgData name="Howard Zeng" userId="b3a49412108e13ba" providerId="LiveId" clId="{BCC94F81-CC70-406E-BFFC-3B9E7FA9D0DE}" dt="2023-11-28T21:21:50.949" v="3406" actId="478"/>
          <ac:spMkLst>
            <pc:docMk/>
            <pc:sldMk cId="209826715" sldId="264"/>
            <ac:spMk id="60" creationId="{614ADB2D-E91F-1510-5682-5FD5F2BC500C}"/>
          </ac:spMkLst>
        </pc:spChg>
        <pc:grpChg chg="add del mod">
          <ac:chgData name="Howard Zeng" userId="b3a49412108e13ba" providerId="LiveId" clId="{BCC94F81-CC70-406E-BFFC-3B9E7FA9D0DE}" dt="2023-11-28T21:20:23.459" v="3382"/>
          <ac:grpSpMkLst>
            <pc:docMk/>
            <pc:sldMk cId="209826715" sldId="264"/>
            <ac:grpSpMk id="15" creationId="{D69F5AA8-0277-365C-9730-78324F405AFB}"/>
          </ac:grpSpMkLst>
        </pc:grpChg>
        <pc:grpChg chg="add del mod">
          <ac:chgData name="Howard Zeng" userId="b3a49412108e13ba" providerId="LiveId" clId="{BCC94F81-CC70-406E-BFFC-3B9E7FA9D0DE}" dt="2023-11-28T21:21:32.919" v="3397" actId="478"/>
          <ac:grpSpMkLst>
            <pc:docMk/>
            <pc:sldMk cId="209826715" sldId="264"/>
            <ac:grpSpMk id="29" creationId="{0CEF3075-624B-65B6-BC89-624B21BEAB86}"/>
          </ac:grpSpMkLst>
        </pc:grpChg>
        <pc:grpChg chg="add del mod">
          <ac:chgData name="Howard Zeng" userId="b3a49412108e13ba" providerId="LiveId" clId="{BCC94F81-CC70-406E-BFFC-3B9E7FA9D0DE}" dt="2023-11-28T21:21:52.503" v="3407" actId="478"/>
          <ac:grpSpMkLst>
            <pc:docMk/>
            <pc:sldMk cId="209826715" sldId="264"/>
            <ac:grpSpMk id="43" creationId="{E2F179B7-9922-C082-B576-F5570FA504E9}"/>
          </ac:grpSpMkLst>
        </pc:grpChg>
        <pc:graphicFrameChg chg="add del mod modGraphic">
          <ac:chgData name="Howard Zeng" userId="b3a49412108e13ba" providerId="LiveId" clId="{BCC94F81-CC70-406E-BFFC-3B9E7FA9D0DE}" dt="2023-11-28T21:01:58.956" v="2716" actId="478"/>
          <ac:graphicFrameMkLst>
            <pc:docMk/>
            <pc:sldMk cId="209826715" sldId="264"/>
            <ac:graphicFrameMk id="4" creationId="{2C4BD738-E895-97F2-6138-D13F35FF9B20}"/>
          </ac:graphicFrameMkLst>
        </pc:graphicFrameChg>
        <pc:cxnChg chg="add del mod">
          <ac:chgData name="Howard Zeng" userId="b3a49412108e13ba" providerId="LiveId" clId="{BCC94F81-CC70-406E-BFFC-3B9E7FA9D0DE}" dt="2023-11-28T21:05:12.838" v="2900" actId="21"/>
          <ac:cxnSpMkLst>
            <pc:docMk/>
            <pc:sldMk cId="209826715" sldId="264"/>
            <ac:cxnSpMk id="11" creationId="{22D2F7FE-1F9F-A085-007E-DA345A342503}"/>
          </ac:cxnSpMkLst>
        </pc:cxnChg>
      </pc:sldChg>
      <pc:sldChg chg="addSp delSp modSp add mod">
        <pc:chgData name="Howard Zeng" userId="b3a49412108e13ba" providerId="LiveId" clId="{BCC94F81-CC70-406E-BFFC-3B9E7FA9D0DE}" dt="2023-11-28T20:41:37.317" v="1930" actId="1076"/>
        <pc:sldMkLst>
          <pc:docMk/>
          <pc:sldMk cId="678057729" sldId="265"/>
        </pc:sldMkLst>
        <pc:spChg chg="del">
          <ac:chgData name="Howard Zeng" userId="b3a49412108e13ba" providerId="LiveId" clId="{BCC94F81-CC70-406E-BFFC-3B9E7FA9D0DE}" dt="2023-11-28T20:36:44.616" v="1879" actId="478"/>
          <ac:spMkLst>
            <pc:docMk/>
            <pc:sldMk cId="678057729" sldId="265"/>
            <ac:spMk id="2" creationId="{A28A7C5A-652F-9093-FC44-BCD72C6595F0}"/>
          </ac:spMkLst>
        </pc:spChg>
        <pc:spChg chg="add del mod">
          <ac:chgData name="Howard Zeng" userId="b3a49412108e13ba" providerId="LiveId" clId="{BCC94F81-CC70-406E-BFFC-3B9E7FA9D0DE}" dt="2023-11-28T20:36:46.489" v="1882" actId="478"/>
          <ac:spMkLst>
            <pc:docMk/>
            <pc:sldMk cId="678057729" sldId="265"/>
            <ac:spMk id="4" creationId="{CCB235A0-BED4-C237-5FFC-A70B2514E03C}"/>
          </ac:spMkLst>
        </pc:spChg>
        <pc:spChg chg="add del mod">
          <ac:chgData name="Howard Zeng" userId="b3a49412108e13ba" providerId="LiveId" clId="{BCC94F81-CC70-406E-BFFC-3B9E7FA9D0DE}" dt="2023-11-28T20:36:46.009" v="1881" actId="478"/>
          <ac:spMkLst>
            <pc:docMk/>
            <pc:sldMk cId="678057729" sldId="265"/>
            <ac:spMk id="9" creationId="{CC161FE8-6911-0176-012A-30E0AB842E50}"/>
          </ac:spMkLst>
        </pc:spChg>
        <pc:picChg chg="del">
          <ac:chgData name="Howard Zeng" userId="b3a49412108e13ba" providerId="LiveId" clId="{BCC94F81-CC70-406E-BFFC-3B9E7FA9D0DE}" dt="2023-11-28T20:36:40.239" v="1876" actId="478"/>
          <ac:picMkLst>
            <pc:docMk/>
            <pc:sldMk cId="678057729" sldId="265"/>
            <ac:picMk id="5" creationId="{1DB13076-4348-5E7C-EEB4-BF9DF4AEDCCE}"/>
          </ac:picMkLst>
        </pc:picChg>
        <pc:picChg chg="add del mod">
          <ac:chgData name="Howard Zeng" userId="b3a49412108e13ba" providerId="LiveId" clId="{BCC94F81-CC70-406E-BFFC-3B9E7FA9D0DE}" dt="2023-11-28T20:40:58.707" v="1915" actId="21"/>
          <ac:picMkLst>
            <pc:docMk/>
            <pc:sldMk cId="678057729" sldId="265"/>
            <ac:picMk id="7" creationId="{D666E5EB-14CB-2FF7-82C0-E7578C3DB9FC}"/>
          </ac:picMkLst>
        </pc:picChg>
        <pc:picChg chg="add del mod">
          <ac:chgData name="Howard Zeng" userId="b3a49412108e13ba" providerId="LiveId" clId="{BCC94F81-CC70-406E-BFFC-3B9E7FA9D0DE}" dt="2023-11-28T20:41:19.614" v="1923" actId="21"/>
          <ac:picMkLst>
            <pc:docMk/>
            <pc:sldMk cId="678057729" sldId="265"/>
            <ac:picMk id="10" creationId="{612D2D9E-3AE9-689F-74ED-C0F18096CD9E}"/>
          </ac:picMkLst>
        </pc:picChg>
        <pc:picChg chg="add mod">
          <ac:chgData name="Howard Zeng" userId="b3a49412108e13ba" providerId="LiveId" clId="{BCC94F81-CC70-406E-BFFC-3B9E7FA9D0DE}" dt="2023-11-28T20:41:37.317" v="1930" actId="1076"/>
          <ac:picMkLst>
            <pc:docMk/>
            <pc:sldMk cId="678057729" sldId="265"/>
            <ac:picMk id="11" creationId="{D409CCAF-DFD9-6995-E663-FA0C4BA27DF4}"/>
          </ac:picMkLst>
        </pc:picChg>
      </pc:sldChg>
      <pc:sldChg chg="addSp delSp modSp add mod">
        <pc:chgData name="Howard Zeng" userId="b3a49412108e13ba" providerId="LiveId" clId="{BCC94F81-CC70-406E-BFFC-3B9E7FA9D0DE}" dt="2023-11-28T20:42:02.082" v="1939" actId="22"/>
        <pc:sldMkLst>
          <pc:docMk/>
          <pc:sldMk cId="2080524993" sldId="266"/>
        </pc:sldMkLst>
        <pc:spChg chg="del mod">
          <ac:chgData name="Howard Zeng" userId="b3a49412108e13ba" providerId="LiveId" clId="{BCC94F81-CC70-406E-BFFC-3B9E7FA9D0DE}" dt="2023-11-28T20:41:57.324" v="1937" actId="478"/>
          <ac:spMkLst>
            <pc:docMk/>
            <pc:sldMk cId="2080524993" sldId="266"/>
            <ac:spMk id="2" creationId="{A28A7C5A-652F-9093-FC44-BCD72C6595F0}"/>
          </ac:spMkLst>
        </pc:spChg>
        <pc:spChg chg="add del mod">
          <ac:chgData name="Howard Zeng" userId="b3a49412108e13ba" providerId="LiveId" clId="{BCC94F81-CC70-406E-BFFC-3B9E7FA9D0DE}" dt="2023-11-28T20:41:56.262" v="1935" actId="478"/>
          <ac:spMkLst>
            <pc:docMk/>
            <pc:sldMk cId="2080524993" sldId="266"/>
            <ac:spMk id="4" creationId="{BE48F45D-8581-B80C-6025-52BFBDC55712}"/>
          </ac:spMkLst>
        </pc:spChg>
        <pc:spChg chg="add del mod">
          <ac:chgData name="Howard Zeng" userId="b3a49412108e13ba" providerId="LiveId" clId="{BCC94F81-CC70-406E-BFFC-3B9E7FA9D0DE}" dt="2023-11-28T20:41:58.808" v="1938" actId="478"/>
          <ac:spMkLst>
            <pc:docMk/>
            <pc:sldMk cId="2080524993" sldId="266"/>
            <ac:spMk id="9" creationId="{DC924F18-4DC4-DCB1-0ECC-A1B2CAE506EA}"/>
          </ac:spMkLst>
        </pc:spChg>
        <pc:picChg chg="del">
          <ac:chgData name="Howard Zeng" userId="b3a49412108e13ba" providerId="LiveId" clId="{BCC94F81-CC70-406E-BFFC-3B9E7FA9D0DE}" dt="2023-11-28T20:37:55.885" v="1903" actId="478"/>
          <ac:picMkLst>
            <pc:docMk/>
            <pc:sldMk cId="2080524993" sldId="266"/>
            <ac:picMk id="5" creationId="{1DB13076-4348-5E7C-EEB4-BF9DF4AEDCCE}"/>
          </ac:picMkLst>
        </pc:picChg>
        <pc:picChg chg="add del mod ord">
          <ac:chgData name="Howard Zeng" userId="b3a49412108e13ba" providerId="LiveId" clId="{BCC94F81-CC70-406E-BFFC-3B9E7FA9D0DE}" dt="2023-11-28T20:41:52.373" v="1934" actId="22"/>
          <ac:picMkLst>
            <pc:docMk/>
            <pc:sldMk cId="2080524993" sldId="266"/>
            <ac:picMk id="7" creationId="{11C66A05-4764-6877-3D0B-88FDFD0BE331}"/>
          </ac:picMkLst>
        </pc:picChg>
        <pc:picChg chg="add">
          <ac:chgData name="Howard Zeng" userId="b3a49412108e13ba" providerId="LiveId" clId="{BCC94F81-CC70-406E-BFFC-3B9E7FA9D0DE}" dt="2023-11-28T20:42:02.082" v="1939" actId="22"/>
          <ac:picMkLst>
            <pc:docMk/>
            <pc:sldMk cId="2080524993" sldId="266"/>
            <ac:picMk id="11" creationId="{2687C05B-3790-2AB7-8C4F-4A04516129B2}"/>
          </ac:picMkLst>
        </pc:picChg>
      </pc:sldChg>
      <pc:sldChg chg="addSp delSp modSp add mod ord">
        <pc:chgData name="Howard Zeng" userId="b3a49412108e13ba" providerId="LiveId" clId="{BCC94F81-CC70-406E-BFFC-3B9E7FA9D0DE}" dt="2023-11-28T20:43:03.714" v="1948" actId="14100"/>
        <pc:sldMkLst>
          <pc:docMk/>
          <pc:sldMk cId="3563214503" sldId="267"/>
        </pc:sldMkLst>
        <pc:spChg chg="mod">
          <ac:chgData name="Howard Zeng" userId="b3a49412108e13ba" providerId="LiveId" clId="{BCC94F81-CC70-406E-BFFC-3B9E7FA9D0DE}" dt="2023-11-28T20:38:01.587" v="1914" actId="27636"/>
          <ac:spMkLst>
            <pc:docMk/>
            <pc:sldMk cId="3563214503" sldId="267"/>
            <ac:spMk id="2" creationId="{A28A7C5A-652F-9093-FC44-BCD72C6595F0}"/>
          </ac:spMkLst>
        </pc:spChg>
        <pc:spChg chg="add del mod">
          <ac:chgData name="Howard Zeng" userId="b3a49412108e13ba" providerId="LiveId" clId="{BCC94F81-CC70-406E-BFFC-3B9E7FA9D0DE}" dt="2023-11-28T20:42:44.925" v="1943" actId="478"/>
          <ac:spMkLst>
            <pc:docMk/>
            <pc:sldMk cId="3563214503" sldId="267"/>
            <ac:spMk id="4" creationId="{C299253D-92A2-0255-DF0D-C280F82000BD}"/>
          </ac:spMkLst>
        </pc:spChg>
        <pc:picChg chg="del">
          <ac:chgData name="Howard Zeng" userId="b3a49412108e13ba" providerId="LiveId" clId="{BCC94F81-CC70-406E-BFFC-3B9E7FA9D0DE}" dt="2023-11-28T20:42:42.115" v="1940" actId="478"/>
          <ac:picMkLst>
            <pc:docMk/>
            <pc:sldMk cId="3563214503" sldId="267"/>
            <ac:picMk id="5" creationId="{1DB13076-4348-5E7C-EEB4-BF9DF4AEDCCE}"/>
          </ac:picMkLst>
        </pc:picChg>
        <pc:picChg chg="add mod">
          <ac:chgData name="Howard Zeng" userId="b3a49412108e13ba" providerId="LiveId" clId="{BCC94F81-CC70-406E-BFFC-3B9E7FA9D0DE}" dt="2023-11-28T20:43:03.714" v="1948" actId="14100"/>
          <ac:picMkLst>
            <pc:docMk/>
            <pc:sldMk cId="3563214503" sldId="267"/>
            <ac:picMk id="7" creationId="{1B0627C9-DDED-1410-28B5-B6DEC8EA6706}"/>
          </ac:picMkLst>
        </pc:picChg>
      </pc:sldChg>
      <pc:sldChg chg="modSp new mod">
        <pc:chgData name="Howard Zeng" userId="b3a49412108e13ba" providerId="LiveId" clId="{BCC94F81-CC70-406E-BFFC-3B9E7FA9D0DE}" dt="2023-11-28T20:51:58.016" v="2687" actId="20577"/>
        <pc:sldMkLst>
          <pc:docMk/>
          <pc:sldMk cId="3311984560" sldId="268"/>
        </pc:sldMkLst>
        <pc:spChg chg="mod">
          <ac:chgData name="Howard Zeng" userId="b3a49412108e13ba" providerId="LiveId" clId="{BCC94F81-CC70-406E-BFFC-3B9E7FA9D0DE}" dt="2023-11-28T20:51:58.016" v="2687" actId="20577"/>
          <ac:spMkLst>
            <pc:docMk/>
            <pc:sldMk cId="3311984560" sldId="268"/>
            <ac:spMk id="2" creationId="{5A30A51E-4145-B848-B7C0-750F73549FB7}"/>
          </ac:spMkLst>
        </pc:spChg>
      </pc:sldChg>
      <pc:sldChg chg="delSp modSp new mod">
        <pc:chgData name="Howard Zeng" userId="b3a49412108e13ba" providerId="LiveId" clId="{BCC94F81-CC70-406E-BFFC-3B9E7FA9D0DE}" dt="2023-11-28T20:52:38.529" v="2701" actId="478"/>
        <pc:sldMkLst>
          <pc:docMk/>
          <pc:sldMk cId="3919474522" sldId="269"/>
        </pc:sldMkLst>
        <pc:spChg chg="mod">
          <ac:chgData name="Howard Zeng" userId="b3a49412108e13ba" providerId="LiveId" clId="{BCC94F81-CC70-406E-BFFC-3B9E7FA9D0DE}" dt="2023-11-28T20:52:36.848" v="2700" actId="20577"/>
          <ac:spMkLst>
            <pc:docMk/>
            <pc:sldMk cId="3919474522" sldId="269"/>
            <ac:spMk id="2" creationId="{126FD4B2-1DB6-D3CC-CBAF-76B4CC06BF38}"/>
          </ac:spMkLst>
        </pc:spChg>
        <pc:spChg chg="del">
          <ac:chgData name="Howard Zeng" userId="b3a49412108e13ba" providerId="LiveId" clId="{BCC94F81-CC70-406E-BFFC-3B9E7FA9D0DE}" dt="2023-11-28T20:52:38.529" v="2701" actId="478"/>
          <ac:spMkLst>
            <pc:docMk/>
            <pc:sldMk cId="3919474522" sldId="269"/>
            <ac:spMk id="3" creationId="{2AB376E4-028B-E3DD-E6F2-507550D4D44B}"/>
          </ac:spMkLst>
        </pc:spChg>
      </pc:sldChg>
      <pc:sldChg chg="addSp delSp modSp new mod ord">
        <pc:chgData name="Howard Zeng" userId="b3a49412108e13ba" providerId="LiveId" clId="{BCC94F81-CC70-406E-BFFC-3B9E7FA9D0DE}" dt="2023-11-28T21:23:57.097" v="3436"/>
        <pc:sldMkLst>
          <pc:docMk/>
          <pc:sldMk cId="4264775049" sldId="270"/>
        </pc:sldMkLst>
        <pc:spChg chg="add del mod">
          <ac:chgData name="Howard Zeng" userId="b3a49412108e13ba" providerId="LiveId" clId="{BCC94F81-CC70-406E-BFFC-3B9E7FA9D0DE}" dt="2023-11-28T21:13:21.769" v="3255" actId="21"/>
          <ac:spMkLst>
            <pc:docMk/>
            <pc:sldMk cId="4264775049" sldId="270"/>
            <ac:spMk id="2" creationId="{18ACCE65-1265-F9F5-70A8-B34B4557E4CD}"/>
          </ac:spMkLst>
        </pc:spChg>
        <pc:spChg chg="add mod">
          <ac:chgData name="Howard Zeng" userId="b3a49412108e13ba" providerId="LiveId" clId="{BCC94F81-CC70-406E-BFFC-3B9E7FA9D0DE}" dt="2023-11-28T21:20:06.784" v="3374" actId="164"/>
          <ac:spMkLst>
            <pc:docMk/>
            <pc:sldMk cId="4264775049" sldId="270"/>
            <ac:spMk id="3" creationId="{7ED807CA-3C74-1B35-04EB-8504546F505D}"/>
          </ac:spMkLst>
        </pc:spChg>
        <pc:spChg chg="add del mod">
          <ac:chgData name="Howard Zeng" userId="b3a49412108e13ba" providerId="LiveId" clId="{BCC94F81-CC70-406E-BFFC-3B9E7FA9D0DE}" dt="2023-11-28T21:13:21.769" v="3255" actId="21"/>
          <ac:spMkLst>
            <pc:docMk/>
            <pc:sldMk cId="4264775049" sldId="270"/>
            <ac:spMk id="4" creationId="{6B689394-2ADE-7B2C-0F45-6865E7A50CEF}"/>
          </ac:spMkLst>
        </pc:spChg>
        <pc:spChg chg="add del mod">
          <ac:chgData name="Howard Zeng" userId="b3a49412108e13ba" providerId="LiveId" clId="{BCC94F81-CC70-406E-BFFC-3B9E7FA9D0DE}" dt="2023-11-28T21:13:21.769" v="3255" actId="21"/>
          <ac:spMkLst>
            <pc:docMk/>
            <pc:sldMk cId="4264775049" sldId="270"/>
            <ac:spMk id="5" creationId="{4D606A6B-768C-1615-54FD-5839123B292B}"/>
          </ac:spMkLst>
        </pc:spChg>
        <pc:spChg chg="add mod">
          <ac:chgData name="Howard Zeng" userId="b3a49412108e13ba" providerId="LiveId" clId="{BCC94F81-CC70-406E-BFFC-3B9E7FA9D0DE}" dt="2023-11-28T21:20:06.784" v="3374" actId="164"/>
          <ac:spMkLst>
            <pc:docMk/>
            <pc:sldMk cId="4264775049" sldId="270"/>
            <ac:spMk id="6" creationId="{AABEC764-2E4F-9FB5-B8B0-6ACA3E3CBD34}"/>
          </ac:spMkLst>
        </pc:spChg>
        <pc:spChg chg="add del mod">
          <ac:chgData name="Howard Zeng" userId="b3a49412108e13ba" providerId="LiveId" clId="{BCC94F81-CC70-406E-BFFC-3B9E7FA9D0DE}" dt="2023-11-28T21:20:06.784" v="3374" actId="164"/>
          <ac:spMkLst>
            <pc:docMk/>
            <pc:sldMk cId="4264775049" sldId="270"/>
            <ac:spMk id="7" creationId="{AED7C3B8-F8CE-11AA-04A8-4CB0CC0D4601}"/>
          </ac:spMkLst>
        </pc:spChg>
        <pc:spChg chg="add del mod">
          <ac:chgData name="Howard Zeng" userId="b3a49412108e13ba" providerId="LiveId" clId="{BCC94F81-CC70-406E-BFFC-3B9E7FA9D0DE}" dt="2023-11-28T21:08:41.307" v="3058"/>
          <ac:spMkLst>
            <pc:docMk/>
            <pc:sldMk cId="4264775049" sldId="270"/>
            <ac:spMk id="9" creationId="{270D6F2F-E259-5413-A5B5-0087ACCE8A4E}"/>
          </ac:spMkLst>
        </pc:spChg>
        <pc:spChg chg="add del mod">
          <ac:chgData name="Howard Zeng" userId="b3a49412108e13ba" providerId="LiveId" clId="{BCC94F81-CC70-406E-BFFC-3B9E7FA9D0DE}" dt="2023-11-28T21:21:11.404" v="3390" actId="255"/>
          <ac:spMkLst>
            <pc:docMk/>
            <pc:sldMk cId="4264775049" sldId="270"/>
            <ac:spMk id="10" creationId="{622C73FF-9784-73E7-CDC8-07DD10E4D635}"/>
          </ac:spMkLst>
        </pc:spChg>
        <pc:spChg chg="add del mod">
          <ac:chgData name="Howard Zeng" userId="b3a49412108e13ba" providerId="LiveId" clId="{BCC94F81-CC70-406E-BFFC-3B9E7FA9D0DE}" dt="2023-11-28T21:13:21.769" v="3255" actId="21"/>
          <ac:spMkLst>
            <pc:docMk/>
            <pc:sldMk cId="4264775049" sldId="270"/>
            <ac:spMk id="11" creationId="{078FA6C8-47B1-DBD7-F1BD-7FDB404BEFA2}"/>
          </ac:spMkLst>
        </pc:spChg>
        <pc:spChg chg="add mod">
          <ac:chgData name="Howard Zeng" userId="b3a49412108e13ba" providerId="LiveId" clId="{BCC94F81-CC70-406E-BFFC-3B9E7FA9D0DE}" dt="2023-11-28T21:20:06.784" v="3374" actId="164"/>
          <ac:spMkLst>
            <pc:docMk/>
            <pc:sldMk cId="4264775049" sldId="270"/>
            <ac:spMk id="12" creationId="{0885F027-9632-197C-3205-7445BEDD0841}"/>
          </ac:spMkLst>
        </pc:spChg>
        <pc:spChg chg="add del mod">
          <ac:chgData name="Howard Zeng" userId="b3a49412108e13ba" providerId="LiveId" clId="{BCC94F81-CC70-406E-BFFC-3B9E7FA9D0DE}" dt="2023-11-28T21:13:21.769" v="3255" actId="21"/>
          <ac:spMkLst>
            <pc:docMk/>
            <pc:sldMk cId="4264775049" sldId="270"/>
            <ac:spMk id="13" creationId="{B8880D17-FFC9-DDEC-CC30-9F14026DC7F8}"/>
          </ac:spMkLst>
        </pc:spChg>
        <pc:spChg chg="add del mod">
          <ac:chgData name="Howard Zeng" userId="b3a49412108e13ba" providerId="LiveId" clId="{BCC94F81-CC70-406E-BFFC-3B9E7FA9D0DE}" dt="2023-11-28T21:15:34.231" v="3284" actId="478"/>
          <ac:spMkLst>
            <pc:docMk/>
            <pc:sldMk cId="4264775049" sldId="270"/>
            <ac:spMk id="14" creationId="{F013542E-4627-E312-7671-8DE90024E885}"/>
          </ac:spMkLst>
        </pc:spChg>
        <pc:spChg chg="add mod">
          <ac:chgData name="Howard Zeng" userId="b3a49412108e13ba" providerId="LiveId" clId="{BCC94F81-CC70-406E-BFFC-3B9E7FA9D0DE}" dt="2023-11-28T21:20:06.784" v="3374" actId="164"/>
          <ac:spMkLst>
            <pc:docMk/>
            <pc:sldMk cId="4264775049" sldId="270"/>
            <ac:spMk id="15" creationId="{024BD371-F180-2103-D376-DC036ED4DB89}"/>
          </ac:spMkLst>
        </pc:spChg>
        <pc:spChg chg="add mod">
          <ac:chgData name="Howard Zeng" userId="b3a49412108e13ba" providerId="LiveId" clId="{BCC94F81-CC70-406E-BFFC-3B9E7FA9D0DE}" dt="2023-11-28T21:20:06.784" v="3374" actId="164"/>
          <ac:spMkLst>
            <pc:docMk/>
            <pc:sldMk cId="4264775049" sldId="270"/>
            <ac:spMk id="16" creationId="{AD38DDFA-4309-4D2A-5C2B-706F29A7B51A}"/>
          </ac:spMkLst>
        </pc:spChg>
        <pc:spChg chg="add mod">
          <ac:chgData name="Howard Zeng" userId="b3a49412108e13ba" providerId="LiveId" clId="{BCC94F81-CC70-406E-BFFC-3B9E7FA9D0DE}" dt="2023-11-28T21:23:07.006" v="3434"/>
          <ac:spMkLst>
            <pc:docMk/>
            <pc:sldMk cId="4264775049" sldId="270"/>
            <ac:spMk id="17" creationId="{B47F0692-071C-1D18-CAAB-3D8BCAD2ED69}"/>
          </ac:spMkLst>
        </pc:spChg>
        <pc:spChg chg="add mod">
          <ac:chgData name="Howard Zeng" userId="b3a49412108e13ba" providerId="LiveId" clId="{BCC94F81-CC70-406E-BFFC-3B9E7FA9D0DE}" dt="2023-11-28T21:20:06.784" v="3374" actId="164"/>
          <ac:spMkLst>
            <pc:docMk/>
            <pc:sldMk cId="4264775049" sldId="270"/>
            <ac:spMk id="18" creationId="{4B31B81F-C7EF-49B1-E081-0C7D6F872169}"/>
          </ac:spMkLst>
        </pc:spChg>
        <pc:spChg chg="add del mod">
          <ac:chgData name="Howard Zeng" userId="b3a49412108e13ba" providerId="LiveId" clId="{BCC94F81-CC70-406E-BFFC-3B9E7FA9D0DE}" dt="2023-11-28T21:16:29.601" v="3302" actId="478"/>
          <ac:spMkLst>
            <pc:docMk/>
            <pc:sldMk cId="4264775049" sldId="270"/>
            <ac:spMk id="19" creationId="{7926F17B-D730-5BAF-C852-8938710DE4CB}"/>
          </ac:spMkLst>
        </pc:spChg>
        <pc:spChg chg="add del">
          <ac:chgData name="Howard Zeng" userId="b3a49412108e13ba" providerId="LiveId" clId="{BCC94F81-CC70-406E-BFFC-3B9E7FA9D0DE}" dt="2023-11-28T21:13:43.592" v="3259" actId="478"/>
          <ac:spMkLst>
            <pc:docMk/>
            <pc:sldMk cId="4264775049" sldId="270"/>
            <ac:spMk id="20" creationId="{EA7F7B2C-64D2-3308-AF5F-35CC5039584F}"/>
          </ac:spMkLst>
        </pc:spChg>
        <pc:spChg chg="add del">
          <ac:chgData name="Howard Zeng" userId="b3a49412108e13ba" providerId="LiveId" clId="{BCC94F81-CC70-406E-BFFC-3B9E7FA9D0DE}" dt="2023-11-28T21:13:59.834" v="3261" actId="478"/>
          <ac:spMkLst>
            <pc:docMk/>
            <pc:sldMk cId="4264775049" sldId="270"/>
            <ac:spMk id="21" creationId="{0F46F2E1-EBBF-3818-629D-E1853791D693}"/>
          </ac:spMkLst>
        </pc:spChg>
        <pc:spChg chg="add del">
          <ac:chgData name="Howard Zeng" userId="b3a49412108e13ba" providerId="LiveId" clId="{BCC94F81-CC70-406E-BFFC-3B9E7FA9D0DE}" dt="2023-11-28T21:14:10.975" v="3263" actId="478"/>
          <ac:spMkLst>
            <pc:docMk/>
            <pc:sldMk cId="4264775049" sldId="270"/>
            <ac:spMk id="22" creationId="{81ADC9A3-D97D-2041-6B95-209B50345407}"/>
          </ac:spMkLst>
        </pc:spChg>
        <pc:spChg chg="add mod">
          <ac:chgData name="Howard Zeng" userId="b3a49412108e13ba" providerId="LiveId" clId="{BCC94F81-CC70-406E-BFFC-3B9E7FA9D0DE}" dt="2023-11-28T21:20:06.784" v="3374" actId="164"/>
          <ac:spMkLst>
            <pc:docMk/>
            <pc:sldMk cId="4264775049" sldId="270"/>
            <ac:spMk id="23" creationId="{BC56CC49-E27E-6E4F-5D43-64873F9BC4C4}"/>
          </ac:spMkLst>
        </pc:spChg>
        <pc:spChg chg="add del mod">
          <ac:chgData name="Howard Zeng" userId="b3a49412108e13ba" providerId="LiveId" clId="{BCC94F81-CC70-406E-BFFC-3B9E7FA9D0DE}" dt="2023-11-28T21:14:56.474" v="3272" actId="767"/>
          <ac:spMkLst>
            <pc:docMk/>
            <pc:sldMk cId="4264775049" sldId="270"/>
            <ac:spMk id="24" creationId="{630B6897-7287-3FEE-7F22-A1326E6B1B81}"/>
          </ac:spMkLst>
        </pc:spChg>
        <pc:spChg chg="add mod">
          <ac:chgData name="Howard Zeng" userId="b3a49412108e13ba" providerId="LiveId" clId="{BCC94F81-CC70-406E-BFFC-3B9E7FA9D0DE}" dt="2023-11-28T21:21:18.188" v="3392" actId="255"/>
          <ac:spMkLst>
            <pc:docMk/>
            <pc:sldMk cId="4264775049" sldId="270"/>
            <ac:spMk id="25" creationId="{E160AAFD-ACCC-969E-CB3D-118AEC18AF88}"/>
          </ac:spMkLst>
        </pc:spChg>
        <pc:spChg chg="add mod">
          <ac:chgData name="Howard Zeng" userId="b3a49412108e13ba" providerId="LiveId" clId="{BCC94F81-CC70-406E-BFFC-3B9E7FA9D0DE}" dt="2023-11-28T21:21:20.816" v="3393" actId="255"/>
          <ac:spMkLst>
            <pc:docMk/>
            <pc:sldMk cId="4264775049" sldId="270"/>
            <ac:spMk id="26" creationId="{01095CC8-6A8A-62C7-0591-81E20118E21B}"/>
          </ac:spMkLst>
        </pc:spChg>
        <pc:spChg chg="add mod">
          <ac:chgData name="Howard Zeng" userId="b3a49412108e13ba" providerId="LiveId" clId="{BCC94F81-CC70-406E-BFFC-3B9E7FA9D0DE}" dt="2023-11-28T21:17:07.118" v="3308"/>
          <ac:spMkLst>
            <pc:docMk/>
            <pc:sldMk cId="4264775049" sldId="270"/>
            <ac:spMk id="29" creationId="{A2B5A116-A2D5-5590-08ED-A90525D6F13A}"/>
          </ac:spMkLst>
        </pc:spChg>
        <pc:spChg chg="add mod">
          <ac:chgData name="Howard Zeng" userId="b3a49412108e13ba" providerId="LiveId" clId="{BCC94F81-CC70-406E-BFFC-3B9E7FA9D0DE}" dt="2023-11-28T21:18:08.935" v="3351" actId="255"/>
          <ac:spMkLst>
            <pc:docMk/>
            <pc:sldMk cId="4264775049" sldId="270"/>
            <ac:spMk id="30" creationId="{91654399-386D-88BC-162A-5C6FD65CAEDA}"/>
          </ac:spMkLst>
        </pc:spChg>
        <pc:spChg chg="add del">
          <ac:chgData name="Howard Zeng" userId="b3a49412108e13ba" providerId="LiveId" clId="{BCC94F81-CC70-406E-BFFC-3B9E7FA9D0DE}" dt="2023-11-28T21:18:45.534" v="3356" actId="11529"/>
          <ac:spMkLst>
            <pc:docMk/>
            <pc:sldMk cId="4264775049" sldId="270"/>
            <ac:spMk id="33" creationId="{6892A07A-4581-FB20-B8DC-3A9272912715}"/>
          </ac:spMkLst>
        </pc:spChg>
        <pc:spChg chg="add mod">
          <ac:chgData name="Howard Zeng" userId="b3a49412108e13ba" providerId="LiveId" clId="{BCC94F81-CC70-406E-BFFC-3B9E7FA9D0DE}" dt="2023-11-28T21:20:06.784" v="3374" actId="164"/>
          <ac:spMkLst>
            <pc:docMk/>
            <pc:sldMk cId="4264775049" sldId="270"/>
            <ac:spMk id="34" creationId="{C5E299EE-9044-0384-A4D7-90364ED2A5D7}"/>
          </ac:spMkLst>
        </pc:spChg>
        <pc:grpChg chg="add del mod">
          <ac:chgData name="Howard Zeng" userId="b3a49412108e13ba" providerId="LiveId" clId="{BCC94F81-CC70-406E-BFFC-3B9E7FA9D0DE}" dt="2023-11-28T21:18:34.174" v="3354" actId="478"/>
          <ac:grpSpMkLst>
            <pc:docMk/>
            <pc:sldMk cId="4264775049" sldId="270"/>
            <ac:grpSpMk id="28" creationId="{AD37F22A-7F47-A9C1-0F7B-F49D81DED81D}"/>
          </ac:grpSpMkLst>
        </pc:grpChg>
        <pc:grpChg chg="add del mod">
          <ac:chgData name="Howard Zeng" userId="b3a49412108e13ba" providerId="LiveId" clId="{BCC94F81-CC70-406E-BFFC-3B9E7FA9D0DE}" dt="2023-11-28T21:21:57.413" v="3408" actId="14100"/>
          <ac:grpSpMkLst>
            <pc:docMk/>
            <pc:sldMk cId="4264775049" sldId="270"/>
            <ac:grpSpMk id="35" creationId="{8995D329-A103-E7AC-E04D-9544EADF005B}"/>
          </ac:grpSpMkLst>
        </pc:grpChg>
        <pc:graphicFrameChg chg="add del mod modGraphic">
          <ac:chgData name="Howard Zeng" userId="b3a49412108e13ba" providerId="LiveId" clId="{BCC94F81-CC70-406E-BFFC-3B9E7FA9D0DE}" dt="2023-11-28T21:17:06.427" v="3307" actId="478"/>
          <ac:graphicFrameMkLst>
            <pc:docMk/>
            <pc:sldMk cId="4264775049" sldId="270"/>
            <ac:graphicFrameMk id="27" creationId="{10678F95-629C-55CA-1BD2-3EFA4EA091A2}"/>
          </ac:graphicFrameMkLst>
        </pc:graphicFrameChg>
        <pc:picChg chg="add del mod">
          <ac:chgData name="Howard Zeng" userId="b3a49412108e13ba" providerId="LiveId" clId="{BCC94F81-CC70-406E-BFFC-3B9E7FA9D0DE}" dt="2023-11-28T21:19:51.573" v="3373" actId="478"/>
          <ac:picMkLst>
            <pc:docMk/>
            <pc:sldMk cId="4264775049" sldId="270"/>
            <ac:picMk id="32" creationId="{1747C3F0-4F9E-9251-C5F0-644FB1DDB380}"/>
          </ac:picMkLst>
        </pc:picChg>
        <pc:picChg chg="add del mod">
          <ac:chgData name="Howard Zeng" userId="b3a49412108e13ba" providerId="LiveId" clId="{BCC94F81-CC70-406E-BFFC-3B9E7FA9D0DE}" dt="2023-11-28T21:19:33.376" v="3370" actId="478"/>
          <ac:picMkLst>
            <pc:docMk/>
            <pc:sldMk cId="4264775049" sldId="270"/>
            <ac:picMk id="1026" creationId="{DB95E0BB-1A61-C928-4073-9240CABA6B4B}"/>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2B7F4F-2702-4E36-B896-DB6AD3E70D85}">
      <dgm:prSet/>
      <dgm:spPr/>
      <dgm:t>
        <a:bodyPr/>
        <a:lstStyle/>
        <a:p>
          <a:r>
            <a:rPr lang="en-US"/>
            <a:t>Construct a model to capture buying and selling signal of the stock market</a:t>
          </a:r>
        </a:p>
      </dgm:t>
    </dgm:pt>
    <dgm:pt modelId="{BEAA42E4-3A8B-4D11-9AA7-B0DA4B6B2251}" type="parTrans" cxnId="{21A2EEDE-B034-4298-8496-ED360EDC5B73}">
      <dgm:prSet/>
      <dgm:spPr/>
      <dgm:t>
        <a:bodyPr/>
        <a:lstStyle/>
        <a:p>
          <a:endParaRPr lang="en-US"/>
        </a:p>
      </dgm:t>
    </dgm:pt>
    <dgm:pt modelId="{EF29B5BA-9BC1-4D76-BD70-78F9199EABA1}" type="sibTrans" cxnId="{21A2EEDE-B034-4298-8496-ED360EDC5B73}">
      <dgm:prSet/>
      <dgm:spPr/>
      <dgm:t>
        <a:bodyPr/>
        <a:lstStyle/>
        <a:p>
          <a:endParaRPr lang="en-US"/>
        </a:p>
      </dgm:t>
    </dgm:pt>
    <dgm:pt modelId="{5FC0DDF8-1BF1-4359-BEC1-EA7CD70ACA5F}">
      <dgm:prSet/>
      <dgm:spPr/>
      <dgm:t>
        <a:bodyPr/>
        <a:lstStyle/>
        <a:p>
          <a:r>
            <a:rPr lang="en-US"/>
            <a:t>Time series modeling to estimate the return</a:t>
          </a:r>
        </a:p>
      </dgm:t>
    </dgm:pt>
    <dgm:pt modelId="{DA0D3296-9D1C-4040-B3D2-AB5921AEDB39}" type="parTrans" cxnId="{3161AF28-7129-46C6-944B-BD11E164DC58}">
      <dgm:prSet/>
      <dgm:spPr/>
      <dgm:t>
        <a:bodyPr/>
        <a:lstStyle/>
        <a:p>
          <a:endParaRPr lang="en-US"/>
        </a:p>
      </dgm:t>
    </dgm:pt>
    <dgm:pt modelId="{B50B769E-C2DC-4534-A727-719EEA221276}" type="sibTrans" cxnId="{3161AF28-7129-46C6-944B-BD11E164DC58}">
      <dgm:prSet/>
      <dgm:spPr/>
      <dgm:t>
        <a:bodyPr/>
        <a:lstStyle/>
        <a:p>
          <a:endParaRPr lang="en-US"/>
        </a:p>
      </dgm:t>
    </dgm:pt>
    <dgm:pt modelId="{F5E1371D-7CC8-4CFD-AA16-381C5864DB80}">
      <dgm:prSet/>
      <dgm:spPr/>
      <dgm:t>
        <a:bodyPr/>
        <a:lstStyle/>
        <a:p>
          <a:r>
            <a:rPr lang="en-US"/>
            <a:t>Modeling stock market signals for buying and selling</a:t>
          </a:r>
        </a:p>
      </dgm:t>
    </dgm:pt>
    <dgm:pt modelId="{F8AAAB9C-1826-4C5A-BA7C-8E2D983DCD22}" type="parTrans" cxnId="{FB4F14C0-BDDB-461F-A969-A0D59EE3E722}">
      <dgm:prSet/>
      <dgm:spPr/>
      <dgm:t>
        <a:bodyPr/>
        <a:lstStyle/>
        <a:p>
          <a:endParaRPr lang="en-US"/>
        </a:p>
      </dgm:t>
    </dgm:pt>
    <dgm:pt modelId="{66094009-6553-4A7C-882D-198E30E8BE00}" type="sibTrans" cxnId="{FB4F14C0-BDDB-461F-A969-A0D59EE3E722}">
      <dgm:prSet/>
      <dgm:spPr/>
      <dgm:t>
        <a:bodyPr/>
        <a:lstStyle/>
        <a:p>
          <a:endParaRPr lang="en-US"/>
        </a:p>
      </dgm:t>
    </dgm:pt>
    <dgm:pt modelId="{BCE3DE5A-1383-4E99-9030-4D8ADBE03E0C}">
      <dgm:prSet/>
      <dgm:spPr/>
      <dgm:t>
        <a:bodyPr/>
        <a:lstStyle/>
        <a:p>
          <a:r>
            <a:rPr lang="en-US"/>
            <a:t>Decision making using the return from models</a:t>
          </a:r>
        </a:p>
      </dgm:t>
    </dgm:pt>
    <dgm:pt modelId="{5CE08A19-424C-4C24-A53F-CA0C9E58F912}" type="parTrans" cxnId="{6C98CDF0-8F40-4AFE-A856-63FB9C1E9601}">
      <dgm:prSet/>
      <dgm:spPr/>
      <dgm:t>
        <a:bodyPr/>
        <a:lstStyle/>
        <a:p>
          <a:endParaRPr lang="en-US"/>
        </a:p>
      </dgm:t>
    </dgm:pt>
    <dgm:pt modelId="{46CBA0B9-AD78-4B6F-BEC6-41071BB8C8B3}" type="sibTrans" cxnId="{6C98CDF0-8F40-4AFE-A856-63FB9C1E9601}">
      <dgm:prSet/>
      <dgm:spPr/>
      <dgm:t>
        <a:bodyPr/>
        <a:lstStyle/>
        <a:p>
          <a:endParaRPr lang="en-US"/>
        </a:p>
      </dgm:t>
    </dgm:pt>
    <dgm:pt modelId="{BA6E74E4-141F-4187-903C-AA4F45E4CE9C}">
      <dgm:prSet/>
      <dgm:spPr/>
      <dgm:t>
        <a:bodyPr/>
        <a:lstStyle/>
        <a:p>
          <a:r>
            <a:rPr lang="en-US"/>
            <a:t>Balancing time series modeling with decision-making strategies</a:t>
          </a:r>
        </a:p>
      </dgm:t>
    </dgm:pt>
    <dgm:pt modelId="{38FEA599-4250-4CE6-9517-3BC66C2D050B}" type="parTrans" cxnId="{F2A325FB-7432-4417-8881-67380BF7035A}">
      <dgm:prSet/>
      <dgm:spPr/>
      <dgm:t>
        <a:bodyPr/>
        <a:lstStyle/>
        <a:p>
          <a:endParaRPr lang="en-US"/>
        </a:p>
      </dgm:t>
    </dgm:pt>
    <dgm:pt modelId="{324C2374-9A45-4BD5-9452-FB903317046C}" type="sibTrans" cxnId="{F2A325FB-7432-4417-8881-67380BF7035A}">
      <dgm:prSet/>
      <dgm:spPr/>
      <dgm:t>
        <a:bodyPr/>
        <a:lstStyle/>
        <a:p>
          <a:endParaRPr lang="en-US"/>
        </a:p>
      </dgm:t>
    </dgm:pt>
    <dgm:pt modelId="{5FAE9542-ED2B-4FF2-A911-A23EE6F6DDC5}">
      <dgm:prSet/>
      <dgm:spPr/>
      <dgm:t>
        <a:bodyPr/>
        <a:lstStyle/>
        <a:p>
          <a:r>
            <a:rPr lang="en-US"/>
            <a:t>Implement sentiment analysis of retail trader on Twitter and Reddit and study their impact</a:t>
          </a:r>
        </a:p>
      </dgm:t>
    </dgm:pt>
    <dgm:pt modelId="{DE52508F-1789-4A9F-9707-74924DD7E61E}" type="parTrans" cxnId="{EFF2ED75-E9AC-4B48-B3F2-5971B7523C4C}">
      <dgm:prSet/>
      <dgm:spPr/>
      <dgm:t>
        <a:bodyPr/>
        <a:lstStyle/>
        <a:p>
          <a:endParaRPr lang="en-US"/>
        </a:p>
      </dgm:t>
    </dgm:pt>
    <dgm:pt modelId="{CCF74DE4-26C9-45A4-82E6-70A784D8BBD1}" type="sibTrans" cxnId="{EFF2ED75-E9AC-4B48-B3F2-5971B7523C4C}">
      <dgm:prSet/>
      <dgm:spPr/>
      <dgm:t>
        <a:bodyPr/>
        <a:lstStyle/>
        <a:p>
          <a:endParaRPr lang="en-US"/>
        </a:p>
      </dgm:t>
    </dgm:pt>
    <dgm:pt modelId="{7EF95EE2-E166-47D0-9D14-B03FFF560B57}">
      <dgm:prSet/>
      <dgm:spPr/>
      <dgm:t>
        <a:bodyPr/>
        <a:lstStyle/>
        <a:p>
          <a:r>
            <a:rPr lang="en-US"/>
            <a:t>Entity matching</a:t>
          </a:r>
        </a:p>
      </dgm:t>
    </dgm:pt>
    <dgm:pt modelId="{839EBB23-5355-4A00-92A2-1DCE9FCB480F}" type="parTrans" cxnId="{BE710D90-EC91-4A9C-A6F9-FF61E651102D}">
      <dgm:prSet/>
      <dgm:spPr/>
      <dgm:t>
        <a:bodyPr/>
        <a:lstStyle/>
        <a:p>
          <a:endParaRPr lang="en-US"/>
        </a:p>
      </dgm:t>
    </dgm:pt>
    <dgm:pt modelId="{D43383D3-68DE-4B85-913F-C29C0148766E}" type="sibTrans" cxnId="{BE710D90-EC91-4A9C-A6F9-FF61E651102D}">
      <dgm:prSet/>
      <dgm:spPr/>
      <dgm:t>
        <a:bodyPr/>
        <a:lstStyle/>
        <a:p>
          <a:endParaRPr lang="en-US"/>
        </a:p>
      </dgm:t>
    </dgm:pt>
    <dgm:pt modelId="{CFF50CC6-AF62-4A74-A57F-062BC2FB4847}">
      <dgm:prSet/>
      <dgm:spPr/>
      <dgm:t>
        <a:bodyPr/>
        <a:lstStyle/>
        <a:p>
          <a:r>
            <a:rPr lang="en-US"/>
            <a:t>Sentiment analysis</a:t>
          </a:r>
        </a:p>
      </dgm:t>
    </dgm:pt>
    <dgm:pt modelId="{CD378CC3-6E8D-4145-A817-31B9A848521A}" type="parTrans" cxnId="{08301A69-1B3C-4AE7-999B-A6DB99EE34B5}">
      <dgm:prSet/>
      <dgm:spPr/>
      <dgm:t>
        <a:bodyPr/>
        <a:lstStyle/>
        <a:p>
          <a:endParaRPr lang="en-US"/>
        </a:p>
      </dgm:t>
    </dgm:pt>
    <dgm:pt modelId="{08EED712-60E2-47B1-B3F4-1DBE967B0344}" type="sibTrans" cxnId="{08301A69-1B3C-4AE7-999B-A6DB99EE34B5}">
      <dgm:prSet/>
      <dgm:spPr/>
      <dgm:t>
        <a:bodyPr/>
        <a:lstStyle/>
        <a:p>
          <a:endParaRPr lang="en-US"/>
        </a:p>
      </dgm:t>
    </dgm:pt>
    <dgm:pt modelId="{956D05DD-671C-4289-814F-3270AE86AA5E}">
      <dgm:prSet/>
      <dgm:spPr/>
      <dgm:t>
        <a:bodyPr/>
        <a:lstStyle/>
        <a:p>
          <a:r>
            <a:rPr lang="en-US"/>
            <a:t>Incorporating sentiment analysis of retail traders from social media</a:t>
          </a:r>
        </a:p>
      </dgm:t>
    </dgm:pt>
    <dgm:pt modelId="{FFA4D565-CAC8-47BF-98FB-250AFBEA7B9F}" type="parTrans" cxnId="{BBABC97B-93B7-4EB8-8578-B262B3B80AE0}">
      <dgm:prSet/>
      <dgm:spPr/>
      <dgm:t>
        <a:bodyPr/>
        <a:lstStyle/>
        <a:p>
          <a:endParaRPr lang="en-US"/>
        </a:p>
      </dgm:t>
    </dgm:pt>
    <dgm:pt modelId="{9FA54F33-9343-42EE-B574-3783D456E807}" type="sibTrans" cxnId="{BBABC97B-93B7-4EB8-8578-B262B3B80AE0}">
      <dgm:prSet/>
      <dgm:spPr/>
      <dgm:t>
        <a:bodyPr/>
        <a:lstStyle/>
        <a:p>
          <a:endParaRPr lang="en-US"/>
        </a:p>
      </dgm:t>
    </dgm:pt>
    <dgm:pt modelId="{09A38CE4-E368-4750-9444-162AFCA58891}" type="pres">
      <dgm:prSet presAssocID="{9B7D9526-8969-45C8-A28F-93400082D770}" presName="root" presStyleCnt="0">
        <dgm:presLayoutVars>
          <dgm:dir/>
          <dgm:resizeHandles val="exact"/>
        </dgm:presLayoutVars>
      </dgm:prSet>
      <dgm:spPr/>
    </dgm:pt>
    <dgm:pt modelId="{DE96EEF8-755C-4C8E-AD8B-8AC82EE71A7E}" type="pres">
      <dgm:prSet presAssocID="{752B7F4F-2702-4E36-B896-DB6AD3E70D85}" presName="compNode" presStyleCnt="0"/>
      <dgm:spPr/>
    </dgm:pt>
    <dgm:pt modelId="{18986CF1-2072-42F0-BCE0-914E74EE6D33}" type="pres">
      <dgm:prSet presAssocID="{752B7F4F-2702-4E36-B896-DB6AD3E70D85}" presName="bgRect" presStyleLbl="bgShp" presStyleIdx="0" presStyleCnt="2"/>
      <dgm:spPr/>
    </dgm:pt>
    <dgm:pt modelId="{D81EE60F-2821-4F87-98D9-59CDB0BCB6F7}" type="pres">
      <dgm:prSet presAssocID="{752B7F4F-2702-4E36-B896-DB6AD3E70D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4DEDF7C-63E7-469F-A76B-D678BEB6F37C}" type="pres">
      <dgm:prSet presAssocID="{752B7F4F-2702-4E36-B896-DB6AD3E70D85}" presName="spaceRect" presStyleCnt="0"/>
      <dgm:spPr/>
    </dgm:pt>
    <dgm:pt modelId="{37B540AC-436C-4460-A4C7-6FA0DE6679E7}" type="pres">
      <dgm:prSet presAssocID="{752B7F4F-2702-4E36-B896-DB6AD3E70D85}" presName="parTx" presStyleLbl="revTx" presStyleIdx="0" presStyleCnt="4">
        <dgm:presLayoutVars>
          <dgm:chMax val="0"/>
          <dgm:chPref val="0"/>
        </dgm:presLayoutVars>
      </dgm:prSet>
      <dgm:spPr/>
    </dgm:pt>
    <dgm:pt modelId="{B9F9C750-C5FA-424B-91B7-6E26661FE142}" type="pres">
      <dgm:prSet presAssocID="{752B7F4F-2702-4E36-B896-DB6AD3E70D85}" presName="desTx" presStyleLbl="revTx" presStyleIdx="1" presStyleCnt="4">
        <dgm:presLayoutVars/>
      </dgm:prSet>
      <dgm:spPr/>
    </dgm:pt>
    <dgm:pt modelId="{B590C752-BF56-4C8F-BC2E-7324FF286D96}" type="pres">
      <dgm:prSet presAssocID="{EF29B5BA-9BC1-4D76-BD70-78F9199EABA1}" presName="sibTrans" presStyleCnt="0"/>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1" presStyleCnt="2"/>
      <dgm:spPr/>
    </dgm:pt>
    <dgm:pt modelId="{10276274-7A25-420F-85AC-6F98D7C9368E}" type="pres">
      <dgm:prSet presAssocID="{5FAE9542-ED2B-4FF2-A911-A23EE6F6DD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2" presStyleCnt="4">
        <dgm:presLayoutVars>
          <dgm:chMax val="0"/>
          <dgm:chPref val="0"/>
        </dgm:presLayoutVars>
      </dgm:prSet>
      <dgm:spPr/>
    </dgm:pt>
    <dgm:pt modelId="{D989E9BD-753D-4A8A-BE43-10BCB6382F25}" type="pres">
      <dgm:prSet presAssocID="{5FAE9542-ED2B-4FF2-A911-A23EE6F6DDC5}" presName="desTx" presStyleLbl="revTx" presStyleIdx="3" presStyleCnt="4">
        <dgm:presLayoutVars/>
      </dgm:prSet>
      <dgm:spPr/>
    </dgm:pt>
  </dgm:ptLst>
  <dgm:cxnLst>
    <dgm:cxn modelId="{2E641F12-6554-408C-B590-B0AADF23A147}" type="presOf" srcId="{F5E1371D-7CC8-4CFD-AA16-381C5864DB80}" destId="{B9F9C750-C5FA-424B-91B7-6E26661FE142}" srcOrd="0" destOrd="1" presId="urn:microsoft.com/office/officeart/2018/2/layout/IconVerticalSolidList"/>
    <dgm:cxn modelId="{3161AF28-7129-46C6-944B-BD11E164DC58}" srcId="{752B7F4F-2702-4E36-B896-DB6AD3E70D85}" destId="{5FC0DDF8-1BF1-4359-BEC1-EA7CD70ACA5F}" srcOrd="0" destOrd="0" parTransId="{DA0D3296-9D1C-4040-B3D2-AB5921AEDB39}" sibTransId="{B50B769E-C2DC-4534-A727-719EEA221276}"/>
    <dgm:cxn modelId="{30347D45-F62C-47C8-8757-2A137BDEED7C}" type="presOf" srcId="{956D05DD-671C-4289-814F-3270AE86AA5E}" destId="{D989E9BD-753D-4A8A-BE43-10BCB6382F25}" srcOrd="0" destOrd="2" presId="urn:microsoft.com/office/officeart/2018/2/layout/IconVerticalSolidList"/>
    <dgm:cxn modelId="{08301A69-1B3C-4AE7-999B-A6DB99EE34B5}" srcId="{5FAE9542-ED2B-4FF2-A911-A23EE6F6DDC5}" destId="{CFF50CC6-AF62-4A74-A57F-062BC2FB4847}" srcOrd="1" destOrd="0" parTransId="{CD378CC3-6E8D-4145-A817-31B9A848521A}" sibTransId="{08EED712-60E2-47B1-B3F4-1DBE967B0344}"/>
    <dgm:cxn modelId="{EFF2ED75-E9AC-4B48-B3F2-5971B7523C4C}" srcId="{9B7D9526-8969-45C8-A28F-93400082D770}" destId="{5FAE9542-ED2B-4FF2-A911-A23EE6F6DDC5}" srcOrd="1" destOrd="0" parTransId="{DE52508F-1789-4A9F-9707-74924DD7E61E}" sibTransId="{CCF74DE4-26C9-45A4-82E6-70A784D8BBD1}"/>
    <dgm:cxn modelId="{B0A50259-50DC-4F73-8607-AB7A470604C1}" type="presOf" srcId="{752B7F4F-2702-4E36-B896-DB6AD3E70D85}" destId="{37B540AC-436C-4460-A4C7-6FA0DE6679E7}" srcOrd="0" destOrd="0" presId="urn:microsoft.com/office/officeart/2018/2/layout/IconVerticalSolidList"/>
    <dgm:cxn modelId="{D6909B59-9DF0-4AC9-8F1E-2F5A847EACF5}" type="presOf" srcId="{5FAE9542-ED2B-4FF2-A911-A23EE6F6DDC5}" destId="{C1D4B622-1C87-4F4A-B292-1823CF35D469}" srcOrd="0" destOrd="0" presId="urn:microsoft.com/office/officeart/2018/2/layout/IconVerticalSolidList"/>
    <dgm:cxn modelId="{BBABC97B-93B7-4EB8-8578-B262B3B80AE0}" srcId="{CFF50CC6-AF62-4A74-A57F-062BC2FB4847}" destId="{956D05DD-671C-4289-814F-3270AE86AA5E}" srcOrd="0" destOrd="0" parTransId="{FFA4D565-CAC8-47BF-98FB-250AFBEA7B9F}" sibTransId="{9FA54F33-9343-42EE-B574-3783D456E807}"/>
    <dgm:cxn modelId="{231CAF82-4079-4066-ABF9-82AD15921879}" type="presOf" srcId="{7EF95EE2-E166-47D0-9D14-B03FFF560B57}" destId="{D989E9BD-753D-4A8A-BE43-10BCB6382F25}" srcOrd="0" destOrd="0" presId="urn:microsoft.com/office/officeart/2018/2/layout/IconVerticalSolidList"/>
    <dgm:cxn modelId="{BE710D90-EC91-4A9C-A6F9-FF61E651102D}" srcId="{5FAE9542-ED2B-4FF2-A911-A23EE6F6DDC5}" destId="{7EF95EE2-E166-47D0-9D14-B03FFF560B57}" srcOrd="0" destOrd="0" parTransId="{839EBB23-5355-4A00-92A2-1DCE9FCB480F}" sibTransId="{D43383D3-68DE-4B85-913F-C29C0148766E}"/>
    <dgm:cxn modelId="{79BD5DA5-D3E7-4330-8FA9-A410A86E0136}" type="presOf" srcId="{5FC0DDF8-1BF1-4359-BEC1-EA7CD70ACA5F}" destId="{B9F9C750-C5FA-424B-91B7-6E26661FE142}" srcOrd="0" destOrd="0" presId="urn:microsoft.com/office/officeart/2018/2/layout/IconVerticalSolidList"/>
    <dgm:cxn modelId="{2B2C9FA6-7651-4F5B-90FB-12E4706C283F}" type="presOf" srcId="{BA6E74E4-141F-4187-903C-AA4F45E4CE9C}" destId="{B9F9C750-C5FA-424B-91B7-6E26661FE142}" srcOrd="0" destOrd="3" presId="urn:microsoft.com/office/officeart/2018/2/layout/IconVerticalSolidList"/>
    <dgm:cxn modelId="{FB4F14C0-BDDB-461F-A969-A0D59EE3E722}" srcId="{5FC0DDF8-1BF1-4359-BEC1-EA7CD70ACA5F}" destId="{F5E1371D-7CC8-4CFD-AA16-381C5864DB80}" srcOrd="0" destOrd="0" parTransId="{F8AAAB9C-1826-4C5A-BA7C-8E2D983DCD22}" sibTransId="{66094009-6553-4A7C-882D-198E30E8BE00}"/>
    <dgm:cxn modelId="{E54609CB-887B-458F-8EDB-69EFD94E71B3}" type="presOf" srcId="{9B7D9526-8969-45C8-A28F-93400082D770}" destId="{09A38CE4-E368-4750-9444-162AFCA58891}" srcOrd="0" destOrd="0" presId="urn:microsoft.com/office/officeart/2018/2/layout/IconVerticalSolidList"/>
    <dgm:cxn modelId="{D4E4C9CD-5B4D-4224-A62C-16C39C14EB51}" type="presOf" srcId="{BCE3DE5A-1383-4E99-9030-4D8ADBE03E0C}" destId="{B9F9C750-C5FA-424B-91B7-6E26661FE142}" srcOrd="0" destOrd="2" presId="urn:microsoft.com/office/officeart/2018/2/layout/IconVerticalSolidList"/>
    <dgm:cxn modelId="{21A2EEDE-B034-4298-8496-ED360EDC5B73}" srcId="{9B7D9526-8969-45C8-A28F-93400082D770}" destId="{752B7F4F-2702-4E36-B896-DB6AD3E70D85}" srcOrd="0" destOrd="0" parTransId="{BEAA42E4-3A8B-4D11-9AA7-B0DA4B6B2251}" sibTransId="{EF29B5BA-9BC1-4D76-BD70-78F9199EABA1}"/>
    <dgm:cxn modelId="{6C98CDF0-8F40-4AFE-A856-63FB9C1E9601}" srcId="{752B7F4F-2702-4E36-B896-DB6AD3E70D85}" destId="{BCE3DE5A-1383-4E99-9030-4D8ADBE03E0C}" srcOrd="1" destOrd="0" parTransId="{5CE08A19-424C-4C24-A53F-CA0C9E58F912}" sibTransId="{46CBA0B9-AD78-4B6F-BEC6-41071BB8C8B3}"/>
    <dgm:cxn modelId="{8C7978F1-F8DC-4DAB-B37A-E9CA52844F5E}" type="presOf" srcId="{CFF50CC6-AF62-4A74-A57F-062BC2FB4847}" destId="{D989E9BD-753D-4A8A-BE43-10BCB6382F25}" srcOrd="0" destOrd="1" presId="urn:microsoft.com/office/officeart/2018/2/layout/IconVerticalSolidList"/>
    <dgm:cxn modelId="{F2A325FB-7432-4417-8881-67380BF7035A}" srcId="{BCE3DE5A-1383-4E99-9030-4D8ADBE03E0C}" destId="{BA6E74E4-141F-4187-903C-AA4F45E4CE9C}" srcOrd="0" destOrd="0" parTransId="{38FEA599-4250-4CE6-9517-3BC66C2D050B}" sibTransId="{324C2374-9A45-4BD5-9452-FB903317046C}"/>
    <dgm:cxn modelId="{BF482D20-E596-46CF-A7E4-6C47F9BF2CAF}" type="presParOf" srcId="{09A38CE4-E368-4750-9444-162AFCA58891}" destId="{DE96EEF8-755C-4C8E-AD8B-8AC82EE71A7E}" srcOrd="0" destOrd="0" presId="urn:microsoft.com/office/officeart/2018/2/layout/IconVerticalSolidList"/>
    <dgm:cxn modelId="{C74A307D-636F-4CFB-8C51-EE0AF7370F45}" type="presParOf" srcId="{DE96EEF8-755C-4C8E-AD8B-8AC82EE71A7E}" destId="{18986CF1-2072-42F0-BCE0-914E74EE6D33}" srcOrd="0" destOrd="0" presId="urn:microsoft.com/office/officeart/2018/2/layout/IconVerticalSolidList"/>
    <dgm:cxn modelId="{F744318E-FDD5-433D-BE7E-C405B10D51B5}" type="presParOf" srcId="{DE96EEF8-755C-4C8E-AD8B-8AC82EE71A7E}" destId="{D81EE60F-2821-4F87-98D9-59CDB0BCB6F7}" srcOrd="1" destOrd="0" presId="urn:microsoft.com/office/officeart/2018/2/layout/IconVerticalSolidList"/>
    <dgm:cxn modelId="{5980CFBA-B374-4C02-BE3C-5351F9FE6642}" type="presParOf" srcId="{DE96EEF8-755C-4C8E-AD8B-8AC82EE71A7E}" destId="{14DEDF7C-63E7-469F-A76B-D678BEB6F37C}" srcOrd="2" destOrd="0" presId="urn:microsoft.com/office/officeart/2018/2/layout/IconVerticalSolidList"/>
    <dgm:cxn modelId="{DF146145-A21A-4A30-8C69-2A775ECAB2E8}" type="presParOf" srcId="{DE96EEF8-755C-4C8E-AD8B-8AC82EE71A7E}" destId="{37B540AC-436C-4460-A4C7-6FA0DE6679E7}" srcOrd="3" destOrd="0" presId="urn:microsoft.com/office/officeart/2018/2/layout/IconVerticalSolidList"/>
    <dgm:cxn modelId="{4D616CD7-D7E7-42C7-88FB-3530A87753C6}" type="presParOf" srcId="{DE96EEF8-755C-4C8E-AD8B-8AC82EE71A7E}" destId="{B9F9C750-C5FA-424B-91B7-6E26661FE142}" srcOrd="4" destOrd="0" presId="urn:microsoft.com/office/officeart/2018/2/layout/IconVerticalSolidList"/>
    <dgm:cxn modelId="{B14A2D50-8E80-44F0-9815-1640F48A6F9A}" type="presParOf" srcId="{09A38CE4-E368-4750-9444-162AFCA58891}" destId="{B590C752-BF56-4C8F-BC2E-7324FF286D96}" srcOrd="1" destOrd="0" presId="urn:microsoft.com/office/officeart/2018/2/layout/IconVerticalSolidList"/>
    <dgm:cxn modelId="{01E5AEB6-33FA-407E-8B66-B1D216753DA2}" type="presParOf" srcId="{09A38CE4-E368-4750-9444-162AFCA58891}" destId="{138E70F6-4640-4F3A-B755-CAE18243AC10}" srcOrd="2"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BBE1F218-B14C-4EC9-BCF9-C49D70761A09}" type="presParOf" srcId="{138E70F6-4640-4F3A-B755-CAE18243AC10}" destId="{D989E9BD-753D-4A8A-BE43-10BCB6382F2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43521-B3F7-49EE-81E1-D337A8F2678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94BED6AA-20B8-4B6D-98F6-C4CBC266E7C5}">
      <dgm:prSet/>
      <dgm:spPr/>
      <dgm:t>
        <a:bodyPr/>
        <a:lstStyle/>
        <a:p>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r>
            <a:rPr lang="en-US"/>
            <a:t>There are paper study the correlation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r>
            <a:rPr lang="en-US"/>
            <a:t>There are paper about building models to predict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r>
            <a:rPr lang="en-US"/>
            <a:t>We implemented a dynamic approach to make short term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r>
            <a:rPr lang="en-US"/>
            <a:t>We focus both on loss and 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r>
            <a:rPr lang="en-US"/>
            <a:t>We incorporate sentiment analysis into our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7BED740-E256-498D-B562-80EB904E7FA0}" srcId="{94BED6AA-20B8-4B6D-98F6-C4CBC266E7C5}" destId="{783B5F03-87CF-4C47-99D6-BE02033E20C9}" srcOrd="0" destOrd="0" parTransId="{03DB114C-C02F-4220-AB33-8315CD2D2602}" sibTransId="{9C3AC8DC-0979-4B1D-9E9E-20557050AD00}"/>
    <dgm:cxn modelId="{21FE2865-2185-4106-9349-7E55B0F75AAF}" type="presOf" srcId="{B0143521-B3F7-49EE-81E1-D337A8F26784}" destId="{940AB1B8-31F0-482E-AB7E-20EDA6827836}" srcOrd="0" destOrd="0" presId="urn:microsoft.com/office/officeart/2005/8/layout/list1"/>
    <dgm:cxn modelId="{ED29AF4A-32DF-4CB4-8F8B-4CC1A5A90B74}" type="presOf" srcId="{94BED6AA-20B8-4B6D-98F6-C4CBC266E7C5}" destId="{29A8FEE7-C8FB-46E8-AD66-6B2412059858}" srcOrd="0" destOrd="0" presId="urn:microsoft.com/office/officeart/2005/8/layout/list1"/>
    <dgm:cxn modelId="{6CDB966E-BA7B-4843-85C1-0B9D6B1E402C}" type="presOf" srcId="{783B5F03-87CF-4C47-99D6-BE02033E20C9}" destId="{4EC703AE-C60D-48F0-BCB2-9FE16DB1B6E5}" srcOrd="0" destOrd="0" presId="urn:microsoft.com/office/officeart/2005/8/layout/list1"/>
    <dgm:cxn modelId="{7F59C370-3F8A-41E1-A054-450FE149470B}" type="presOf" srcId="{3B3F23A9-9368-4FF8-9628-011B9433666D}" destId="{F27E2B59-372A-402C-B697-3DE712A58854}" srcOrd="1" destOrd="0" presId="urn:microsoft.com/office/officeart/2005/8/layout/list1"/>
    <dgm:cxn modelId="{FEC31754-D02F-4BE6-BF38-EC85C5EAEA60}" type="presOf" srcId="{3B3F23A9-9368-4FF8-9628-011B9433666D}" destId="{645333B6-97E4-40DA-84CF-595DA3FCB3AF}" srcOrd="0" destOrd="0" presId="urn:microsoft.com/office/officeart/2005/8/layout/list1"/>
    <dgm:cxn modelId="{D6F4B180-8AAF-4C99-B348-99B982CCC24A}" srcId="{3B3F23A9-9368-4FF8-9628-011B9433666D}" destId="{29232304-F197-4F19-A308-C88511292A9E}" srcOrd="0" destOrd="0" parTransId="{56E228EC-845F-47B9-850A-9118EEAF286B}" sibTransId="{C4ABA87D-7618-45AC-9C5A-F1775AE53EE5}"/>
    <dgm:cxn modelId="{81C70E86-483D-4873-8FD2-44D0707B0001}" type="presOf" srcId="{99A02676-2CF9-4F9B-A2B2-E11AE5245397}" destId="{4EC703AE-C60D-48F0-BCB2-9FE16DB1B6E5}" srcOrd="0" destOrd="1" presId="urn:microsoft.com/office/officeart/2005/8/layout/list1"/>
    <dgm:cxn modelId="{10013492-0AEE-4F33-8403-F459493248C8}" type="presOf" srcId="{29232304-F197-4F19-A308-C88511292A9E}" destId="{1B0A7A31-21EB-4189-8994-DEC93D450867}" srcOrd="0" destOrd="0" presId="urn:microsoft.com/office/officeart/2005/8/layout/list1"/>
    <dgm:cxn modelId="{1DA9CE99-0BFF-4375-9DB0-1DE7B833C78D}" type="presOf" srcId="{94BED6AA-20B8-4B6D-98F6-C4CBC266E7C5}" destId="{3D78E7DC-E549-4121-9EC8-783C9EC0AC04}" srcOrd="1" destOrd="0" presId="urn:microsoft.com/office/officeart/2005/8/layout/list1"/>
    <dgm:cxn modelId="{1B6A62BD-612F-44BA-8B3D-F61B6932B8BE}" srcId="{3B3F23A9-9368-4FF8-9628-011B9433666D}" destId="{553E6F11-1C98-4B13-964F-5B07379B3B45}" srcOrd="2" destOrd="0" parTransId="{1328C4BC-3A9F-48F8-AE7E-52468D6BD0E6}" sibTransId="{81914171-34A2-4DC6-BEB5-3A36C1EEFDAC}"/>
    <dgm:cxn modelId="{48CA7FBE-AFE8-4F05-ADEA-F31DCDA0D3C2}" type="presOf" srcId="{553E6F11-1C98-4B13-964F-5B07379B3B45}" destId="{1B0A7A31-21EB-4189-8994-DEC93D450867}" srcOrd="0" destOrd="2" presId="urn:microsoft.com/office/officeart/2005/8/layout/list1"/>
    <dgm:cxn modelId="{5AAF5AD8-E391-4DB0-8114-A71C6C8272E1}" type="presOf" srcId="{2B082865-4192-4319-9011-EC5FAA6A9E70}" destId="{1B0A7A31-21EB-4189-8994-DEC93D450867}" srcOrd="0" destOrd="1" presId="urn:microsoft.com/office/officeart/2005/8/layout/list1"/>
    <dgm:cxn modelId="{88697ADF-E79E-4545-8C5B-6A3C96ABEA75}" srcId="{B0143521-B3F7-49EE-81E1-D337A8F26784}" destId="{3B3F23A9-9368-4FF8-9628-011B9433666D}" srcOrd="1" destOrd="0" parTransId="{64C214AA-E8CD-46F1-945C-8FBA5C339EC7}" sibTransId="{C948E9B6-7EA6-45A9-BE7C-73FF13D76FA8}"/>
    <dgm:cxn modelId="{2C56A466-3D10-4266-9D78-7257B48B864C}" type="presParOf" srcId="{940AB1B8-31F0-482E-AB7E-20EDA6827836}" destId="{DC98DF1F-9E28-4C72-BC41-D80F096B1268}" srcOrd="0" destOrd="0" presId="urn:microsoft.com/office/officeart/2005/8/layout/list1"/>
    <dgm:cxn modelId="{DE64202B-686A-49C9-96DA-B43FC3E149D7}" type="presParOf" srcId="{DC98DF1F-9E28-4C72-BC41-D80F096B1268}" destId="{29A8FEE7-C8FB-46E8-AD66-6B2412059858}" srcOrd="0" destOrd="0" presId="urn:microsoft.com/office/officeart/2005/8/layout/list1"/>
    <dgm:cxn modelId="{B2C3114E-4381-4CC6-B4EB-3C62349CE6BF}" type="presParOf" srcId="{DC98DF1F-9E28-4C72-BC41-D80F096B1268}" destId="{3D78E7DC-E549-4121-9EC8-783C9EC0AC04}" srcOrd="1" destOrd="0" presId="urn:microsoft.com/office/officeart/2005/8/layout/list1"/>
    <dgm:cxn modelId="{301C41D2-9578-4CF5-B43D-F21C851ECF4D}" type="presParOf" srcId="{940AB1B8-31F0-482E-AB7E-20EDA6827836}" destId="{BB1CCB41-C370-4902-8C86-95F957158353}" srcOrd="1" destOrd="0" presId="urn:microsoft.com/office/officeart/2005/8/layout/list1"/>
    <dgm:cxn modelId="{FA537701-A74E-4199-8DA2-1A822C875034}" type="presParOf" srcId="{940AB1B8-31F0-482E-AB7E-20EDA6827836}" destId="{4EC703AE-C60D-48F0-BCB2-9FE16DB1B6E5}" srcOrd="2" destOrd="0" presId="urn:microsoft.com/office/officeart/2005/8/layout/list1"/>
    <dgm:cxn modelId="{2EE576F1-105D-4EC1-BD2A-5583E85008C1}" type="presParOf" srcId="{940AB1B8-31F0-482E-AB7E-20EDA6827836}" destId="{A3BA6804-DDB5-44F7-B19D-7301018130F5}" srcOrd="3" destOrd="0" presId="urn:microsoft.com/office/officeart/2005/8/layout/list1"/>
    <dgm:cxn modelId="{E435703D-2EAE-41DF-9ECA-EDBA7B85D827}" type="presParOf" srcId="{940AB1B8-31F0-482E-AB7E-20EDA6827836}" destId="{82C44835-B2D2-4F37-84AA-A9B04521242B}" srcOrd="4" destOrd="0" presId="urn:microsoft.com/office/officeart/2005/8/layout/list1"/>
    <dgm:cxn modelId="{E0100D43-EBBD-4FE6-8601-1A4873787032}" type="presParOf" srcId="{82C44835-B2D2-4F37-84AA-A9B04521242B}" destId="{645333B6-97E4-40DA-84CF-595DA3FCB3AF}" srcOrd="0" destOrd="0" presId="urn:microsoft.com/office/officeart/2005/8/layout/list1"/>
    <dgm:cxn modelId="{D37C2E8E-30DC-4125-B8A1-5A03A188745A}" type="presParOf" srcId="{82C44835-B2D2-4F37-84AA-A9B04521242B}" destId="{F27E2B59-372A-402C-B697-3DE712A58854}" srcOrd="1" destOrd="0" presId="urn:microsoft.com/office/officeart/2005/8/layout/list1"/>
    <dgm:cxn modelId="{07E27D1F-0380-4530-A0F7-07EFABC643CB}" type="presParOf" srcId="{940AB1B8-31F0-482E-AB7E-20EDA6827836}" destId="{8A4A7EE2-F414-4147-926A-63E463288E88}" srcOrd="5" destOrd="0" presId="urn:microsoft.com/office/officeart/2005/8/layout/list1"/>
    <dgm:cxn modelId="{1D6876AF-DB73-4611-89DB-708EB1E8E252}" type="presParOf" srcId="{940AB1B8-31F0-482E-AB7E-20EDA6827836}" destId="{1B0A7A31-21EB-4189-8994-DEC93D45086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4376C1F7-0024-4B80-BD42-35986A155B41}">
      <dgm:prSet/>
      <dgm:spPr/>
      <dgm:t>
        <a:bodyPr/>
        <a:lstStyle/>
        <a:p>
          <a:r>
            <a:rPr lang="en-US"/>
            <a:t>Objective: capture trading signal</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F8959A7-5758-4602-BAF3-E18A86C128F6}">
      <dgm:prSet/>
      <dgm:spPr/>
      <dgm:t>
        <a:bodyPr/>
        <a:lstStyle/>
        <a:p>
          <a:r>
            <a:rPr lang="en-US"/>
            <a:t>Price Vs. Return </a:t>
          </a:r>
        </a:p>
      </dgm:t>
    </dgm:pt>
    <dgm:pt modelId="{E1AD9B7C-3698-4018-AB90-78FA8EAE980D}" type="parTrans" cxnId="{4A115E5E-E76A-4ABD-988B-3AF2BAD28737}">
      <dgm:prSet/>
      <dgm:spPr/>
      <dgm:t>
        <a:bodyPr/>
        <a:lstStyle/>
        <a:p>
          <a:endParaRPr lang="en-US"/>
        </a:p>
      </dgm:t>
    </dgm:pt>
    <dgm:pt modelId="{D82472CC-9504-4F9C-8F58-A9BCF5F47E9F}" type="sibTrans" cxnId="{4A115E5E-E76A-4ABD-988B-3AF2BAD28737}">
      <dgm:prSet/>
      <dgm:spPr/>
      <dgm:t>
        <a:bodyPr/>
        <a:lstStyle/>
        <a:p>
          <a:endParaRPr lang="en-US"/>
        </a:p>
      </dgm:t>
    </dgm:pt>
    <dgm:pt modelId="{4F3D997D-9154-451C-BF74-F3CC87CAE17E}">
      <dgm:prSet/>
      <dgm:spPr/>
      <dgm:t>
        <a:bodyPr/>
        <a:lstStyle/>
        <a:p>
          <a:r>
            <a:rPr lang="en-US"/>
            <a:t>Stationary vs Nonstationary data</a:t>
          </a:r>
        </a:p>
      </dgm:t>
    </dgm:pt>
    <dgm:pt modelId="{AA051D88-E345-436A-B485-80E7FEE04CC3}" type="parTrans" cxnId="{0DFF3091-3F20-4B1D-B606-156F2B5CCC55}">
      <dgm:prSet/>
      <dgm:spPr/>
      <dgm:t>
        <a:bodyPr/>
        <a:lstStyle/>
        <a:p>
          <a:endParaRPr lang="en-US"/>
        </a:p>
      </dgm:t>
    </dgm:pt>
    <dgm:pt modelId="{2FFCE01D-797F-40E8-AFC2-CBF787AB34AF}" type="sibTrans" cxnId="{0DFF3091-3F20-4B1D-B606-156F2B5CCC55}">
      <dgm:prSet/>
      <dgm:spPr/>
      <dgm:t>
        <a:bodyPr/>
        <a:lstStyle/>
        <a:p>
          <a:endParaRPr lang="en-US"/>
        </a:p>
      </dgm:t>
    </dgm:pt>
    <dgm:pt modelId="{F781CEE4-351E-4DE6-A2BE-A148E2BE6A11}">
      <dgm:prSet/>
      <dgm:spPr/>
      <dgm:t>
        <a:bodyPr/>
        <a:lstStyle/>
        <a:p>
          <a:r>
            <a:rPr lang="en-US"/>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a:t>Make decision based on the distribution of returns of past 40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9533A7BD-EE40-4FE4-9467-AA3CA5E8EF78}" type="pres">
      <dgm:prSet presAssocID="{B0B72057-539C-4852-8B0B-E5CDDA35A1B2}" presName="boxAndChildren" presStyleCnt="0"/>
      <dgm:spPr/>
    </dgm:pt>
    <dgm:pt modelId="{AFAED945-7EA7-4A35-B1F7-C3B96C323CFB}" type="pres">
      <dgm:prSet presAssocID="{B0B72057-539C-4852-8B0B-E5CDDA35A1B2}" presName="parentTextBox" presStyleLbl="alignNode1" presStyleIdx="0" presStyleCnt="5"/>
      <dgm:spPr/>
    </dgm:pt>
    <dgm:pt modelId="{5AE216B5-5F4C-42E9-A762-320F601466DE}" type="pres">
      <dgm:prSet presAssocID="{B0B72057-539C-4852-8B0B-E5CDDA35A1B2}" presName="descendantBox" presStyleLbl="bgAccFollowNode1" presStyleIdx="0" presStyleCnt="5"/>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3"/>
      <dgm:spPr/>
    </dgm:pt>
    <dgm:pt modelId="{786F6D0D-2A27-43AE-95E9-CAD0084832D1}" type="pres">
      <dgm:prSet presAssocID="{A4907A77-F41C-433D-941F-3CE3915F6C5B}" presName="arrow" presStyleLbl="alignNode1" presStyleIdx="1" presStyleCnt="5"/>
      <dgm:spPr/>
    </dgm:pt>
    <dgm:pt modelId="{E006BCA2-E097-461F-A9AC-C4B2AB770286}" type="pres">
      <dgm:prSet presAssocID="{A4907A77-F41C-433D-941F-3CE3915F6C5B}" presName="descendantArrow" presStyleLbl="bgAccFollowNode1" presStyleIdx="1" presStyleCnt="5"/>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1" presStyleCnt="3"/>
      <dgm:spPr/>
    </dgm:pt>
    <dgm:pt modelId="{8E66816F-1241-44D3-968B-561D96CC75BA}" type="pres">
      <dgm:prSet presAssocID="{F781CEE4-351E-4DE6-A2BE-A148E2BE6A11}" presName="arrow" presStyleLbl="alignNode1" presStyleIdx="2" presStyleCnt="5"/>
      <dgm:spPr/>
    </dgm:pt>
    <dgm:pt modelId="{0CA55E89-E093-4898-B68F-FA493C0A3D16}" type="pres">
      <dgm:prSet presAssocID="{F781CEE4-351E-4DE6-A2BE-A148E2BE6A11}" presName="descendantArrow" presStyleLbl="bgAccFollowNode1" presStyleIdx="2" presStyleCnt="5"/>
      <dgm:spPr/>
    </dgm:pt>
    <dgm:pt modelId="{C9585345-7ADE-4222-A52A-8EB3DBCB8AE0}" type="pres">
      <dgm:prSet presAssocID="{2FFCE01D-797F-40E8-AFC2-CBF787AB34AF}" presName="sp" presStyleCnt="0"/>
      <dgm:spPr/>
    </dgm:pt>
    <dgm:pt modelId="{E28098D5-1F7D-47F7-944F-EDB8BF33068B}" type="pres">
      <dgm:prSet presAssocID="{4F3D997D-9154-451C-BF74-F3CC87CAE17E}" presName="arrowAndChildren" presStyleCnt="0"/>
      <dgm:spPr/>
    </dgm:pt>
    <dgm:pt modelId="{E89F220F-7E7C-44E9-979E-68B41197A23F}" type="pres">
      <dgm:prSet presAssocID="{4F3D997D-9154-451C-BF74-F3CC87CAE17E}" presName="parentTextArrow" presStyleLbl="node1" presStyleIdx="2" presStyleCnt="3"/>
      <dgm:spPr/>
    </dgm:pt>
    <dgm:pt modelId="{F6F1547C-2CDF-4C4E-8595-C809DA3A0BB1}" type="pres">
      <dgm:prSet presAssocID="{4F3D997D-9154-451C-BF74-F3CC87CAE17E}" presName="arrow" presStyleLbl="alignNode1" presStyleIdx="3" presStyleCnt="5"/>
      <dgm:spPr/>
    </dgm:pt>
    <dgm:pt modelId="{A8A630B8-FC0D-49F2-ACD1-CFED1ED2296D}" type="pres">
      <dgm:prSet presAssocID="{4F3D997D-9154-451C-BF74-F3CC87CAE17E}" presName="descendantArrow" presStyleLbl="bgAccFollowNode1" presStyleIdx="3" presStyleCnt="5"/>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2" presStyleCnt="3"/>
      <dgm:spPr/>
    </dgm:pt>
    <dgm:pt modelId="{3A72816A-2896-43DB-97B3-402663962CD3}" type="pres">
      <dgm:prSet presAssocID="{4376C1F7-0024-4B80-BD42-35986A155B41}" presName="arrow" presStyleLbl="alignNode1" presStyleIdx="4" presStyleCnt="5"/>
      <dgm:spPr/>
    </dgm:pt>
    <dgm:pt modelId="{402F365E-626C-4E88-9934-F7E442741308}" type="pres">
      <dgm:prSet presAssocID="{4376C1F7-0024-4B80-BD42-35986A155B41}" presName="descendantArrow" presStyleLbl="bgAccFollowNode1" presStyleIdx="4" presStyleCnt="5"/>
      <dgm:spPr/>
    </dgm:pt>
  </dgm:ptLst>
  <dgm:cxnLst>
    <dgm:cxn modelId="{6403ED09-5208-4B0C-BC0B-CD99D04FC4DA}" type="presOf" srcId="{17F4893B-079D-42D4-8FA9-ADCF70799F12}" destId="{68E345F6-D452-4C9C-BB0F-C29F77E13301}" srcOrd="0" destOrd="0" presId="urn:microsoft.com/office/officeart/2016/7/layout/VerticalDownArrowProcess"/>
    <dgm:cxn modelId="{71248025-7B91-4DDD-A88F-4FAF2F6519A2}" type="presOf" srcId="{4376C1F7-0024-4B80-BD42-35986A155B41}" destId="{5A85D79A-82B8-4626-9BDD-FE427FA50F8D}"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4A115E5E-E76A-4ABD-988B-3AF2BAD28737}" srcId="{4376C1F7-0024-4B80-BD42-35986A155B41}" destId="{FF8959A7-5758-4602-BAF3-E18A86C128F6}" srcOrd="0" destOrd="0" parTransId="{E1AD9B7C-3698-4018-AB90-78FA8EAE980D}" sibTransId="{D82472CC-9504-4F9C-8F58-A9BCF5F47E9F}"/>
    <dgm:cxn modelId="{D7673F63-48D6-48A7-AAC7-E143DA4C47B7}" type="presOf" srcId="{A4907A77-F41C-433D-941F-3CE3915F6C5B}" destId="{786F6D0D-2A27-43AE-95E9-CAD0084832D1}" srcOrd="1" destOrd="0" presId="urn:microsoft.com/office/officeart/2016/7/layout/VerticalDownArrowProcess"/>
    <dgm:cxn modelId="{7E101145-F230-46EC-B71C-766117415277}" type="presOf" srcId="{F781CEE4-351E-4DE6-A2BE-A148E2BE6A11}" destId="{17D75BB7-BB75-4988-97A8-6D5C82DDFA85}" srcOrd="0" destOrd="0" presId="urn:microsoft.com/office/officeart/2016/7/layout/VerticalDownArrowProcess"/>
    <dgm:cxn modelId="{605D8150-FD56-4FCB-B66B-646209917216}" type="presOf" srcId="{4F3D997D-9154-451C-BF74-F3CC87CAE17E}" destId="{E89F220F-7E7C-44E9-979E-68B41197A23F}" srcOrd="0" destOrd="0" presId="urn:microsoft.com/office/officeart/2016/7/layout/VerticalDownArrowProcess"/>
    <dgm:cxn modelId="{CF586780-0CCE-410D-B8F4-5F8533AB0CC7}" type="presOf" srcId="{A4907A77-F41C-433D-941F-3CE3915F6C5B}" destId="{3EACA8DE-BEA4-488E-900A-BAD9B4AA4AA3}" srcOrd="0" destOrd="0" presId="urn:microsoft.com/office/officeart/2016/7/layout/VerticalDownArrowProcess"/>
    <dgm:cxn modelId="{8A20678E-58F3-436E-97D0-3D68644D07FE}" srcId="{17F4893B-079D-42D4-8FA9-ADCF70799F12}" destId="{A4907A77-F41C-433D-941F-3CE3915F6C5B}" srcOrd="3" destOrd="0" parTransId="{1BB71B3D-20BD-4418-991C-3381DD14920E}" sibTransId="{929CDFFA-0030-4D88-A869-EE0F0993D884}"/>
    <dgm:cxn modelId="{0DFF3091-3F20-4B1D-B606-156F2B5CCC55}" srcId="{17F4893B-079D-42D4-8FA9-ADCF70799F12}" destId="{4F3D997D-9154-451C-BF74-F3CC87CAE17E}" srcOrd="1" destOrd="0" parTransId="{AA051D88-E345-436A-B485-80E7FEE04CC3}" sibTransId="{2FFCE01D-797F-40E8-AFC2-CBF787AB34AF}"/>
    <dgm:cxn modelId="{CC723FB0-D98B-413E-A6A7-3EFB6752ACEF}" srcId="{B0B72057-539C-4852-8B0B-E5CDDA35A1B2}" destId="{7F6C6B3E-2CDA-4D80-AAFD-A63A91B85346}" srcOrd="0" destOrd="0" parTransId="{C74DDFB6-4AD0-41CD-8B0D-D06DF2F3D5B9}" sibTransId="{6B6B89DC-62F9-4D69-9A73-AFCC749C78F7}"/>
    <dgm:cxn modelId="{ACBDFCB6-1789-4253-975D-00C9BBB3938C}" type="presOf" srcId="{7F6C6B3E-2CDA-4D80-AAFD-A63A91B85346}" destId="{5AE216B5-5F4C-42E9-A762-320F601466DE}" srcOrd="0" destOrd="0" presId="urn:microsoft.com/office/officeart/2016/7/layout/VerticalDownArrowProcess"/>
    <dgm:cxn modelId="{3A79DCBD-95F0-4EEC-B6E5-62568487A24D}" type="presOf" srcId="{4376C1F7-0024-4B80-BD42-35986A155B41}" destId="{3A72816A-2896-43DB-97B3-402663962CD3}" srcOrd="1" destOrd="0" presId="urn:microsoft.com/office/officeart/2016/7/layout/VerticalDownArrowProcess"/>
    <dgm:cxn modelId="{175472C1-864B-40BB-9A2B-E72D66FDF5F8}" srcId="{17F4893B-079D-42D4-8FA9-ADCF70799F12}" destId="{4376C1F7-0024-4B80-BD42-35986A155B41}" srcOrd="0" destOrd="0" parTransId="{50403FE2-51BD-4BD8-AAE6-DAA6C9192EBC}" sibTransId="{47758C72-7EAE-47FC-8393-5F35DBDCD071}"/>
    <dgm:cxn modelId="{3F25ADD8-7E57-49BB-BC46-AACCE7E3AEA9}" type="presOf" srcId="{B0B72057-539C-4852-8B0B-E5CDDA35A1B2}" destId="{AFAED945-7EA7-4A35-B1F7-C3B96C323CFB}" srcOrd="0" destOrd="0" presId="urn:microsoft.com/office/officeart/2016/7/layout/VerticalDownArrowProcess"/>
    <dgm:cxn modelId="{5C8D37DB-B4EB-4926-AD69-3B5501144AA9}" type="presOf" srcId="{FF8959A7-5758-4602-BAF3-E18A86C128F6}" destId="{402F365E-626C-4E88-9934-F7E442741308}" srcOrd="0" destOrd="0" presId="urn:microsoft.com/office/officeart/2016/7/layout/VerticalDownArrowProcess"/>
    <dgm:cxn modelId="{1C9942E9-B358-4E38-89BE-447556F29291}" type="presOf" srcId="{F781CEE4-351E-4DE6-A2BE-A148E2BE6A11}" destId="{8E66816F-1241-44D3-968B-561D96CC75BA}" srcOrd="1" destOrd="0" presId="urn:microsoft.com/office/officeart/2016/7/layout/VerticalDownArrowProcess"/>
    <dgm:cxn modelId="{7038C9FC-5ED5-446A-BD50-A00226304D24}" type="presOf" srcId="{4F3D997D-9154-451C-BF74-F3CC87CAE17E}" destId="{F6F1547C-2CDF-4C4E-8595-C809DA3A0BB1}" srcOrd="1" destOrd="0" presId="urn:microsoft.com/office/officeart/2016/7/layout/VerticalDownArrowProcess"/>
    <dgm:cxn modelId="{918E0CAF-4DBB-475A-BF87-040A3EADD596}" type="presParOf" srcId="{68E345F6-D452-4C9C-BB0F-C29F77E13301}" destId="{9533A7BD-EE40-4FE4-9467-AA3CA5E8EF78}" srcOrd="0" destOrd="0" presId="urn:microsoft.com/office/officeart/2016/7/layout/VerticalDownArrowProcess"/>
    <dgm:cxn modelId="{B89E04DA-CBD7-4726-8F42-D0DBA99EAB9F}" type="presParOf" srcId="{9533A7BD-EE40-4FE4-9467-AA3CA5E8EF78}" destId="{AFAED945-7EA7-4A35-B1F7-C3B96C323CFB}" srcOrd="0" destOrd="0" presId="urn:microsoft.com/office/officeart/2016/7/layout/VerticalDownArrowProcess"/>
    <dgm:cxn modelId="{FC82D4E3-50FC-4A08-B09E-2BD8845C7D15}" type="presParOf" srcId="{9533A7BD-EE40-4FE4-9467-AA3CA5E8EF78}" destId="{5AE216B5-5F4C-42E9-A762-320F601466DE}" srcOrd="1" destOrd="0" presId="urn:microsoft.com/office/officeart/2016/7/layout/VerticalDownArrowProcess"/>
    <dgm:cxn modelId="{C3A55BC4-5E97-410F-86DB-F635D69D8BE7}" type="presParOf" srcId="{68E345F6-D452-4C9C-BB0F-C29F77E13301}" destId="{6C7015DE-4DD8-4A54-97DC-F759F051B3B5}" srcOrd="1" destOrd="0" presId="urn:microsoft.com/office/officeart/2016/7/layout/VerticalDownArrowProcess"/>
    <dgm:cxn modelId="{05379470-9E69-4806-86E6-93DA1395F9FE}" type="presParOf" srcId="{68E345F6-D452-4C9C-BB0F-C29F77E13301}" destId="{4997620A-2CA7-4F2D-B43C-F6F0EED54BB1}" srcOrd="2" destOrd="0" presId="urn:microsoft.com/office/officeart/2016/7/layout/VerticalDownArrowProcess"/>
    <dgm:cxn modelId="{1CF69CDC-CF15-4A25-924B-2B57ADED2E97}" type="presParOf" srcId="{4997620A-2CA7-4F2D-B43C-F6F0EED54BB1}" destId="{3EACA8DE-BEA4-488E-900A-BAD9B4AA4AA3}" srcOrd="0" destOrd="0" presId="urn:microsoft.com/office/officeart/2016/7/layout/VerticalDownArrowProcess"/>
    <dgm:cxn modelId="{0E39C8EF-FAAF-43CB-AA58-353A93A96CD6}" type="presParOf" srcId="{4997620A-2CA7-4F2D-B43C-F6F0EED54BB1}" destId="{786F6D0D-2A27-43AE-95E9-CAD0084832D1}" srcOrd="1" destOrd="0" presId="urn:microsoft.com/office/officeart/2016/7/layout/VerticalDownArrowProcess"/>
    <dgm:cxn modelId="{155EEDE8-FF20-44B2-8F46-9142BD19D480}" type="presParOf" srcId="{4997620A-2CA7-4F2D-B43C-F6F0EED54BB1}" destId="{E006BCA2-E097-461F-A9AC-C4B2AB770286}" srcOrd="2" destOrd="0" presId="urn:microsoft.com/office/officeart/2016/7/layout/VerticalDownArrowProcess"/>
    <dgm:cxn modelId="{293C36BA-4B12-44CF-8A53-72DA82ECC5BD}" type="presParOf" srcId="{68E345F6-D452-4C9C-BB0F-C29F77E13301}" destId="{1A8D8AA6-A242-4263-82DF-7ADC74095343}" srcOrd="3" destOrd="0" presId="urn:microsoft.com/office/officeart/2016/7/layout/VerticalDownArrowProcess"/>
    <dgm:cxn modelId="{5062E581-CEEF-4B55-B8DC-46FA23FE55B9}" type="presParOf" srcId="{68E345F6-D452-4C9C-BB0F-C29F77E13301}" destId="{BE8EF884-61E3-4EB3-9AD3-A2A08ADAA7E6}" srcOrd="4" destOrd="0" presId="urn:microsoft.com/office/officeart/2016/7/layout/VerticalDownArrowProcess"/>
    <dgm:cxn modelId="{675A2838-AFF2-4D81-9640-7C0574B2677F}" type="presParOf" srcId="{BE8EF884-61E3-4EB3-9AD3-A2A08ADAA7E6}" destId="{17D75BB7-BB75-4988-97A8-6D5C82DDFA85}" srcOrd="0" destOrd="0" presId="urn:microsoft.com/office/officeart/2016/7/layout/VerticalDownArrowProcess"/>
    <dgm:cxn modelId="{A48CC7BA-853F-44E6-A648-525E26C52174}" type="presParOf" srcId="{BE8EF884-61E3-4EB3-9AD3-A2A08ADAA7E6}" destId="{8E66816F-1241-44D3-968B-561D96CC75BA}" srcOrd="1" destOrd="0" presId="urn:microsoft.com/office/officeart/2016/7/layout/VerticalDownArrowProcess"/>
    <dgm:cxn modelId="{BBDE5022-F9AE-4B71-8606-A22D11F4125D}" type="presParOf" srcId="{BE8EF884-61E3-4EB3-9AD3-A2A08ADAA7E6}" destId="{0CA55E89-E093-4898-B68F-FA493C0A3D16}" srcOrd="2" destOrd="0" presId="urn:microsoft.com/office/officeart/2016/7/layout/VerticalDownArrowProcess"/>
    <dgm:cxn modelId="{DDA022BF-1884-4873-BB43-FFEDD768D14A}" type="presParOf" srcId="{68E345F6-D452-4C9C-BB0F-C29F77E13301}" destId="{C9585345-7ADE-4222-A52A-8EB3DBCB8AE0}" srcOrd="5" destOrd="0" presId="urn:microsoft.com/office/officeart/2016/7/layout/VerticalDownArrowProcess"/>
    <dgm:cxn modelId="{F3CFD34E-61C0-4662-94EC-441C6F162A0E}" type="presParOf" srcId="{68E345F6-D452-4C9C-BB0F-C29F77E13301}" destId="{E28098D5-1F7D-47F7-944F-EDB8BF33068B}" srcOrd="6" destOrd="0" presId="urn:microsoft.com/office/officeart/2016/7/layout/VerticalDownArrowProcess"/>
    <dgm:cxn modelId="{D00F7299-07A7-4F08-8534-EDB70F177DD6}" type="presParOf" srcId="{E28098D5-1F7D-47F7-944F-EDB8BF33068B}" destId="{E89F220F-7E7C-44E9-979E-68B41197A23F}" srcOrd="0" destOrd="0" presId="urn:microsoft.com/office/officeart/2016/7/layout/VerticalDownArrowProcess"/>
    <dgm:cxn modelId="{17F18ABE-1CDC-476B-9518-F5F99FBCA304}" type="presParOf" srcId="{E28098D5-1F7D-47F7-944F-EDB8BF33068B}" destId="{F6F1547C-2CDF-4C4E-8595-C809DA3A0BB1}" srcOrd="1" destOrd="0" presId="urn:microsoft.com/office/officeart/2016/7/layout/VerticalDownArrowProcess"/>
    <dgm:cxn modelId="{A0D11CA8-4DC6-4A62-A1EE-245D58777A8D}" type="presParOf" srcId="{E28098D5-1F7D-47F7-944F-EDB8BF33068B}" destId="{A8A630B8-FC0D-49F2-ACD1-CFED1ED2296D}" srcOrd="2" destOrd="0" presId="urn:microsoft.com/office/officeart/2016/7/layout/VerticalDownArrowProcess"/>
    <dgm:cxn modelId="{6A8C986A-4C27-42D5-A0F0-9D74F358E932}" type="presParOf" srcId="{68E345F6-D452-4C9C-BB0F-C29F77E13301}" destId="{10FAD33B-2530-4099-AADB-89B0ABF20A26}" srcOrd="7" destOrd="0" presId="urn:microsoft.com/office/officeart/2016/7/layout/VerticalDownArrowProcess"/>
    <dgm:cxn modelId="{5E5CA545-4F27-4F9C-8BAC-8F01906BB0F2}" type="presParOf" srcId="{68E345F6-D452-4C9C-BB0F-C29F77E13301}" destId="{1956C313-6465-4D84-8EF9-B414DD3C6D1F}" srcOrd="8" destOrd="0" presId="urn:microsoft.com/office/officeart/2016/7/layout/VerticalDownArrowProcess"/>
    <dgm:cxn modelId="{248322C9-FDFE-4F68-9E29-9FF3ED4EC745}" type="presParOf" srcId="{1956C313-6465-4D84-8EF9-B414DD3C6D1F}" destId="{5A85D79A-82B8-4626-9BDD-FE427FA50F8D}" srcOrd="0" destOrd="0" presId="urn:microsoft.com/office/officeart/2016/7/layout/VerticalDownArrowProcess"/>
    <dgm:cxn modelId="{46B6AAE1-1B24-4C20-A72D-BB31E0012205}" type="presParOf" srcId="{1956C313-6465-4D84-8EF9-B414DD3C6D1F}" destId="{3A72816A-2896-43DB-97B3-402663962CD3}" srcOrd="1" destOrd="0" presId="urn:microsoft.com/office/officeart/2016/7/layout/VerticalDownArrowProcess"/>
    <dgm:cxn modelId="{1C12B5F0-4DE2-4D4A-8432-741DD6FDADC1}"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F8C4A2-E86C-44C7-B65F-AAFD7EB3B5AB}">
      <dgm:prSet/>
      <dgm:spPr/>
      <dgm:t>
        <a:bodyPr/>
        <a:lstStyle/>
        <a:p>
          <a:pPr>
            <a:defRPr b="1"/>
          </a:pPr>
          <a:r>
            <a:rPr lang="en-US"/>
            <a:t>Sentiment Analysis</a:t>
          </a:r>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dgm:spPr/>
      <dgm:t>
        <a:bodyPr/>
        <a:lstStyle/>
        <a:p>
          <a:r>
            <a:rPr lang="en-US"/>
            <a:t>Capture the sentiment from institutional traders: news, reports published by professional analyst</a:t>
          </a:r>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dgm:spPr/>
      <dgm:t>
        <a:bodyPr/>
        <a:lstStyle/>
        <a:p>
          <a:pPr>
            <a:defRPr b="1"/>
          </a:pPr>
          <a:r>
            <a:rPr lang="en-US"/>
            <a:t>Stock Prediction</a:t>
          </a:r>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dgm:spPr/>
      <dgm:t>
        <a:bodyPr/>
        <a:lstStyle/>
        <a:p>
          <a:r>
            <a:rPr lang="en-US"/>
            <a:t>Capture more stocks/sectors: meme stock, health sector, retail sector, etc.</a:t>
          </a:r>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dgm:spPr/>
      <dgm:t>
        <a:bodyPr/>
        <a:lstStyle/>
        <a:p>
          <a:r>
            <a:rPr lang="en-US"/>
            <a:t>Gather more data: earning reports, unemployment rate (every Friday), Open Interest (Option), etc</a:t>
          </a:r>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dgm:spPr/>
      <dgm:t>
        <a:bodyPr/>
        <a:lstStyle/>
        <a:p>
          <a:r>
            <a:rPr lang="en-US"/>
            <a:t>Stock selection</a:t>
          </a:r>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dgm:spPr/>
      <dgm:t>
        <a:bodyPr/>
        <a:lstStyle/>
        <a:p>
          <a:r>
            <a:rPr lang="en-US"/>
            <a:t>Portfolio Optimization</a:t>
          </a:r>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DBE1621E-E767-4B5E-8B1A-BC02B509904C}" type="presOf" srcId="{41ED9D21-46E0-4784-95FF-26CA84D16CC1}" destId="{EAF35B11-4BE8-4EB8-825F-5AED67565B83}" srcOrd="0" destOrd="3" presId="urn:microsoft.com/office/officeart/2018/2/layout/IconLabelDescriptionList"/>
    <dgm:cxn modelId="{7274562A-6B6B-42A1-BF8E-B64FA5E21AA3}" type="presOf" srcId="{B29D4362-C932-4B2D-967D-A7ADBA2FF915}" destId="{B2DF3FD2-C7A8-4585-9238-D415AB884C13}" srcOrd="0" destOrd="0"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C6709C9E-3367-40A8-8FE4-9D725E2677BE}" srcId="{73F8C4A2-E86C-44C7-B65F-AAFD7EB3B5AB}" destId="{B29D4362-C932-4B2D-967D-A7ADBA2FF915}" srcOrd="0" destOrd="0" parTransId="{B93B0836-127B-4B68-900D-5D1F2E6F38D1}" sibTransId="{A179D0EC-E9E4-4CEC-8533-F6E90596F71C}"/>
    <dgm:cxn modelId="{6886C69E-11FC-4A22-BA74-447D73126544}" type="presOf" srcId="{73F8C4A2-E86C-44C7-B65F-AAFD7EB3B5AB}" destId="{EC898F87-6757-4EA0-B5A2-222ECC7F1C94}" srcOrd="0" destOrd="0" presId="urn:microsoft.com/office/officeart/2018/2/layout/IconLabelDescriptionList"/>
    <dgm:cxn modelId="{FFD00DBC-A199-4A7B-B271-AC666AF754FC}" type="presOf" srcId="{DA10DA16-4292-42B8-8449-08E35AF55997}" destId="{EAF35B11-4BE8-4EB8-825F-5AED67565B83}" srcOrd="0" destOrd="2" presId="urn:microsoft.com/office/officeart/2018/2/layout/IconLabelDescriptionList"/>
    <dgm:cxn modelId="{967FEFC9-02F2-4574-BB31-FBAA2E80DFFD}" srcId="{A68B4BD6-EFD0-4A55-A894-A3B8497E6B31}" destId="{DA10DA16-4292-42B8-8449-08E35AF55997}" srcOrd="2" destOrd="0" parTransId="{05ED5716-C5BE-4124-88CF-3199763C91C8}" sibTransId="{0149B01F-C6C9-4D8A-A92E-7C3D938C4B4D}"/>
    <dgm:cxn modelId="{B6FF66D0-9091-48B1-9D58-39270E4380A3}" type="presOf" srcId="{3BF86A3C-E151-4A66-9137-D3C10D62380D}" destId="{EAF35B11-4BE8-4EB8-825F-5AED67565B83}" srcOrd="0" destOrd="0" presId="urn:microsoft.com/office/officeart/2018/2/layout/IconLabelDescriptionList"/>
    <dgm:cxn modelId="{706052D0-F65D-4156-8404-6B61AAD716C3}" type="presOf" srcId="{A68B4BD6-EFD0-4A55-A894-A3B8497E6B31}" destId="{029C6144-9ED3-46D8-B581-841DA4B0BFCC}" srcOrd="0" destOrd="0" presId="urn:microsoft.com/office/officeart/2018/2/layout/IconLabelDescriptionList"/>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F0FCD1DD-12D1-4CFB-8885-CDFD5DEE7AEC}" type="presOf" srcId="{1BE45C6B-437A-453C-90D1-0661D2CED961}" destId="{EAF35B11-4BE8-4EB8-825F-5AED67565B83}" srcOrd="0" destOrd="1" presId="urn:microsoft.com/office/officeart/2018/2/layout/IconLabelDescriptionList"/>
    <dgm:cxn modelId="{C4B059E7-24C6-4A4D-A27D-B14488BB3C95}" type="presOf" srcId="{77615284-B835-4900-BB64-0ECD004311F9}" destId="{8FD232E7-870B-497B-BDD5-343382B28275}" srcOrd="0" destOrd="0"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690CFA73-FB70-424D-A6D1-9369C73DAAAE}" type="presParOf" srcId="{8FD232E7-870B-497B-BDD5-343382B28275}" destId="{7009FCCC-BE0E-4FD3-976A-F9C5ACCB532F}" srcOrd="0" destOrd="0" presId="urn:microsoft.com/office/officeart/2018/2/layout/IconLabelDescriptionList"/>
    <dgm:cxn modelId="{1A5D5254-EF1C-4490-B94B-A561FEB1CB3B}" type="presParOf" srcId="{7009FCCC-BE0E-4FD3-976A-F9C5ACCB532F}" destId="{741F0FF5-6799-4E0F-B956-9ABAF172D088}" srcOrd="0" destOrd="0" presId="urn:microsoft.com/office/officeart/2018/2/layout/IconLabelDescriptionList"/>
    <dgm:cxn modelId="{66A6C4CA-7057-4D51-8C15-FFFDD5CA5C30}" type="presParOf" srcId="{7009FCCC-BE0E-4FD3-976A-F9C5ACCB532F}" destId="{70AF2D68-6DB9-48DF-83BD-A7D92FFE08E5}" srcOrd="1" destOrd="0" presId="urn:microsoft.com/office/officeart/2018/2/layout/IconLabelDescriptionList"/>
    <dgm:cxn modelId="{886FAE39-0BB9-4E12-8CF5-F50E7FDA76B1}" type="presParOf" srcId="{7009FCCC-BE0E-4FD3-976A-F9C5ACCB532F}" destId="{EC898F87-6757-4EA0-B5A2-222ECC7F1C94}" srcOrd="2" destOrd="0" presId="urn:microsoft.com/office/officeart/2018/2/layout/IconLabelDescriptionList"/>
    <dgm:cxn modelId="{DBAA1AF7-2B41-48DE-909F-03AD87CD471D}" type="presParOf" srcId="{7009FCCC-BE0E-4FD3-976A-F9C5ACCB532F}" destId="{44848A3A-224A-49C0-8997-5969C4080374}" srcOrd="3" destOrd="0" presId="urn:microsoft.com/office/officeart/2018/2/layout/IconLabelDescriptionList"/>
    <dgm:cxn modelId="{E7AB9D48-F86F-4BDD-9AC6-C7CBFE268EC1}" type="presParOf" srcId="{7009FCCC-BE0E-4FD3-976A-F9C5ACCB532F}" destId="{B2DF3FD2-C7A8-4585-9238-D415AB884C13}" srcOrd="4" destOrd="0" presId="urn:microsoft.com/office/officeart/2018/2/layout/IconLabelDescriptionList"/>
    <dgm:cxn modelId="{C8EF049B-A132-4E14-91A5-379B8AEE40B1}" type="presParOf" srcId="{8FD232E7-870B-497B-BDD5-343382B28275}" destId="{BEEA0730-679A-4491-AFDB-A06B6C30D17F}" srcOrd="1" destOrd="0" presId="urn:microsoft.com/office/officeart/2018/2/layout/IconLabelDescriptionList"/>
    <dgm:cxn modelId="{CC257350-E0D1-41BA-AE00-2FA694699405}" type="presParOf" srcId="{8FD232E7-870B-497B-BDD5-343382B28275}" destId="{957CB80D-848F-4FED-B4A7-DFA8CFDFA1DD}" srcOrd="2" destOrd="0" presId="urn:microsoft.com/office/officeart/2018/2/layout/IconLabelDescriptionList"/>
    <dgm:cxn modelId="{D1B10D71-04A4-488E-A75B-14D3C25D8149}" type="presParOf" srcId="{957CB80D-848F-4FED-B4A7-DFA8CFDFA1DD}" destId="{723A101C-2105-4A30-B931-735170649757}" srcOrd="0" destOrd="0" presId="urn:microsoft.com/office/officeart/2018/2/layout/IconLabelDescriptionList"/>
    <dgm:cxn modelId="{F6B881E1-4D3A-4D5B-846B-F9EA61619CD8}" type="presParOf" srcId="{957CB80D-848F-4FED-B4A7-DFA8CFDFA1DD}" destId="{C26C6327-2A4C-45A7-8C2E-BADCDEEF9D48}" srcOrd="1" destOrd="0" presId="urn:microsoft.com/office/officeart/2018/2/layout/IconLabelDescriptionList"/>
    <dgm:cxn modelId="{C98FCF06-D245-4009-908A-AEC418A8A661}" type="presParOf" srcId="{957CB80D-848F-4FED-B4A7-DFA8CFDFA1DD}" destId="{029C6144-9ED3-46D8-B581-841DA4B0BFCC}" srcOrd="2" destOrd="0" presId="urn:microsoft.com/office/officeart/2018/2/layout/IconLabelDescriptionList"/>
    <dgm:cxn modelId="{A048B203-A717-44FD-93D8-976F4FA070E4}" type="presParOf" srcId="{957CB80D-848F-4FED-B4A7-DFA8CFDFA1DD}" destId="{19ADD0B8-267E-40F3-A033-0BE4FB0D62BC}" srcOrd="3" destOrd="0" presId="urn:microsoft.com/office/officeart/2018/2/layout/IconLabelDescriptionList"/>
    <dgm:cxn modelId="{5A22BCFC-B0FB-4A55-862B-8CB16A69BB25}"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86CF1-2072-42F0-BCE0-914E74EE6D33}">
      <dsp:nvSpPr>
        <dsp:cNvPr id="0" name=""/>
        <dsp:cNvSpPr/>
      </dsp:nvSpPr>
      <dsp:spPr>
        <a:xfrm>
          <a:off x="0" y="841418"/>
          <a:ext cx="7117918" cy="15440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EE60F-2821-4F87-98D9-59CDB0BCB6F7}">
      <dsp:nvSpPr>
        <dsp:cNvPr id="0" name=""/>
        <dsp:cNvSpPr/>
      </dsp:nvSpPr>
      <dsp:spPr>
        <a:xfrm>
          <a:off x="467088" y="1188839"/>
          <a:ext cx="849251" cy="8492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B540AC-436C-4460-A4C7-6FA0DE6679E7}">
      <dsp:nvSpPr>
        <dsp:cNvPr id="0" name=""/>
        <dsp:cNvSpPr/>
      </dsp:nvSpPr>
      <dsp:spPr>
        <a:xfrm>
          <a:off x="1783429" y="841418"/>
          <a:ext cx="3203063" cy="1544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17" tIns="163417" rIns="163417" bIns="163417" numCol="1" spcCol="1270" anchor="ctr" anchorCtr="0">
          <a:noAutofit/>
        </a:bodyPr>
        <a:lstStyle/>
        <a:p>
          <a:pPr marL="0" lvl="0" indent="0" algn="l" defTabSz="933450">
            <a:lnSpc>
              <a:spcPct val="90000"/>
            </a:lnSpc>
            <a:spcBef>
              <a:spcPct val="0"/>
            </a:spcBef>
            <a:spcAft>
              <a:spcPct val="35000"/>
            </a:spcAft>
            <a:buNone/>
          </a:pPr>
          <a:r>
            <a:rPr lang="en-US" sz="2100" kern="1200"/>
            <a:t>Construct a model to capture buying and selling signal of the stock market</a:t>
          </a:r>
        </a:p>
      </dsp:txBody>
      <dsp:txXfrm>
        <a:off x="1783429" y="841418"/>
        <a:ext cx="3203063" cy="1544094"/>
      </dsp:txXfrm>
    </dsp:sp>
    <dsp:sp modelId="{B9F9C750-C5FA-424B-91B7-6E26661FE142}">
      <dsp:nvSpPr>
        <dsp:cNvPr id="0" name=""/>
        <dsp:cNvSpPr/>
      </dsp:nvSpPr>
      <dsp:spPr>
        <a:xfrm>
          <a:off x="4986492" y="841418"/>
          <a:ext cx="2129682" cy="1544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17" tIns="163417" rIns="163417" bIns="163417" numCol="1" spcCol="1270" anchor="ctr" anchorCtr="0">
          <a:noAutofit/>
        </a:bodyPr>
        <a:lstStyle/>
        <a:p>
          <a:pPr marL="0" lvl="0" indent="0" algn="l" defTabSz="488950">
            <a:lnSpc>
              <a:spcPct val="90000"/>
            </a:lnSpc>
            <a:spcBef>
              <a:spcPct val="0"/>
            </a:spcBef>
            <a:spcAft>
              <a:spcPct val="35000"/>
            </a:spcAft>
            <a:buNone/>
          </a:pPr>
          <a:r>
            <a:rPr lang="en-US" sz="1100" kern="1200"/>
            <a:t>Time series modeling to estimate the return</a:t>
          </a:r>
        </a:p>
        <a:p>
          <a:pPr marL="57150" lvl="1" indent="-57150" algn="l" defTabSz="488950">
            <a:lnSpc>
              <a:spcPct val="90000"/>
            </a:lnSpc>
            <a:spcBef>
              <a:spcPct val="0"/>
            </a:spcBef>
            <a:spcAft>
              <a:spcPct val="15000"/>
            </a:spcAft>
            <a:buChar char="•"/>
          </a:pPr>
          <a:r>
            <a:rPr lang="en-US" sz="1100" kern="1200"/>
            <a:t>Modeling stock market signals for buying and selling</a:t>
          </a:r>
        </a:p>
        <a:p>
          <a:pPr marL="0" lvl="0" indent="0" algn="l" defTabSz="488950">
            <a:lnSpc>
              <a:spcPct val="90000"/>
            </a:lnSpc>
            <a:spcBef>
              <a:spcPct val="0"/>
            </a:spcBef>
            <a:spcAft>
              <a:spcPct val="35000"/>
            </a:spcAft>
            <a:buNone/>
          </a:pPr>
          <a:r>
            <a:rPr lang="en-US" sz="1100" kern="1200"/>
            <a:t>Decision making using the return from models</a:t>
          </a:r>
        </a:p>
        <a:p>
          <a:pPr marL="57150" lvl="1" indent="-57150" algn="l" defTabSz="488950">
            <a:lnSpc>
              <a:spcPct val="90000"/>
            </a:lnSpc>
            <a:spcBef>
              <a:spcPct val="0"/>
            </a:spcBef>
            <a:spcAft>
              <a:spcPct val="15000"/>
            </a:spcAft>
            <a:buChar char="•"/>
          </a:pPr>
          <a:r>
            <a:rPr lang="en-US" sz="1100" kern="1200"/>
            <a:t>Balancing time series modeling with decision-making strategies</a:t>
          </a:r>
        </a:p>
      </dsp:txBody>
      <dsp:txXfrm>
        <a:off x="4986492" y="841418"/>
        <a:ext cx="2129682" cy="1544094"/>
      </dsp:txXfrm>
    </dsp:sp>
    <dsp:sp modelId="{E541CD7E-3771-4130-ACEF-6B941838B6F5}">
      <dsp:nvSpPr>
        <dsp:cNvPr id="0" name=""/>
        <dsp:cNvSpPr/>
      </dsp:nvSpPr>
      <dsp:spPr>
        <a:xfrm>
          <a:off x="0" y="2771536"/>
          <a:ext cx="7117918" cy="15440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7088" y="3118957"/>
          <a:ext cx="849251" cy="8492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a:xfrm>
          <a:off x="1783429" y="2771536"/>
          <a:ext cx="3203063" cy="1544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17" tIns="163417" rIns="163417" bIns="163417" numCol="1" spcCol="1270" anchor="ctr" anchorCtr="0">
          <a:noAutofit/>
        </a:bodyPr>
        <a:lstStyle/>
        <a:p>
          <a:pPr marL="0" lvl="0" indent="0" algn="l" defTabSz="933450">
            <a:lnSpc>
              <a:spcPct val="90000"/>
            </a:lnSpc>
            <a:spcBef>
              <a:spcPct val="0"/>
            </a:spcBef>
            <a:spcAft>
              <a:spcPct val="35000"/>
            </a:spcAft>
            <a:buNone/>
          </a:pPr>
          <a:r>
            <a:rPr lang="en-US" sz="2100" kern="1200"/>
            <a:t>Implement sentiment analysis of retail trader on Twitter and Reddit and study their impact</a:t>
          </a:r>
        </a:p>
      </dsp:txBody>
      <dsp:txXfrm>
        <a:off x="1783429" y="2771536"/>
        <a:ext cx="3203063" cy="1544094"/>
      </dsp:txXfrm>
    </dsp:sp>
    <dsp:sp modelId="{D989E9BD-753D-4A8A-BE43-10BCB6382F25}">
      <dsp:nvSpPr>
        <dsp:cNvPr id="0" name=""/>
        <dsp:cNvSpPr/>
      </dsp:nvSpPr>
      <dsp:spPr>
        <a:xfrm>
          <a:off x="4986492" y="2771536"/>
          <a:ext cx="2129682" cy="1544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17" tIns="163417" rIns="163417" bIns="163417" numCol="1" spcCol="1270" anchor="ctr" anchorCtr="0">
          <a:noAutofit/>
        </a:bodyPr>
        <a:lstStyle/>
        <a:p>
          <a:pPr marL="0" lvl="0" indent="0" algn="l" defTabSz="488950">
            <a:lnSpc>
              <a:spcPct val="90000"/>
            </a:lnSpc>
            <a:spcBef>
              <a:spcPct val="0"/>
            </a:spcBef>
            <a:spcAft>
              <a:spcPct val="35000"/>
            </a:spcAft>
            <a:buNone/>
          </a:pPr>
          <a:r>
            <a:rPr lang="en-US" sz="1100" kern="1200"/>
            <a:t>Entity matching</a:t>
          </a:r>
        </a:p>
        <a:p>
          <a:pPr marL="0" lvl="0" indent="0" algn="l" defTabSz="488950">
            <a:lnSpc>
              <a:spcPct val="90000"/>
            </a:lnSpc>
            <a:spcBef>
              <a:spcPct val="0"/>
            </a:spcBef>
            <a:spcAft>
              <a:spcPct val="35000"/>
            </a:spcAft>
            <a:buNone/>
          </a:pPr>
          <a:r>
            <a:rPr lang="en-US" sz="1100" kern="1200"/>
            <a:t>Sentiment analysis</a:t>
          </a:r>
        </a:p>
        <a:p>
          <a:pPr marL="57150" lvl="1" indent="-57150" algn="l" defTabSz="488950">
            <a:lnSpc>
              <a:spcPct val="90000"/>
            </a:lnSpc>
            <a:spcBef>
              <a:spcPct val="0"/>
            </a:spcBef>
            <a:spcAft>
              <a:spcPct val="15000"/>
            </a:spcAft>
            <a:buChar char="•"/>
          </a:pPr>
          <a:r>
            <a:rPr lang="en-US" sz="1100" kern="1200"/>
            <a:t>Incorporating sentiment analysis of retail traders from social media</a:t>
          </a:r>
        </a:p>
      </dsp:txBody>
      <dsp:txXfrm>
        <a:off x="4986492" y="2771536"/>
        <a:ext cx="2129682" cy="1544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371949"/>
          <a:ext cx="5891471" cy="2116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There are paper study the correlation between stock market and retail traders’ sentiment</a:t>
          </a:r>
        </a:p>
        <a:p>
          <a:pPr marL="228600" lvl="1" indent="-228600" algn="l" defTabSz="933450">
            <a:lnSpc>
              <a:spcPct val="90000"/>
            </a:lnSpc>
            <a:spcBef>
              <a:spcPct val="0"/>
            </a:spcBef>
            <a:spcAft>
              <a:spcPct val="15000"/>
            </a:spcAft>
            <a:buChar char="•"/>
          </a:pPr>
          <a:r>
            <a:rPr lang="en-US" sz="2100" kern="1200"/>
            <a:t>There are paper about building models to predict stock return</a:t>
          </a:r>
        </a:p>
      </dsp:txBody>
      <dsp:txXfrm>
        <a:off x="0" y="371949"/>
        <a:ext cx="5891471" cy="2116800"/>
      </dsp:txXfrm>
    </dsp:sp>
    <dsp:sp modelId="{3D78E7DC-E549-4121-9EC8-783C9EC0AC04}">
      <dsp:nvSpPr>
        <dsp:cNvPr id="0" name=""/>
        <dsp:cNvSpPr/>
      </dsp:nvSpPr>
      <dsp:spPr>
        <a:xfrm>
          <a:off x="294573" y="61989"/>
          <a:ext cx="4124029"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90000"/>
            </a:lnSpc>
            <a:spcBef>
              <a:spcPct val="0"/>
            </a:spcBef>
            <a:spcAft>
              <a:spcPct val="35000"/>
            </a:spcAft>
            <a:buNone/>
          </a:pPr>
          <a:r>
            <a:rPr lang="en-US" sz="2100" kern="1200"/>
            <a:t>Similarities:</a:t>
          </a:r>
        </a:p>
      </dsp:txBody>
      <dsp:txXfrm>
        <a:off x="324835" y="92251"/>
        <a:ext cx="4063505" cy="559396"/>
      </dsp:txXfrm>
    </dsp:sp>
    <dsp:sp modelId="{1B0A7A31-21EB-4189-8994-DEC93D450867}">
      <dsp:nvSpPr>
        <dsp:cNvPr id="0" name=""/>
        <dsp:cNvSpPr/>
      </dsp:nvSpPr>
      <dsp:spPr>
        <a:xfrm>
          <a:off x="0" y="2912109"/>
          <a:ext cx="5891471" cy="218295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37388" rIns="45724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We implemented a dynamic approach to make short term prediction </a:t>
          </a:r>
        </a:p>
        <a:p>
          <a:pPr marL="228600" lvl="1" indent="-228600" algn="l" defTabSz="933450">
            <a:lnSpc>
              <a:spcPct val="90000"/>
            </a:lnSpc>
            <a:spcBef>
              <a:spcPct val="0"/>
            </a:spcBef>
            <a:spcAft>
              <a:spcPct val="15000"/>
            </a:spcAft>
            <a:buChar char="•"/>
          </a:pPr>
          <a:r>
            <a:rPr lang="en-US" sz="2100" kern="1200"/>
            <a:t>We focus both on loss and gain</a:t>
          </a:r>
        </a:p>
        <a:p>
          <a:pPr marL="228600" lvl="1" indent="-228600" algn="l" defTabSz="933450">
            <a:lnSpc>
              <a:spcPct val="90000"/>
            </a:lnSpc>
            <a:spcBef>
              <a:spcPct val="0"/>
            </a:spcBef>
            <a:spcAft>
              <a:spcPct val="15000"/>
            </a:spcAft>
            <a:buChar char="•"/>
          </a:pPr>
          <a:r>
            <a:rPr lang="en-US" sz="2100" kern="1200"/>
            <a:t>We incorporate sentiment analysis into our model</a:t>
          </a:r>
        </a:p>
      </dsp:txBody>
      <dsp:txXfrm>
        <a:off x="0" y="2912109"/>
        <a:ext cx="5891471" cy="2182950"/>
      </dsp:txXfrm>
    </dsp:sp>
    <dsp:sp modelId="{F27E2B59-372A-402C-B697-3DE712A58854}">
      <dsp:nvSpPr>
        <dsp:cNvPr id="0" name=""/>
        <dsp:cNvSpPr/>
      </dsp:nvSpPr>
      <dsp:spPr>
        <a:xfrm>
          <a:off x="294573" y="2602149"/>
          <a:ext cx="4124029" cy="61992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933450">
            <a:lnSpc>
              <a:spcPct val="90000"/>
            </a:lnSpc>
            <a:spcBef>
              <a:spcPct val="0"/>
            </a:spcBef>
            <a:spcAft>
              <a:spcPct val="35000"/>
            </a:spcAft>
            <a:buNone/>
          </a:pPr>
          <a:r>
            <a:rPr lang="en-US" sz="2100" kern="1200"/>
            <a:t>Uniqueness</a:t>
          </a:r>
        </a:p>
      </dsp:txBody>
      <dsp:txXfrm>
        <a:off x="324835" y="2632411"/>
        <a:ext cx="4063505"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ED945-7EA7-4A35-B1F7-C3B96C323CFB}">
      <dsp:nvSpPr>
        <dsp:cNvPr id="0" name=""/>
        <dsp:cNvSpPr/>
      </dsp:nvSpPr>
      <dsp:spPr>
        <a:xfrm>
          <a:off x="0" y="4428114"/>
          <a:ext cx="1472867" cy="72646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a:off x="0" y="4428114"/>
        <a:ext cx="1472867" cy="726469"/>
      </dsp:txXfrm>
    </dsp:sp>
    <dsp:sp modelId="{5AE216B5-5F4C-42E9-A762-320F601466DE}">
      <dsp:nvSpPr>
        <dsp:cNvPr id="0" name=""/>
        <dsp:cNvSpPr/>
      </dsp:nvSpPr>
      <dsp:spPr>
        <a:xfrm>
          <a:off x="1472867" y="4428114"/>
          <a:ext cx="4418603" cy="72646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Make decision based on the distribution of returns of past 40 days</a:t>
          </a:r>
        </a:p>
      </dsp:txBody>
      <dsp:txXfrm>
        <a:off x="1472867" y="4428114"/>
        <a:ext cx="4418603" cy="726469"/>
      </dsp:txXfrm>
    </dsp:sp>
    <dsp:sp modelId="{3EACA8DE-BEA4-488E-900A-BAD9B4AA4AA3}">
      <dsp:nvSpPr>
        <dsp:cNvPr id="0" name=""/>
        <dsp:cNvSpPr/>
      </dsp:nvSpPr>
      <dsp:spPr>
        <a:xfrm rot="10800000">
          <a:off x="0" y="3321702"/>
          <a:ext cx="1472867" cy="726251"/>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Hyperparameter tunning</a:t>
          </a:r>
        </a:p>
      </dsp:txBody>
      <dsp:txXfrm rot="10800000">
        <a:off x="0" y="3321702"/>
        <a:ext cx="1472867" cy="471896"/>
      </dsp:txXfrm>
    </dsp:sp>
    <dsp:sp modelId="{786F6D0D-2A27-43AE-95E9-CAD0084832D1}">
      <dsp:nvSpPr>
        <dsp:cNvPr id="0" name=""/>
        <dsp:cNvSpPr/>
      </dsp:nvSpPr>
      <dsp:spPr>
        <a:xfrm rot="10800000">
          <a:off x="0" y="3321702"/>
          <a:ext cx="1472867" cy="1117309"/>
        </a:xfrm>
        <a:prstGeom prst="upArrowCallout">
          <a:avLst>
            <a:gd name="adj1" fmla="val 5000"/>
            <a:gd name="adj2" fmla="val 10000"/>
            <a:gd name="adj3" fmla="val 15000"/>
            <a:gd name="adj4" fmla="val 64977"/>
          </a:avLst>
        </a:prstGeom>
        <a:solidFill>
          <a:schemeClr val="accent5">
            <a:hueOff val="-381339"/>
            <a:satOff val="105"/>
            <a:lumOff val="-1765"/>
            <a:alphaOff val="0"/>
          </a:schemeClr>
        </a:solidFill>
        <a:ln w="12700" cap="flat" cmpd="sng" algn="ctr">
          <a:solidFill>
            <a:schemeClr val="accent5">
              <a:hueOff val="-381339"/>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Hyperparameter tunning</a:t>
          </a:r>
        </a:p>
      </dsp:txBody>
      <dsp:txXfrm rot="10800000">
        <a:off x="0" y="3321702"/>
        <a:ext cx="1472867" cy="471896"/>
      </dsp:txXfrm>
    </dsp:sp>
    <dsp:sp modelId="{E006BCA2-E097-461F-A9AC-C4B2AB770286}">
      <dsp:nvSpPr>
        <dsp:cNvPr id="0" name=""/>
        <dsp:cNvSpPr/>
      </dsp:nvSpPr>
      <dsp:spPr>
        <a:xfrm>
          <a:off x="1472867" y="3321702"/>
          <a:ext cx="4418603" cy="726251"/>
        </a:xfrm>
        <a:prstGeom prst="rect">
          <a:avLst/>
        </a:prstGeom>
        <a:solidFill>
          <a:schemeClr val="accent5">
            <a:tint val="40000"/>
            <a:alpha val="90000"/>
            <a:hueOff val="-466409"/>
            <a:satOff val="-2081"/>
            <a:lumOff val="-354"/>
            <a:alphaOff val="0"/>
          </a:schemeClr>
        </a:solidFill>
        <a:ln w="12700" cap="flat" cmpd="sng" algn="ctr">
          <a:solidFill>
            <a:schemeClr val="accent5">
              <a:tint val="40000"/>
              <a:alpha val="90000"/>
              <a:hueOff val="-466409"/>
              <a:satOff val="-2081"/>
              <a:lumOff val="-3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D75BB7-BB75-4988-97A8-6D5C82DDFA85}">
      <dsp:nvSpPr>
        <dsp:cNvPr id="0" name=""/>
        <dsp:cNvSpPr/>
      </dsp:nvSpPr>
      <dsp:spPr>
        <a:xfrm rot="10800000">
          <a:off x="0" y="2215289"/>
          <a:ext cx="1472867" cy="726251"/>
        </a:xfrm>
        <a:prstGeom prst="upArrowCallout">
          <a:avLst/>
        </a:prstGeom>
        <a:solidFill>
          <a:schemeClr val="accent5">
            <a:hueOff val="-762678"/>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Window Size Selection</a:t>
          </a:r>
        </a:p>
      </dsp:txBody>
      <dsp:txXfrm rot="10800000">
        <a:off x="0" y="2215289"/>
        <a:ext cx="1472867" cy="471896"/>
      </dsp:txXfrm>
    </dsp:sp>
    <dsp:sp modelId="{8E66816F-1241-44D3-968B-561D96CC75BA}">
      <dsp:nvSpPr>
        <dsp:cNvPr id="0" name=""/>
        <dsp:cNvSpPr/>
      </dsp:nvSpPr>
      <dsp:spPr>
        <a:xfrm rot="10800000">
          <a:off x="0" y="2215289"/>
          <a:ext cx="1472867" cy="1117309"/>
        </a:xfrm>
        <a:prstGeom prst="upArrowCallout">
          <a:avLst>
            <a:gd name="adj1" fmla="val 5000"/>
            <a:gd name="adj2" fmla="val 10000"/>
            <a:gd name="adj3" fmla="val 15000"/>
            <a:gd name="adj4" fmla="val 64977"/>
          </a:avLst>
        </a:prstGeom>
        <a:solidFill>
          <a:schemeClr val="accent5">
            <a:hueOff val="-762678"/>
            <a:satOff val="209"/>
            <a:lumOff val="-3529"/>
            <a:alphaOff val="0"/>
          </a:schemeClr>
        </a:solidFill>
        <a:ln w="12700" cap="flat" cmpd="sng" algn="ctr">
          <a:solidFill>
            <a:schemeClr val="accent5">
              <a:hueOff val="-762678"/>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Window Size Selection</a:t>
          </a:r>
        </a:p>
      </dsp:txBody>
      <dsp:txXfrm rot="10800000">
        <a:off x="0" y="2215289"/>
        <a:ext cx="1472867" cy="471896"/>
      </dsp:txXfrm>
    </dsp:sp>
    <dsp:sp modelId="{0CA55E89-E093-4898-B68F-FA493C0A3D16}">
      <dsp:nvSpPr>
        <dsp:cNvPr id="0" name=""/>
        <dsp:cNvSpPr/>
      </dsp:nvSpPr>
      <dsp:spPr>
        <a:xfrm>
          <a:off x="1472867" y="2215289"/>
          <a:ext cx="4418603" cy="726251"/>
        </a:xfrm>
        <a:prstGeom prst="rect">
          <a:avLst/>
        </a:prstGeom>
        <a:solidFill>
          <a:schemeClr val="accent5">
            <a:tint val="40000"/>
            <a:alpha val="90000"/>
            <a:hueOff val="-932817"/>
            <a:satOff val="-4162"/>
            <a:lumOff val="-708"/>
            <a:alphaOff val="0"/>
          </a:schemeClr>
        </a:solidFill>
        <a:ln w="12700" cap="flat" cmpd="sng" algn="ctr">
          <a:solidFill>
            <a:schemeClr val="accent5">
              <a:tint val="40000"/>
              <a:alpha val="90000"/>
              <a:hueOff val="-932817"/>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9F220F-7E7C-44E9-979E-68B41197A23F}">
      <dsp:nvSpPr>
        <dsp:cNvPr id="0" name=""/>
        <dsp:cNvSpPr/>
      </dsp:nvSpPr>
      <dsp:spPr>
        <a:xfrm rot="10800000">
          <a:off x="0" y="1108877"/>
          <a:ext cx="1472867" cy="726251"/>
        </a:xfrm>
        <a:prstGeom prst="upArrowCallout">
          <a:avLst/>
        </a:prstGeom>
        <a:solidFill>
          <a:schemeClr val="accent5">
            <a:hueOff val="-1525356"/>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Stationary vs Nonstationary data</a:t>
          </a:r>
        </a:p>
      </dsp:txBody>
      <dsp:txXfrm rot="10800000">
        <a:off x="0" y="1108877"/>
        <a:ext cx="1472867" cy="471896"/>
      </dsp:txXfrm>
    </dsp:sp>
    <dsp:sp modelId="{F6F1547C-2CDF-4C4E-8595-C809DA3A0BB1}">
      <dsp:nvSpPr>
        <dsp:cNvPr id="0" name=""/>
        <dsp:cNvSpPr/>
      </dsp:nvSpPr>
      <dsp:spPr>
        <a:xfrm rot="10800000">
          <a:off x="0" y="1108877"/>
          <a:ext cx="1472867" cy="1117309"/>
        </a:xfrm>
        <a:prstGeom prst="upArrowCallout">
          <a:avLst>
            <a:gd name="adj1" fmla="val 5000"/>
            <a:gd name="adj2" fmla="val 10000"/>
            <a:gd name="adj3" fmla="val 15000"/>
            <a:gd name="adj4" fmla="val 64977"/>
          </a:avLst>
        </a:prstGeom>
        <a:solidFill>
          <a:schemeClr val="accent5">
            <a:hueOff val="-1144017"/>
            <a:satOff val="314"/>
            <a:lumOff val="-5294"/>
            <a:alphaOff val="0"/>
          </a:schemeClr>
        </a:solidFill>
        <a:ln w="12700" cap="flat" cmpd="sng" algn="ctr">
          <a:solidFill>
            <a:schemeClr val="accent5">
              <a:hueOff val="-1144017"/>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Stationary vs Nonstationary data</a:t>
          </a:r>
        </a:p>
      </dsp:txBody>
      <dsp:txXfrm rot="10800000">
        <a:off x="0" y="1108877"/>
        <a:ext cx="1472867" cy="471896"/>
      </dsp:txXfrm>
    </dsp:sp>
    <dsp:sp modelId="{A8A630B8-FC0D-49F2-ACD1-CFED1ED2296D}">
      <dsp:nvSpPr>
        <dsp:cNvPr id="0" name=""/>
        <dsp:cNvSpPr/>
      </dsp:nvSpPr>
      <dsp:spPr>
        <a:xfrm>
          <a:off x="1472867" y="1108877"/>
          <a:ext cx="4418603" cy="726251"/>
        </a:xfrm>
        <a:prstGeom prst="rect">
          <a:avLst/>
        </a:prstGeom>
        <a:solidFill>
          <a:schemeClr val="accent5">
            <a:tint val="40000"/>
            <a:alpha val="90000"/>
            <a:hueOff val="-1399226"/>
            <a:satOff val="-6244"/>
            <a:lumOff val="-1063"/>
            <a:alphaOff val="0"/>
          </a:schemeClr>
        </a:solidFill>
        <a:ln w="12700" cap="flat" cmpd="sng" algn="ctr">
          <a:solidFill>
            <a:schemeClr val="accent5">
              <a:tint val="40000"/>
              <a:alpha val="90000"/>
              <a:hueOff val="-1399226"/>
              <a:satOff val="-6244"/>
              <a:lumOff val="-10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72816A-2896-43DB-97B3-402663962CD3}">
      <dsp:nvSpPr>
        <dsp:cNvPr id="0" name=""/>
        <dsp:cNvSpPr/>
      </dsp:nvSpPr>
      <dsp:spPr>
        <a:xfrm rot="10800000">
          <a:off x="0" y="2465"/>
          <a:ext cx="1472867" cy="1117309"/>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Objective: capture trading signal</a:t>
          </a:r>
        </a:p>
      </dsp:txBody>
      <dsp:txXfrm rot="-10800000">
        <a:off x="0" y="2465"/>
        <a:ext cx="1472867" cy="726251"/>
      </dsp:txXfrm>
    </dsp:sp>
    <dsp:sp modelId="{402F365E-626C-4E88-9934-F7E442741308}">
      <dsp:nvSpPr>
        <dsp:cNvPr id="0" name=""/>
        <dsp:cNvSpPr/>
      </dsp:nvSpPr>
      <dsp:spPr>
        <a:xfrm>
          <a:off x="1472867" y="2465"/>
          <a:ext cx="4418603" cy="726251"/>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65100" rIns="89630" bIns="165100" numCol="1" spcCol="1270" anchor="ctr" anchorCtr="0">
          <a:noAutofit/>
        </a:bodyPr>
        <a:lstStyle/>
        <a:p>
          <a:pPr marL="0" lvl="0" indent="0" algn="l" defTabSz="577850">
            <a:lnSpc>
              <a:spcPct val="90000"/>
            </a:lnSpc>
            <a:spcBef>
              <a:spcPct val="0"/>
            </a:spcBef>
            <a:spcAft>
              <a:spcPct val="35000"/>
            </a:spcAft>
            <a:buNone/>
          </a:pPr>
          <a:r>
            <a:rPr lang="en-US" sz="1300" kern="1200"/>
            <a:t>Price Vs. Return </a:t>
          </a:r>
        </a:p>
      </dsp:txBody>
      <dsp:txXfrm>
        <a:off x="1472867" y="2465"/>
        <a:ext cx="4418603" cy="72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35825" y="395527"/>
          <a:ext cx="1510523" cy="1147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35825" y="1650448"/>
          <a:ext cx="4315781" cy="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kern="1200"/>
            <a:t>Sentiment Analysis</a:t>
          </a:r>
        </a:p>
      </dsp:txBody>
      <dsp:txXfrm>
        <a:off x="635825" y="1650448"/>
        <a:ext cx="4315781" cy="491754"/>
      </dsp:txXfrm>
    </dsp:sp>
    <dsp:sp modelId="{B2DF3FD2-C7A8-4585-9238-D415AB884C13}">
      <dsp:nvSpPr>
        <dsp:cNvPr id="0" name=""/>
        <dsp:cNvSpPr/>
      </dsp:nvSpPr>
      <dsp:spPr>
        <a:xfrm>
          <a:off x="635825" y="2192199"/>
          <a:ext cx="4315781" cy="70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Capture the sentiment from institutional traders: news, reports published by professional analyst</a:t>
          </a:r>
        </a:p>
      </dsp:txBody>
      <dsp:txXfrm>
        <a:off x="635825" y="2192199"/>
        <a:ext cx="4315781" cy="703160"/>
      </dsp:txXfrm>
    </dsp:sp>
    <dsp:sp modelId="{723A101C-2105-4A30-B931-735170649757}">
      <dsp:nvSpPr>
        <dsp:cNvPr id="0" name=""/>
        <dsp:cNvSpPr/>
      </dsp:nvSpPr>
      <dsp:spPr>
        <a:xfrm>
          <a:off x="5706868" y="395527"/>
          <a:ext cx="1510523" cy="1147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868" y="1650448"/>
          <a:ext cx="4315781" cy="491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kern="1200"/>
            <a:t>Stock Prediction</a:t>
          </a:r>
        </a:p>
      </dsp:txBody>
      <dsp:txXfrm>
        <a:off x="5706868" y="1650448"/>
        <a:ext cx="4315781" cy="491754"/>
      </dsp:txXfrm>
    </dsp:sp>
    <dsp:sp modelId="{EAF35B11-4BE8-4EB8-825F-5AED67565B83}">
      <dsp:nvSpPr>
        <dsp:cNvPr id="0" name=""/>
        <dsp:cNvSpPr/>
      </dsp:nvSpPr>
      <dsp:spPr>
        <a:xfrm>
          <a:off x="5706868" y="2192199"/>
          <a:ext cx="4315781" cy="70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Capture more stocks/sectors: meme stock, health sector, retail sector, etc.</a:t>
          </a:r>
        </a:p>
        <a:p>
          <a:pPr marL="0" lvl="0" indent="0" algn="l" defTabSz="755650">
            <a:lnSpc>
              <a:spcPct val="90000"/>
            </a:lnSpc>
            <a:spcBef>
              <a:spcPct val="0"/>
            </a:spcBef>
            <a:spcAft>
              <a:spcPct val="35000"/>
            </a:spcAft>
            <a:buNone/>
          </a:pPr>
          <a:r>
            <a:rPr lang="en-US" sz="1700" kern="1200"/>
            <a:t>Gather more data: earning reports, unemployment rate (every Friday), Open Interest (Option), etc</a:t>
          </a:r>
        </a:p>
        <a:p>
          <a:pPr marL="0" lvl="0" indent="0" algn="l" defTabSz="755650">
            <a:lnSpc>
              <a:spcPct val="90000"/>
            </a:lnSpc>
            <a:spcBef>
              <a:spcPct val="0"/>
            </a:spcBef>
            <a:spcAft>
              <a:spcPct val="35000"/>
            </a:spcAft>
            <a:buNone/>
          </a:pPr>
          <a:r>
            <a:rPr lang="en-US" sz="1700" kern="1200"/>
            <a:t>Stock selection</a:t>
          </a:r>
        </a:p>
        <a:p>
          <a:pPr marL="0" lvl="0" indent="0" algn="l" defTabSz="755650">
            <a:lnSpc>
              <a:spcPct val="90000"/>
            </a:lnSpc>
            <a:spcBef>
              <a:spcPct val="0"/>
            </a:spcBef>
            <a:spcAft>
              <a:spcPct val="35000"/>
            </a:spcAft>
            <a:buNone/>
          </a:pPr>
          <a:r>
            <a:rPr lang="en-US" sz="1700" kern="1200"/>
            <a:t>Portfolio Optimization</a:t>
          </a:r>
        </a:p>
      </dsp:txBody>
      <dsp:txXfrm>
        <a:off x="5706868" y="2192199"/>
        <a:ext cx="4315781" cy="7031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extLst>
      <p:ext uri="{BB962C8B-B14F-4D97-AF65-F5344CB8AC3E}">
        <p14:creationId xmlns:p14="http://schemas.microsoft.com/office/powerpoint/2010/main" val="42544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12</a:t>
            </a:fld>
            <a:endParaRPr lang="zh-CN" altLang="en-US"/>
          </a:p>
        </p:txBody>
      </p:sp>
    </p:spTree>
    <p:extLst>
      <p:ext uri="{BB962C8B-B14F-4D97-AF65-F5344CB8AC3E}">
        <p14:creationId xmlns:p14="http://schemas.microsoft.com/office/powerpoint/2010/main" val="73204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11/28/2023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1165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11/28/2023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822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11/28/2023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29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11/28/2023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436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11/28/2023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585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11/28/2023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82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11/28/2023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14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11/28/2023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501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11/28/2023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11/28/2023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178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11/28/2023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62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11/28/2023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9530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a:extLst>
              <a:ext uri="{FF2B5EF4-FFF2-40B4-BE49-F238E27FC236}">
                <a16:creationId xmlns:a16="http://schemas.microsoft.com/office/drawing/2014/main" id="{E55F848B-19FC-A492-33D3-C9A64092C437}"/>
              </a:ext>
            </a:extLst>
          </p:cNvPr>
          <p:cNvPicPr>
            <a:picLocks noChangeAspect="1"/>
          </p:cNvPicPr>
          <p:nvPr/>
        </p:nvPicPr>
        <p:blipFill rotWithShape="1">
          <a:blip r:embed="rId2">
            <a:alphaModFix amt="40000"/>
          </a:blip>
          <a:srcRect t="1500" r="-1" b="14208"/>
          <a:stretch/>
        </p:blipFill>
        <p:spPr>
          <a:xfrm>
            <a:off x="1525" y="10"/>
            <a:ext cx="12188951" cy="6857990"/>
          </a:xfrm>
          <a:prstGeom prst="rect">
            <a:avLst/>
          </a:prstGeom>
        </p:spPr>
      </p:pic>
      <p:grpSp>
        <p:nvGrpSpPr>
          <p:cNvPr id="22"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3" name="Oval 2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973243-9354-FD22-3123-7498864524B6}"/>
              </a:ext>
            </a:extLst>
          </p:cNvPr>
          <p:cNvSpPr>
            <a:spLocks noGrp="1"/>
          </p:cNvSpPr>
          <p:nvPr>
            <p:ph type="ctrTitle"/>
          </p:nvPr>
        </p:nvSpPr>
        <p:spPr>
          <a:xfrm>
            <a:off x="2562606" y="1122363"/>
            <a:ext cx="7063739" cy="2387600"/>
          </a:xfrm>
        </p:spPr>
        <p:txBody>
          <a:bodyPr>
            <a:normAutofit/>
          </a:bodyPr>
          <a:lstStyle/>
          <a:p>
            <a:r>
              <a:rPr lang="en-US" altLang="zh-CN" dirty="0">
                <a:solidFill>
                  <a:srgbClr val="FFFFFF"/>
                </a:solidFill>
              </a:rPr>
              <a:t>Exploring Stock Movements</a:t>
            </a:r>
            <a:endParaRPr lang="zh-CN" altLang="en-US" dirty="0">
              <a:solidFill>
                <a:srgbClr val="FFFFFF"/>
              </a:solidFill>
            </a:endParaRPr>
          </a:p>
        </p:txBody>
      </p:sp>
      <p:sp>
        <p:nvSpPr>
          <p:cNvPr id="3" name="Subtitle 2">
            <a:extLst>
              <a:ext uri="{FF2B5EF4-FFF2-40B4-BE49-F238E27FC236}">
                <a16:creationId xmlns:a16="http://schemas.microsoft.com/office/drawing/2014/main" id="{45EC5D4E-B8FA-2CAA-1C7C-F609CA9B0185}"/>
              </a:ext>
            </a:extLst>
          </p:cNvPr>
          <p:cNvSpPr>
            <a:spLocks noGrp="1"/>
          </p:cNvSpPr>
          <p:nvPr>
            <p:ph type="subTitle" idx="1"/>
          </p:nvPr>
        </p:nvSpPr>
        <p:spPr>
          <a:xfrm>
            <a:off x="2562606" y="3602038"/>
            <a:ext cx="7063739" cy="1655762"/>
          </a:xfrm>
        </p:spPr>
        <p:txBody>
          <a:bodyPr>
            <a:normAutofit/>
          </a:bodyPr>
          <a:lstStyle/>
          <a:p>
            <a:r>
              <a:rPr lang="en-US" altLang="zh-CN" dirty="0">
                <a:solidFill>
                  <a:srgbClr val="FFFFFF"/>
                </a:solidFill>
              </a:rPr>
              <a:t>By </a:t>
            </a:r>
            <a:r>
              <a:rPr lang="en-US" altLang="zh-CN" dirty="0" err="1">
                <a:solidFill>
                  <a:srgbClr val="FFFFFF"/>
                </a:solidFill>
              </a:rPr>
              <a:t>Haozhe</a:t>
            </a:r>
            <a:r>
              <a:rPr lang="en-US" altLang="zh-CN" dirty="0">
                <a:solidFill>
                  <a:srgbClr val="FFFFFF"/>
                </a:solidFill>
              </a:rPr>
              <a:t> Zeng &amp; </a:t>
            </a:r>
            <a:r>
              <a:rPr lang="en-US" altLang="zh-CN" dirty="0" err="1">
                <a:solidFill>
                  <a:srgbClr val="FFFFFF"/>
                </a:solidFill>
              </a:rPr>
              <a:t>Zixiao</a:t>
            </a:r>
            <a:r>
              <a:rPr lang="en-US" altLang="zh-CN" dirty="0">
                <a:solidFill>
                  <a:srgbClr val="FFFFFF"/>
                </a:solidFill>
              </a:rPr>
              <a:t> Wang</a:t>
            </a:r>
            <a:endParaRPr lang="zh-CN" altLang="en-US" dirty="0">
              <a:solidFill>
                <a:srgbClr val="FFFFFF"/>
              </a:solidFill>
            </a:endParaRPr>
          </a:p>
        </p:txBody>
      </p:sp>
    </p:spTree>
    <p:extLst>
      <p:ext uri="{BB962C8B-B14F-4D97-AF65-F5344CB8AC3E}">
        <p14:creationId xmlns:p14="http://schemas.microsoft.com/office/powerpoint/2010/main" val="269126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87C05B-3790-2AB7-8C4F-4A04516129B2}"/>
              </a:ext>
            </a:extLst>
          </p:cNvPr>
          <p:cNvPicPr>
            <a:picLocks noChangeAspect="1"/>
          </p:cNvPicPr>
          <p:nvPr/>
        </p:nvPicPr>
        <p:blipFill>
          <a:blip r:embed="rId2"/>
          <a:stretch>
            <a:fillRect/>
          </a:stretch>
        </p:blipFill>
        <p:spPr>
          <a:xfrm>
            <a:off x="0" y="408963"/>
            <a:ext cx="12192000" cy="6040073"/>
          </a:xfrm>
          <a:prstGeom prst="rect">
            <a:avLst/>
          </a:prstGeom>
        </p:spPr>
      </p:pic>
    </p:spTree>
    <p:extLst>
      <p:ext uri="{BB962C8B-B14F-4D97-AF65-F5344CB8AC3E}">
        <p14:creationId xmlns:p14="http://schemas.microsoft.com/office/powerpoint/2010/main" val="208052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 name="Freeform: Shape 32">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sz="6000">
                <a:solidFill>
                  <a:srgbClr val="FFFFFF"/>
                </a:solidFill>
              </a:rPr>
              <a:t>Tesla</a:t>
            </a:r>
          </a:p>
        </p:txBody>
      </p:sp>
      <p:pic>
        <p:nvPicPr>
          <p:cNvPr id="7" name="Content Placeholder 4">
            <a:extLst>
              <a:ext uri="{FF2B5EF4-FFF2-40B4-BE49-F238E27FC236}">
                <a16:creationId xmlns:a16="http://schemas.microsoft.com/office/drawing/2014/main" id="{C30653B1-1851-336C-3C1A-2467BA504263}"/>
              </a:ext>
            </a:extLst>
          </p:cNvPr>
          <p:cNvPicPr>
            <a:picLocks noGrp="1" noChangeAspect="1"/>
          </p:cNvPicPr>
          <p:nvPr>
            <p:ph idx="1"/>
          </p:nvPr>
        </p:nvPicPr>
        <p:blipFill>
          <a:blip r:embed="rId2"/>
          <a:stretch>
            <a:fillRect/>
          </a:stretch>
        </p:blipFill>
        <p:spPr>
          <a:xfrm>
            <a:off x="429296" y="83308"/>
            <a:ext cx="9529280" cy="6784848"/>
          </a:xfrm>
        </p:spPr>
      </p:pic>
    </p:spTree>
    <p:extLst>
      <p:ext uri="{BB962C8B-B14F-4D97-AF65-F5344CB8AC3E}">
        <p14:creationId xmlns:p14="http://schemas.microsoft.com/office/powerpoint/2010/main" val="381392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09CCAF-DFD9-6995-E663-FA0C4BA27DF4}"/>
              </a:ext>
            </a:extLst>
          </p:cNvPr>
          <p:cNvPicPr>
            <a:picLocks noChangeAspect="1"/>
          </p:cNvPicPr>
          <p:nvPr/>
        </p:nvPicPr>
        <p:blipFill>
          <a:blip r:embed="rId3"/>
          <a:stretch>
            <a:fillRect/>
          </a:stretch>
        </p:blipFill>
        <p:spPr>
          <a:xfrm>
            <a:off x="0" y="408963"/>
            <a:ext cx="12192000" cy="6040073"/>
          </a:xfrm>
          <a:prstGeom prst="rect">
            <a:avLst/>
          </a:prstGeom>
        </p:spPr>
      </p:pic>
    </p:spTree>
    <p:extLst>
      <p:ext uri="{BB962C8B-B14F-4D97-AF65-F5344CB8AC3E}">
        <p14:creationId xmlns:p14="http://schemas.microsoft.com/office/powerpoint/2010/main" val="6780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26" name="Oval 25">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642C2E-FD82-320E-1723-C3A24BCA4D56}"/>
              </a:ext>
            </a:extLst>
          </p:cNvPr>
          <p:cNvSpPr>
            <a:spLocks noGrp="1"/>
          </p:cNvSpPr>
          <p:nvPr>
            <p:ph type="title"/>
          </p:nvPr>
        </p:nvSpPr>
        <p:spPr>
          <a:xfrm>
            <a:off x="770878" y="952023"/>
            <a:ext cx="10773422" cy="1797530"/>
          </a:xfrm>
        </p:spPr>
        <p:txBody>
          <a:bodyPr anchor="t">
            <a:normAutofit/>
          </a:bodyPr>
          <a:lstStyle/>
          <a:p>
            <a:r>
              <a:rPr lang="en-US" sz="4400"/>
              <a:t>What we can do better</a:t>
            </a:r>
          </a:p>
        </p:txBody>
      </p:sp>
      <p:graphicFrame>
        <p:nvGraphicFramePr>
          <p:cNvPr id="33" name="Content Placeholder 2">
            <a:extLst>
              <a:ext uri="{FF2B5EF4-FFF2-40B4-BE49-F238E27FC236}">
                <a16:creationId xmlns:a16="http://schemas.microsoft.com/office/drawing/2014/main" id="{90900FF4-3B82-6ED4-FB40-8E4A46BD78C4}"/>
              </a:ext>
            </a:extLst>
          </p:cNvPr>
          <p:cNvGraphicFramePr>
            <a:graphicFrameLocks noGrp="1"/>
          </p:cNvGraphicFramePr>
          <p:nvPr>
            <p:ph idx="1"/>
            <p:extLst>
              <p:ext uri="{D42A27DB-BD31-4B8C-83A1-F6EECF244321}">
                <p14:modId xmlns:p14="http://schemas.microsoft.com/office/powerpoint/2010/main" val="838707886"/>
              </p:ext>
            </p:extLst>
          </p:nvPr>
        </p:nvGraphicFramePr>
        <p:xfrm>
          <a:off x="777875" y="2886075"/>
          <a:ext cx="10658475" cy="329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05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 name="Oval 5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a:extLst>
              <a:ext uri="{FF2B5EF4-FFF2-40B4-BE49-F238E27FC236}">
                <a16:creationId xmlns:a16="http://schemas.microsoft.com/office/drawing/2014/main" id="{1C189D2D-CEB9-04EB-B310-1395DB68F1D3}"/>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69" name="Freeform: Shape 68">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0A51E-4145-B848-B7C0-750F73549FB7}"/>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rPr>
              <a:t>Q&amp;A</a:t>
            </a:r>
          </a:p>
        </p:txBody>
      </p:sp>
    </p:spTree>
    <p:extLst>
      <p:ext uri="{BB962C8B-B14F-4D97-AF65-F5344CB8AC3E}">
        <p14:creationId xmlns:p14="http://schemas.microsoft.com/office/powerpoint/2010/main" val="33119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FCB8596-9009-256C-F3A8-CEE1369C82E7}"/>
              </a:ext>
            </a:extLst>
          </p:cNvPr>
          <p:cNvPicPr>
            <a:picLocks noChangeAspect="1"/>
          </p:cNvPicPr>
          <p:nvPr/>
        </p:nvPicPr>
        <p:blipFill rotWithShape="1">
          <a:blip r:embed="rId2">
            <a:alphaModFix/>
          </a:blip>
          <a:srcRect t="29670" r="-1" b="-1"/>
          <a:stretch/>
        </p:blipFill>
        <p:spPr>
          <a:xfrm>
            <a:off x="1524" y="10"/>
            <a:ext cx="12188952" cy="6857990"/>
          </a:xfrm>
          <a:prstGeom prst="rect">
            <a:avLst/>
          </a:prstGeom>
        </p:spPr>
      </p:pic>
      <p:sp>
        <p:nvSpPr>
          <p:cNvPr id="48" name="Rectangle 4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FD4B2-1DB6-D3CC-CBAF-76B4CC06BF38}"/>
              </a:ext>
            </a:extLst>
          </p:cNvPr>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rPr>
              <a:t>Thank you!</a:t>
            </a:r>
            <a:endParaRPr lang="zh-CN" altLang="en-US" sz="6000">
              <a:solidFill>
                <a:srgbClr val="FFFFFF"/>
              </a:solidFill>
            </a:endParaRPr>
          </a:p>
        </p:txBody>
      </p:sp>
      <p:grpSp>
        <p:nvGrpSpPr>
          <p:cNvPr id="50" name="Group 49">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51" name="Oval 50">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947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D0C7BAC-A9A7-4A90-8672-2EBEC5D6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596CC8E-63AE-4FBB-B170-725D8CC84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289DC598-60E9-2D79-1259-CEDB667A8BAE}"/>
              </a:ext>
            </a:extLst>
          </p:cNvPr>
          <p:cNvSpPr>
            <a:spLocks noGrp="1"/>
          </p:cNvSpPr>
          <p:nvPr>
            <p:ph type="title"/>
          </p:nvPr>
        </p:nvSpPr>
        <p:spPr>
          <a:xfrm>
            <a:off x="777239" y="777240"/>
            <a:ext cx="6168331" cy="2493876"/>
          </a:xfrm>
        </p:spPr>
        <p:txBody>
          <a:bodyPr anchor="b">
            <a:normAutofit/>
          </a:bodyPr>
          <a:lstStyle/>
          <a:p>
            <a:r>
              <a:rPr lang="en-US" sz="4400"/>
              <a:t>Motivation</a:t>
            </a:r>
          </a:p>
        </p:txBody>
      </p:sp>
      <p:sp>
        <p:nvSpPr>
          <p:cNvPr id="7" name="Content Placeholder 6">
            <a:extLst>
              <a:ext uri="{FF2B5EF4-FFF2-40B4-BE49-F238E27FC236}">
                <a16:creationId xmlns:a16="http://schemas.microsoft.com/office/drawing/2014/main" id="{11A80505-0D6D-92B3-597A-5A7ED9F6D149}"/>
              </a:ext>
            </a:extLst>
          </p:cNvPr>
          <p:cNvSpPr>
            <a:spLocks noGrp="1"/>
          </p:cNvSpPr>
          <p:nvPr>
            <p:ph idx="1"/>
          </p:nvPr>
        </p:nvSpPr>
        <p:spPr>
          <a:xfrm>
            <a:off x="777239" y="3428999"/>
            <a:ext cx="6168331" cy="2747963"/>
          </a:xfrm>
        </p:spPr>
        <p:txBody>
          <a:bodyPr anchor="t">
            <a:normAutofit/>
          </a:bodyPr>
          <a:lstStyle/>
          <a:p>
            <a:r>
              <a:rPr lang="en-US" altLang="zh-CN" sz="1800"/>
              <a:t>GameStop short squeeze</a:t>
            </a:r>
          </a:p>
          <a:p>
            <a:pPr lvl="1"/>
            <a:endParaRPr lang="en-US" altLang="zh-CN" dirty="0"/>
          </a:p>
          <a:p>
            <a:pPr lvl="1"/>
            <a:endParaRPr lang="zh-CN" altLang="en-US" dirty="0"/>
          </a:p>
        </p:txBody>
      </p:sp>
      <p:grpSp>
        <p:nvGrpSpPr>
          <p:cNvPr id="39" name="decorative circles">
            <a:extLst>
              <a:ext uri="{FF2B5EF4-FFF2-40B4-BE49-F238E27FC236}">
                <a16:creationId xmlns:a16="http://schemas.microsoft.com/office/drawing/2014/main" id="{844DB1CD-B507-4DAC-B2EA-076521D31A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18" name="Oval 17">
              <a:extLst>
                <a:ext uri="{FF2B5EF4-FFF2-40B4-BE49-F238E27FC236}">
                  <a16:creationId xmlns:a16="http://schemas.microsoft.com/office/drawing/2014/main" id="{118375C6-0D3C-4E5F-94B3-7EF5BAF06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59FFDA2-3384-4F42-90FE-F082B057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7BA1C62-77DC-4AFA-A864-2FCD22EE6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6170D3A-AB46-45E9-84C7-F7612F207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D7FF505-A555-4D6E-87E1-2179E753B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9E4792C-A3A6-40F9-B0F4-505095EE6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6FEDACF-8985-78EB-4818-0EB39B16BEE1}"/>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7181865" y="262975"/>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a:extLst>
              <a:ext uri="{FF2B5EF4-FFF2-40B4-BE49-F238E27FC236}">
                <a16:creationId xmlns:a16="http://schemas.microsoft.com/office/drawing/2014/main" id="{FAE67FE9-130C-E481-174E-6A5730FD4630}"/>
              </a:ext>
            </a:extLst>
          </p:cNvPr>
          <p:cNvPicPr>
            <a:picLocks noChangeAspect="1"/>
          </p:cNvPicPr>
          <p:nvPr/>
        </p:nvPicPr>
        <p:blipFill rotWithShape="1">
          <a:blip r:embed="rId3"/>
          <a:srcRect l="39760" r="4" b="4"/>
          <a:stretch/>
        </p:blipFill>
        <p:spPr>
          <a:xfrm>
            <a:off x="9148852" y="3890061"/>
            <a:ext cx="3043153" cy="2967943"/>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a:extLst>
              <a:ext uri="{FF2B5EF4-FFF2-40B4-BE49-F238E27FC236}">
                <a16:creationId xmlns:a16="http://schemas.microsoft.com/office/drawing/2014/main" id="{2EF84B81-5421-8899-428A-FD44B903F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0669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995D329-A103-E7AC-E04D-9544EADF005B}"/>
              </a:ext>
            </a:extLst>
          </p:cNvPr>
          <p:cNvGrpSpPr/>
          <p:nvPr/>
        </p:nvGrpSpPr>
        <p:grpSpPr>
          <a:xfrm>
            <a:off x="1282791" y="1059125"/>
            <a:ext cx="10081875" cy="5169033"/>
            <a:chOff x="786531" y="284406"/>
            <a:chExt cx="10400517" cy="5897704"/>
          </a:xfrm>
        </p:grpSpPr>
        <p:sp>
          <p:nvSpPr>
            <p:cNvPr id="3" name="Rectangle: Rounded Corners 2">
              <a:extLst>
                <a:ext uri="{FF2B5EF4-FFF2-40B4-BE49-F238E27FC236}">
                  <a16:creationId xmlns:a16="http://schemas.microsoft.com/office/drawing/2014/main" id="{7ED807CA-3C74-1B35-04EB-8504546F505D}"/>
                </a:ext>
              </a:extLst>
            </p:cNvPr>
            <p:cNvSpPr/>
            <p:nvPr/>
          </p:nvSpPr>
          <p:spPr>
            <a:xfrm>
              <a:off x="786531" y="556190"/>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Post from Twitter and Reddit</a:t>
              </a:r>
              <a:endParaRPr lang="zh-CN" altLang="en-US" dirty="0"/>
            </a:p>
          </p:txBody>
        </p:sp>
        <p:sp>
          <p:nvSpPr>
            <p:cNvPr id="6" name="Arrow: Right 5">
              <a:extLst>
                <a:ext uri="{FF2B5EF4-FFF2-40B4-BE49-F238E27FC236}">
                  <a16:creationId xmlns:a16="http://schemas.microsoft.com/office/drawing/2014/main" id="{AABEC764-2E4F-9FB5-B8B0-6ACA3E3CBD34}"/>
                </a:ext>
              </a:extLst>
            </p:cNvPr>
            <p:cNvSpPr/>
            <p:nvPr/>
          </p:nvSpPr>
          <p:spPr>
            <a:xfrm>
              <a:off x="4086458" y="662216"/>
              <a:ext cx="1853681" cy="484632"/>
            </a:xfrm>
            <a:prstGeom prst="righ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6">
              <a:extLst>
                <a:ext uri="{FF2B5EF4-FFF2-40B4-BE49-F238E27FC236}">
                  <a16:creationId xmlns:a16="http://schemas.microsoft.com/office/drawing/2014/main" id="{AED7C3B8-F8CE-11AA-04A8-4CB0CC0D4601}"/>
                </a:ext>
              </a:extLst>
            </p:cNvPr>
            <p:cNvSpPr txBox="1"/>
            <p:nvPr/>
          </p:nvSpPr>
          <p:spPr>
            <a:xfrm>
              <a:off x="3993153" y="284407"/>
              <a:ext cx="1853681" cy="461665"/>
            </a:xfrm>
            <a:prstGeom prst="rect">
              <a:avLst/>
            </a:prstGeom>
            <a:noFill/>
          </p:spPr>
          <p:txBody>
            <a:bodyPr wrap="square" rtlCol="0">
              <a:noAutofit/>
            </a:bodyPr>
            <a:lstStyle/>
            <a:p>
              <a:endParaRPr lang="zh-CN" altLang="en-US" sz="1200" dirty="0"/>
            </a:p>
          </p:txBody>
        </p:sp>
        <p:sp>
          <p:nvSpPr>
            <p:cNvPr id="10" name="TextBox 9">
              <a:extLst>
                <a:ext uri="{FF2B5EF4-FFF2-40B4-BE49-F238E27FC236}">
                  <a16:creationId xmlns:a16="http://schemas.microsoft.com/office/drawing/2014/main" id="{622C73FF-9784-73E7-CDC8-07DD10E4D635}"/>
                </a:ext>
              </a:extLst>
            </p:cNvPr>
            <p:cNvSpPr txBox="1"/>
            <p:nvPr/>
          </p:nvSpPr>
          <p:spPr>
            <a:xfrm>
              <a:off x="4086457" y="284406"/>
              <a:ext cx="1853681" cy="461665"/>
            </a:xfrm>
            <a:prstGeom prst="rect">
              <a:avLst/>
            </a:prstGeom>
            <a:noFill/>
          </p:spPr>
          <p:txBody>
            <a:bodyPr wrap="square" rtlCol="0">
              <a:noAutofit/>
            </a:bodyPr>
            <a:lstStyle/>
            <a:p>
              <a:r>
                <a:rPr lang="en-US" altLang="zh-CN" sz="1000" dirty="0"/>
                <a:t>Cleaning, Entity Matching,</a:t>
              </a:r>
              <a:r>
                <a:rPr lang="zh-CN" altLang="en-US" sz="1000" dirty="0"/>
                <a:t> </a:t>
              </a:r>
              <a:r>
                <a:rPr lang="en-US" altLang="zh-CN" sz="1000" dirty="0"/>
                <a:t>Merging, etc.</a:t>
              </a:r>
              <a:endParaRPr lang="zh-CN" altLang="en-US" sz="1000" dirty="0"/>
            </a:p>
          </p:txBody>
        </p:sp>
        <p:sp>
          <p:nvSpPr>
            <p:cNvPr id="12" name="Rectangle: Rounded Corners 11">
              <a:extLst>
                <a:ext uri="{FF2B5EF4-FFF2-40B4-BE49-F238E27FC236}">
                  <a16:creationId xmlns:a16="http://schemas.microsoft.com/office/drawing/2014/main" id="{0885F027-9632-197C-3205-7445BEDD0841}"/>
                </a:ext>
              </a:extLst>
            </p:cNvPr>
            <p:cNvSpPr/>
            <p:nvPr/>
          </p:nvSpPr>
          <p:spPr>
            <a:xfrm>
              <a:off x="6033442" y="556189"/>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Sentiment Labeling</a:t>
              </a:r>
              <a:endParaRPr lang="zh-CN" altLang="en-US" dirty="0"/>
            </a:p>
          </p:txBody>
        </p:sp>
        <p:sp>
          <p:nvSpPr>
            <p:cNvPr id="15" name="Rectangle: Rounded Corners 14">
              <a:extLst>
                <a:ext uri="{FF2B5EF4-FFF2-40B4-BE49-F238E27FC236}">
                  <a16:creationId xmlns:a16="http://schemas.microsoft.com/office/drawing/2014/main" id="{024BD371-F180-2103-D376-DC036ED4DB89}"/>
                </a:ext>
              </a:extLst>
            </p:cNvPr>
            <p:cNvSpPr/>
            <p:nvPr/>
          </p:nvSpPr>
          <p:spPr>
            <a:xfrm>
              <a:off x="786531" y="2632162"/>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Stock data: Close, Volume, etc.</a:t>
              </a:r>
              <a:endParaRPr lang="zh-CN" altLang="en-US" dirty="0"/>
            </a:p>
          </p:txBody>
        </p:sp>
        <p:sp>
          <p:nvSpPr>
            <p:cNvPr id="16" name="Arrow: Right 15">
              <a:extLst>
                <a:ext uri="{FF2B5EF4-FFF2-40B4-BE49-F238E27FC236}">
                  <a16:creationId xmlns:a16="http://schemas.microsoft.com/office/drawing/2014/main" id="{AD38DDFA-4309-4D2A-5C2B-706F29A7B51A}"/>
                </a:ext>
              </a:extLst>
            </p:cNvPr>
            <p:cNvSpPr/>
            <p:nvPr/>
          </p:nvSpPr>
          <p:spPr>
            <a:xfrm>
              <a:off x="4086458" y="2738188"/>
              <a:ext cx="1853681" cy="484632"/>
            </a:xfrm>
            <a:prstGeom prst="righ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6">
              <a:extLst>
                <a:ext uri="{FF2B5EF4-FFF2-40B4-BE49-F238E27FC236}">
                  <a16:creationId xmlns:a16="http://schemas.microsoft.com/office/drawing/2014/main" id="{B47F0692-071C-1D18-CAAB-3D8BCAD2ED69}"/>
                </a:ext>
              </a:extLst>
            </p:cNvPr>
            <p:cNvSpPr txBox="1"/>
            <p:nvPr/>
          </p:nvSpPr>
          <p:spPr>
            <a:xfrm>
              <a:off x="4086457" y="2337412"/>
              <a:ext cx="1853681" cy="461665"/>
            </a:xfrm>
            <a:prstGeom prst="rect">
              <a:avLst/>
            </a:prstGeom>
            <a:noFill/>
          </p:spPr>
          <p:txBody>
            <a:bodyPr wrap="square" rtlCol="0">
              <a:noAutofit/>
            </a:bodyPr>
            <a:lstStyle/>
            <a:p>
              <a:r>
                <a:rPr lang="en-US" altLang="zh-CN" sz="1000" dirty="0"/>
                <a:t>Processing, Indicators Calculating, etc.</a:t>
              </a:r>
              <a:endParaRPr lang="zh-CN" altLang="en-US" sz="1000" dirty="0"/>
            </a:p>
          </p:txBody>
        </p:sp>
        <p:sp>
          <p:nvSpPr>
            <p:cNvPr id="18" name="Rectangle: Rounded Corners 17">
              <a:extLst>
                <a:ext uri="{FF2B5EF4-FFF2-40B4-BE49-F238E27FC236}">
                  <a16:creationId xmlns:a16="http://schemas.microsoft.com/office/drawing/2014/main" id="{4B31B81F-C7EF-49B1-E081-0C7D6F872169}"/>
                </a:ext>
              </a:extLst>
            </p:cNvPr>
            <p:cNvSpPr/>
            <p:nvPr/>
          </p:nvSpPr>
          <p:spPr>
            <a:xfrm>
              <a:off x="6033442" y="2568244"/>
              <a:ext cx="3206622" cy="696685"/>
            </a:xfrm>
            <a:prstGeom prst="roundRect">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Time Series Modeling</a:t>
              </a:r>
              <a:endParaRPr lang="zh-CN" altLang="en-US" dirty="0"/>
            </a:p>
          </p:txBody>
        </p:sp>
        <p:sp>
          <p:nvSpPr>
            <p:cNvPr id="23" name="Arrow: Down 22">
              <a:extLst>
                <a:ext uri="{FF2B5EF4-FFF2-40B4-BE49-F238E27FC236}">
                  <a16:creationId xmlns:a16="http://schemas.microsoft.com/office/drawing/2014/main" id="{BC56CC49-E27E-6E4F-5D43-64873F9BC4C4}"/>
                </a:ext>
              </a:extLst>
            </p:cNvPr>
            <p:cNvSpPr/>
            <p:nvPr/>
          </p:nvSpPr>
          <p:spPr>
            <a:xfrm>
              <a:off x="7390062" y="1396582"/>
              <a:ext cx="493381" cy="940830"/>
            </a:xfrm>
            <a:prstGeom prst="down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24">
              <a:extLst>
                <a:ext uri="{FF2B5EF4-FFF2-40B4-BE49-F238E27FC236}">
                  <a16:creationId xmlns:a16="http://schemas.microsoft.com/office/drawing/2014/main" id="{E160AAFD-ACCC-969E-CB3D-118AEC18AF88}"/>
                </a:ext>
              </a:extLst>
            </p:cNvPr>
            <p:cNvSpPr txBox="1"/>
            <p:nvPr/>
          </p:nvSpPr>
          <p:spPr>
            <a:xfrm>
              <a:off x="7883443" y="1728497"/>
              <a:ext cx="1853681" cy="246221"/>
            </a:xfrm>
            <a:prstGeom prst="rect">
              <a:avLst/>
            </a:prstGeom>
            <a:noFill/>
          </p:spPr>
          <p:txBody>
            <a:bodyPr wrap="square" rtlCol="0">
              <a:spAutoFit/>
            </a:bodyPr>
            <a:lstStyle/>
            <a:p>
              <a:pPr algn="ctr"/>
              <a:r>
                <a:rPr lang="en-US" altLang="zh-CN" sz="1000" dirty="0"/>
                <a:t>Quantify/Normalize Data</a:t>
              </a:r>
              <a:endParaRPr lang="zh-CN" altLang="en-US" sz="1000" dirty="0"/>
            </a:p>
          </p:txBody>
        </p:sp>
        <p:sp>
          <p:nvSpPr>
            <p:cNvPr id="26" name="Arrow: Curved Left 25">
              <a:extLst>
                <a:ext uri="{FF2B5EF4-FFF2-40B4-BE49-F238E27FC236}">
                  <a16:creationId xmlns:a16="http://schemas.microsoft.com/office/drawing/2014/main" id="{01095CC8-6A8A-62C7-0591-81E20118E21B}"/>
                </a:ext>
              </a:extLst>
            </p:cNvPr>
            <p:cNvSpPr/>
            <p:nvPr/>
          </p:nvSpPr>
          <p:spPr>
            <a:xfrm>
              <a:off x="9737124" y="2738188"/>
              <a:ext cx="1449924" cy="2980266"/>
            </a:xfrm>
            <a:prstGeom prst="curvedLeftArrow">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Buy/Sell Decision</a:t>
              </a:r>
              <a:endParaRPr lang="zh-CN" altLang="en-US" sz="1000" dirty="0">
                <a:solidFill>
                  <a:schemeClr val="tx1"/>
                </a:solidFill>
              </a:endParaRPr>
            </a:p>
          </p:txBody>
        </p:sp>
        <p:sp>
          <p:nvSpPr>
            <p:cNvPr id="34" name="Star: 5 Points 33">
              <a:extLst>
                <a:ext uri="{FF2B5EF4-FFF2-40B4-BE49-F238E27FC236}">
                  <a16:creationId xmlns:a16="http://schemas.microsoft.com/office/drawing/2014/main" id="{C5E299EE-9044-0384-A4D7-90364ED2A5D7}"/>
                </a:ext>
              </a:extLst>
            </p:cNvPr>
            <p:cNvSpPr/>
            <p:nvPr/>
          </p:nvSpPr>
          <p:spPr>
            <a:xfrm>
              <a:off x="7390062" y="4228321"/>
              <a:ext cx="2315603" cy="1953789"/>
            </a:xfrm>
            <a:prstGeom prst="star5">
              <a:avLst/>
            </a:prstGeom>
            <a:solidFill>
              <a:srgbClr val="B3202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Return</a:t>
              </a:r>
              <a:endParaRPr lang="zh-CN" altLang="en-US" dirty="0"/>
            </a:p>
          </p:txBody>
        </p:sp>
      </p:grpSp>
    </p:spTree>
    <p:extLst>
      <p:ext uri="{BB962C8B-B14F-4D97-AF65-F5344CB8AC3E}">
        <p14:creationId xmlns:p14="http://schemas.microsoft.com/office/powerpoint/2010/main" val="426477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21" name="Oval 12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F981CD-8EFA-4F8B-F122-5F300AFE3D31}"/>
              </a:ext>
            </a:extLst>
          </p:cNvPr>
          <p:cNvSpPr>
            <a:spLocks noGrp="1"/>
          </p:cNvSpPr>
          <p:nvPr>
            <p:ph type="title"/>
          </p:nvPr>
        </p:nvSpPr>
        <p:spPr>
          <a:xfrm>
            <a:off x="770878" y="952022"/>
            <a:ext cx="2862591" cy="5157049"/>
          </a:xfrm>
        </p:spPr>
        <p:txBody>
          <a:bodyPr anchor="ctr">
            <a:normAutofit/>
          </a:bodyPr>
          <a:lstStyle/>
          <a:p>
            <a:r>
              <a:rPr lang="en-US" altLang="zh-CN" sz="4400"/>
              <a:t>Problem Definition</a:t>
            </a:r>
            <a:endParaRPr lang="zh-CN" altLang="en-US" sz="4400"/>
          </a:p>
        </p:txBody>
      </p:sp>
      <p:graphicFrame>
        <p:nvGraphicFramePr>
          <p:cNvPr id="127" name="Content Placeholder 2">
            <a:extLst>
              <a:ext uri="{FF2B5EF4-FFF2-40B4-BE49-F238E27FC236}">
                <a16:creationId xmlns:a16="http://schemas.microsoft.com/office/drawing/2014/main" id="{A3361961-0EFC-53A1-1D87-5FB93ED1897D}"/>
              </a:ext>
            </a:extLst>
          </p:cNvPr>
          <p:cNvGraphicFramePr>
            <a:graphicFrameLocks noGrp="1"/>
          </p:cNvGraphicFramePr>
          <p:nvPr>
            <p:ph idx="1"/>
            <p:extLst>
              <p:ext uri="{D42A27DB-BD31-4B8C-83A1-F6EECF244321}">
                <p14:modId xmlns:p14="http://schemas.microsoft.com/office/powerpoint/2010/main" val="3269508070"/>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2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0A0EAF5-65B1-160E-6DDF-518A0ACBEDD6}"/>
              </a:ext>
            </a:extLst>
          </p:cNvPr>
          <p:cNvSpPr>
            <a:spLocks noGrp="1"/>
          </p:cNvSpPr>
          <p:nvPr>
            <p:ph type="title"/>
          </p:nvPr>
        </p:nvSpPr>
        <p:spPr>
          <a:xfrm>
            <a:off x="770878" y="952022"/>
            <a:ext cx="4606280" cy="5157049"/>
          </a:xfrm>
        </p:spPr>
        <p:txBody>
          <a:bodyPr anchor="ctr">
            <a:normAutofit/>
          </a:bodyPr>
          <a:lstStyle/>
          <a:p>
            <a:r>
              <a:rPr lang="en-US" sz="4400"/>
              <a:t>Why this approach</a:t>
            </a:r>
          </a:p>
        </p:txBody>
      </p:sp>
      <p:sp>
        <p:nvSpPr>
          <p:cNvPr id="24" name="Freeform: Shape 23">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26" name="Oval 2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a:extLst>
              <a:ext uri="{FF2B5EF4-FFF2-40B4-BE49-F238E27FC236}">
                <a16:creationId xmlns:a16="http://schemas.microsoft.com/office/drawing/2014/main" id="{0D49B7B1-0032-5CD2-6448-5DB7E4A055D5}"/>
              </a:ext>
            </a:extLst>
          </p:cNvPr>
          <p:cNvGraphicFramePr>
            <a:graphicFrameLocks noGrp="1"/>
          </p:cNvGraphicFramePr>
          <p:nvPr>
            <p:ph idx="1"/>
            <p:extLst>
              <p:ext uri="{D42A27DB-BD31-4B8C-83A1-F6EECF244321}">
                <p14:modId xmlns:p14="http://schemas.microsoft.com/office/powerpoint/2010/main" val="641447946"/>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4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628D-A37F-9D14-C17F-80A7A46772BA}"/>
              </a:ext>
            </a:extLst>
          </p:cNvPr>
          <p:cNvSpPr>
            <a:spLocks noGrp="1"/>
          </p:cNvSpPr>
          <p:nvPr>
            <p:ph type="title"/>
          </p:nvPr>
        </p:nvSpPr>
        <p:spPr/>
        <p:txBody>
          <a:bodyPr/>
          <a:lstStyle/>
          <a:p>
            <a:r>
              <a:rPr lang="en-US" dirty="0"/>
              <a:t>Approach: Sentiment Analysis</a:t>
            </a:r>
          </a:p>
        </p:txBody>
      </p:sp>
      <p:sp>
        <p:nvSpPr>
          <p:cNvPr id="3" name="Content Placeholder 2">
            <a:extLst>
              <a:ext uri="{FF2B5EF4-FFF2-40B4-BE49-F238E27FC236}">
                <a16:creationId xmlns:a16="http://schemas.microsoft.com/office/drawing/2014/main" id="{AC840179-B26B-2956-E4A1-F5978D63E1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602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2F53-41E7-F537-FA40-23142D9BA81E}"/>
              </a:ext>
            </a:extLst>
          </p:cNvPr>
          <p:cNvSpPr>
            <a:spLocks noGrp="1"/>
          </p:cNvSpPr>
          <p:nvPr>
            <p:ph type="title"/>
          </p:nvPr>
        </p:nvSpPr>
        <p:spPr/>
        <p:txBody>
          <a:bodyPr/>
          <a:lstStyle/>
          <a:p>
            <a:r>
              <a:rPr lang="en-US" dirty="0"/>
              <a:t>What we have for sentiment analysis</a:t>
            </a:r>
          </a:p>
        </p:txBody>
      </p:sp>
      <p:sp>
        <p:nvSpPr>
          <p:cNvPr id="3" name="Content Placeholder 2">
            <a:extLst>
              <a:ext uri="{FF2B5EF4-FFF2-40B4-BE49-F238E27FC236}">
                <a16:creationId xmlns:a16="http://schemas.microsoft.com/office/drawing/2014/main" id="{4BC32640-8089-20EF-8904-42BC8471F10C}"/>
              </a:ext>
            </a:extLst>
          </p:cNvPr>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54992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4A2F325-2C27-78B6-6139-FEE02451926A}"/>
              </a:ext>
            </a:extLst>
          </p:cNvPr>
          <p:cNvSpPr>
            <a:spLocks noGrp="1"/>
          </p:cNvSpPr>
          <p:nvPr>
            <p:ph type="title"/>
          </p:nvPr>
        </p:nvSpPr>
        <p:spPr>
          <a:xfrm>
            <a:off x="770878" y="952022"/>
            <a:ext cx="4606280" cy="5157049"/>
          </a:xfrm>
        </p:spPr>
        <p:txBody>
          <a:bodyPr anchor="ctr">
            <a:normAutofit/>
          </a:bodyPr>
          <a:lstStyle/>
          <a:p>
            <a:r>
              <a:rPr lang="en-US" sz="4400"/>
              <a:t>Approach: Stock Movement Prediction</a:t>
            </a:r>
          </a:p>
        </p:txBody>
      </p:sp>
      <p:grpSp>
        <p:nvGrpSpPr>
          <p:cNvPr id="13"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60" name="Oval 59">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a:extLst>
              <a:ext uri="{FF2B5EF4-FFF2-40B4-BE49-F238E27FC236}">
                <a16:creationId xmlns:a16="http://schemas.microsoft.com/office/drawing/2014/main" id="{9914D4C5-7D21-36DE-1653-9FEEA1BF941D}"/>
              </a:ext>
            </a:extLst>
          </p:cNvPr>
          <p:cNvGraphicFramePr>
            <a:graphicFrameLocks noGrp="1"/>
          </p:cNvGraphicFramePr>
          <p:nvPr>
            <p:ph idx="1"/>
            <p:extLst>
              <p:ext uri="{D42A27DB-BD31-4B8C-83A1-F6EECF244321}">
                <p14:modId xmlns:p14="http://schemas.microsoft.com/office/powerpoint/2010/main" val="349517381"/>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95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7" name="Oval 16">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Freeform: Shape 27">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9" name="Freeform: Shape 28">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0" name="Oval 29">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3" name="Rectangle 3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Freeform: Shape 34">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A7C5A-652F-9093-FC44-BCD72C6595F0}"/>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sz="6000">
                <a:solidFill>
                  <a:srgbClr val="FFFFFF"/>
                </a:solidFill>
              </a:rPr>
              <a:t>Apple</a:t>
            </a:r>
          </a:p>
        </p:txBody>
      </p:sp>
      <p:pic>
        <p:nvPicPr>
          <p:cNvPr id="4" name="Picture 3">
            <a:extLst>
              <a:ext uri="{FF2B5EF4-FFF2-40B4-BE49-F238E27FC236}">
                <a16:creationId xmlns:a16="http://schemas.microsoft.com/office/drawing/2014/main" id="{4624B807-B1D7-EBB5-94ED-45E7E6BB8B20}"/>
              </a:ext>
            </a:extLst>
          </p:cNvPr>
          <p:cNvPicPr>
            <a:picLocks noChangeAspect="1"/>
          </p:cNvPicPr>
          <p:nvPr/>
        </p:nvPicPr>
        <p:blipFill>
          <a:blip r:embed="rId2"/>
          <a:stretch>
            <a:fillRect/>
          </a:stretch>
        </p:blipFill>
        <p:spPr>
          <a:xfrm>
            <a:off x="302512" y="38099"/>
            <a:ext cx="9525000" cy="6781800"/>
          </a:xfrm>
          <a:prstGeom prst="rect">
            <a:avLst/>
          </a:prstGeom>
        </p:spPr>
      </p:pic>
    </p:spTree>
    <p:extLst>
      <p:ext uri="{BB962C8B-B14F-4D97-AF65-F5344CB8AC3E}">
        <p14:creationId xmlns:p14="http://schemas.microsoft.com/office/powerpoint/2010/main" val="356321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A313786-994D-4B5A-8BDF-E48752DD9435}">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33033E-B9D6-40FC-AEB6-2710583A23B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220</TotalTime>
  <Words>302</Words>
  <Application>Microsoft Office PowerPoint</Application>
  <PresentationFormat>Widescreen</PresentationFormat>
  <Paragraphs>54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AvenirNext LT Pro Medium</vt:lpstr>
      <vt:lpstr>等线</vt:lpstr>
      <vt:lpstr>Arial</vt:lpstr>
      <vt:lpstr>Calibri</vt:lpstr>
      <vt:lpstr>Gill Sans Nova</vt:lpstr>
      <vt:lpstr>ConfettiVTI</vt:lpstr>
      <vt:lpstr>Exploring Stock Movements</vt:lpstr>
      <vt:lpstr>Motivation</vt:lpstr>
      <vt:lpstr>PowerPoint Presentation</vt:lpstr>
      <vt:lpstr>Problem Definition</vt:lpstr>
      <vt:lpstr>Why this approach</vt:lpstr>
      <vt:lpstr>Approach: Sentiment Analysis</vt:lpstr>
      <vt:lpstr>What we have for sentiment analysis</vt:lpstr>
      <vt:lpstr>Approach: Stock Movement Prediction</vt:lpstr>
      <vt:lpstr>Apple</vt:lpstr>
      <vt:lpstr>PowerPoint Presentation</vt:lpstr>
      <vt:lpstr>Tesla</vt:lpstr>
      <vt:lpstr>PowerPoint Presentation</vt:lpstr>
      <vt:lpstr>What we can do better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3</cp:revision>
  <dcterms:created xsi:type="dcterms:W3CDTF">2023-11-28T17:46:02Z</dcterms:created>
  <dcterms:modified xsi:type="dcterms:W3CDTF">2023-11-28T21:39:31Z</dcterms:modified>
</cp:coreProperties>
</file>