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5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9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6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2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1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1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9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8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7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11/28/2023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5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E55F848B-19FC-A492-33D3-C9A64092C4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0" r="-1" b="14208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22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973243-9354-FD22-3123-749886452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Exploring Stock Movements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5D4E-B8FA-2CAA-1C7C-F609CA9B0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By </a:t>
            </a:r>
            <a:r>
              <a:rPr lang="en-US" altLang="zh-CN" dirty="0" err="1">
                <a:solidFill>
                  <a:srgbClr val="FFFFFF"/>
                </a:solidFill>
              </a:rPr>
              <a:t>Haozhe</a:t>
            </a:r>
            <a:r>
              <a:rPr lang="en-US" altLang="zh-CN" dirty="0">
                <a:solidFill>
                  <a:srgbClr val="FFFFFF"/>
                </a:solidFill>
              </a:rPr>
              <a:t> Zeng &amp; </a:t>
            </a:r>
            <a:r>
              <a:rPr lang="en-US" altLang="zh-CN" dirty="0" err="1">
                <a:solidFill>
                  <a:srgbClr val="FFFFFF"/>
                </a:solidFill>
              </a:rPr>
              <a:t>Zixiao</a:t>
            </a:r>
            <a:r>
              <a:rPr lang="en-US" altLang="zh-CN" dirty="0">
                <a:solidFill>
                  <a:srgbClr val="FFFFFF"/>
                </a:solidFill>
              </a:rPr>
              <a:t> Wang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26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C598-60E9-2D79-1259-CEDB667A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5ED47-F868-7421-CFF1-070DFEE35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9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EAF5-65B1-160E-6DDF-518A0ACB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this approach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DF5D8-FEF6-1DC2-CCA3-73C7E6103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7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628D-A37F-9D14-C17F-80A7A467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0179-B26B-2956-E4A1-F5978D63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2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2F53-41E7-F537-FA40-23142D9B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for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2640-8089-20EF-8904-42BC8471F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2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F325-2C27-78B6-6139-FEE02451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Approach: Stock Movement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BC3D6-F324-C701-08FA-DC75906E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5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7C5A-652F-9093-FC44-BCD72C65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84EC-07E4-1C27-B3D5-38A5DB88D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2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2C2E-FD82-320E-1723-C3A24BCA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3C40C-6EA5-BDBA-ED10-FEC36C263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5665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B4"/>
      </a:accent1>
      <a:accent2>
        <a:srgbClr val="903BB1"/>
      </a:accent2>
      <a:accent3>
        <a:srgbClr val="704DC3"/>
      </a:accent3>
      <a:accent4>
        <a:srgbClr val="3F4DB3"/>
      </a:accent4>
      <a:accent5>
        <a:srgbClr val="4D8CC3"/>
      </a:accent5>
      <a:accent6>
        <a:srgbClr val="3BACB1"/>
      </a:accent6>
      <a:hlink>
        <a:srgbClr val="3F6E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A313786-994D-4B5A-8BDF-E48752DD9435}">
  <we:reference id="wa200005566" version="1.0.0.0" store="en-US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36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Nova</vt:lpstr>
      <vt:lpstr>ConfettiVTI</vt:lpstr>
      <vt:lpstr>Exploring Stock Movements</vt:lpstr>
      <vt:lpstr>Motivation &amp; Problem Definition</vt:lpstr>
      <vt:lpstr>Why this approach  </vt:lpstr>
      <vt:lpstr>Approach: Sentiment Analysis</vt:lpstr>
      <vt:lpstr>What we have for sentiment analysis</vt:lpstr>
      <vt:lpstr>Approach: Stock Movement Prediction</vt:lpstr>
      <vt:lpstr>Showcase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Stock Movements</dc:title>
  <dc:creator>Howard Zeng</dc:creator>
  <cp:lastModifiedBy>Howard Zeng</cp:lastModifiedBy>
  <cp:revision>2</cp:revision>
  <dcterms:created xsi:type="dcterms:W3CDTF">2023-11-28T17:46:02Z</dcterms:created>
  <dcterms:modified xsi:type="dcterms:W3CDTF">2023-11-28T20:02:13Z</dcterms:modified>
</cp:coreProperties>
</file>