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70" r:id="rId4"/>
    <p:sldId id="264" r:id="rId5"/>
    <p:sldId id="263" r:id="rId6"/>
    <p:sldId id="258" r:id="rId7"/>
    <p:sldId id="260" r:id="rId8"/>
    <p:sldId id="259" r:id="rId9"/>
    <p:sldId id="267" r:id="rId10"/>
    <p:sldId id="266" r:id="rId11"/>
    <p:sldId id="261" r:id="rId12"/>
    <p:sldId id="265" r:id="rId13"/>
    <p:sldId id="262"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20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addSld modSld sldOrd">
      <pc:chgData name="Howard Zeng" userId="b3a49412108e13ba" providerId="LiveId" clId="{BCC94F81-CC70-406E-BFFC-3B9E7FA9D0DE}" dt="2023-11-28T21:30:48.312" v="3441" actId="22"/>
      <pc:docMkLst>
        <pc:docMk/>
      </pc:docMkLst>
      <pc:sldChg chg="addSp delSp modSp mod">
        <pc:chgData name="Howard Zeng" userId="b3a49412108e13ba" providerId="LiveId" clId="{BCC94F81-CC70-406E-BFFC-3B9E7FA9D0DE}" dt="2023-11-28T21:30:48.312" v="3441" actId="22"/>
        <pc:sldMkLst>
          <pc:docMk/>
          <pc:sldMk cId="2306690312" sldId="257"/>
        </pc:sldMkLst>
        <pc:spChg chg="mod">
          <ac:chgData name="Howard Zeng" userId="b3a49412108e13ba" providerId="LiveId" clId="{BCC94F81-CC70-406E-BFFC-3B9E7FA9D0DE}" dt="2023-11-28T20:05:06.015" v="78" actId="20577"/>
          <ac:spMkLst>
            <pc:docMk/>
            <pc:sldMk cId="2306690312" sldId="257"/>
            <ac:spMk id="2" creationId="{289DC598-60E9-2D79-1259-CEDB667A8BAE}"/>
          </ac:spMkLst>
        </pc:spChg>
        <pc:spChg chg="del mod">
          <ac:chgData name="Howard Zeng" userId="b3a49412108e13ba" providerId="LiveId" clId="{BCC94F81-CC70-406E-BFFC-3B9E7FA9D0DE}" dt="2023-11-28T20:04:06.536" v="2" actId="22"/>
          <ac:spMkLst>
            <pc:docMk/>
            <pc:sldMk cId="2306690312" sldId="257"/>
            <ac:spMk id="3" creationId="{0DB5ED47-F868-7421-CFF1-070DFEE3569D}"/>
          </ac:spMkLst>
        </pc:spChg>
        <pc:spChg chg="add">
          <ac:chgData name="Howard Zeng" userId="b3a49412108e13ba" providerId="LiveId" clId="{BCC94F81-CC70-406E-BFFC-3B9E7FA9D0DE}" dt="2023-11-28T20:53:18.240" v="2702"/>
          <ac:spMkLst>
            <pc:docMk/>
            <pc:sldMk cId="2306690312" sldId="257"/>
            <ac:spMk id="3" creationId="{2EF84B81-5421-8899-428A-FD44B903FBC2}"/>
          </ac:spMkLst>
        </pc:spChg>
        <pc:spChg chg="add mod">
          <ac:chgData name="Howard Zeng" userId="b3a49412108e13ba" providerId="LiveId" clId="{BCC94F81-CC70-406E-BFFC-3B9E7FA9D0DE}" dt="2023-11-28T20:04:52.436" v="73" actId="15"/>
          <ac:spMkLst>
            <pc:docMk/>
            <pc:sldMk cId="2306690312" sldId="257"/>
            <ac:spMk id="7" creationId="{11A80505-0D6D-92B3-597A-5A7ED9F6D149}"/>
          </ac:spMkLst>
        </pc:spChg>
        <pc:picChg chg="add del mod ord">
          <ac:chgData name="Howard Zeng" userId="b3a49412108e13ba" providerId="LiveId" clId="{BCC94F81-CC70-406E-BFFC-3B9E7FA9D0DE}" dt="2023-11-28T20:04:23.949" v="3" actId="478"/>
          <ac:picMkLst>
            <pc:docMk/>
            <pc:sldMk cId="2306690312" sldId="257"/>
            <ac:picMk id="5" creationId="{539F88C3-3587-1509-CD2C-5DC05106BD5C}"/>
          </ac:picMkLst>
        </pc:picChg>
        <pc:picChg chg="add mod">
          <ac:chgData name="Howard Zeng" userId="b3a49412108e13ba" providerId="LiveId" clId="{BCC94F81-CC70-406E-BFFC-3B9E7FA9D0DE}" dt="2023-11-28T20:53:27.746" v="2704" actId="1076"/>
          <ac:picMkLst>
            <pc:docMk/>
            <pc:sldMk cId="2306690312" sldId="257"/>
            <ac:picMk id="5" creationId="{96FEDACF-8985-78EB-4818-0EB39B16BEE1}"/>
          </ac:picMkLst>
        </pc:picChg>
        <pc:picChg chg="add del mod">
          <ac:chgData name="Howard Zeng" userId="b3a49412108e13ba" providerId="LiveId" clId="{BCC94F81-CC70-406E-BFFC-3B9E7FA9D0DE}" dt="2023-11-28T21:30:21.703" v="3440" actId="478"/>
          <ac:picMkLst>
            <pc:docMk/>
            <pc:sldMk cId="2306690312" sldId="257"/>
            <ac:picMk id="6" creationId="{12DD1818-8064-7006-BE30-09773BA67FEA}"/>
          </ac:picMkLst>
        </pc:picChg>
        <pc:picChg chg="add">
          <ac:chgData name="Howard Zeng" userId="b3a49412108e13ba" providerId="LiveId" clId="{BCC94F81-CC70-406E-BFFC-3B9E7FA9D0DE}" dt="2023-11-28T21:30:48.312" v="3441" actId="22"/>
          <ac:picMkLst>
            <pc:docMk/>
            <pc:sldMk cId="2306690312" sldId="257"/>
            <ac:picMk id="8" creationId="{FAE67FE9-130C-E481-174E-6A5730FD4630}"/>
          </ac:picMkLst>
        </pc:picChg>
        <pc:picChg chg="add del mod">
          <ac:chgData name="Howard Zeng" userId="b3a49412108e13ba" providerId="LiveId" clId="{BCC94F81-CC70-406E-BFFC-3B9E7FA9D0DE}" dt="2023-11-28T20:04:30.162" v="8" actId="21"/>
          <ac:picMkLst>
            <pc:docMk/>
            <pc:sldMk cId="2306690312" sldId="257"/>
            <ac:picMk id="9" creationId="{06BC3A4B-6D1B-43E9-3AA0-AFA1FD2286FA}"/>
          </ac:picMkLst>
        </pc:picChg>
        <pc:picChg chg="add del mod">
          <ac:chgData name="Howard Zeng" userId="b3a49412108e13ba" providerId="LiveId" clId="{BCC94F81-CC70-406E-BFFC-3B9E7FA9D0DE}" dt="2023-11-28T20:04:49.901" v="71" actId="21"/>
          <ac:picMkLst>
            <pc:docMk/>
            <pc:sldMk cId="2306690312" sldId="257"/>
            <ac:picMk id="10" creationId="{8ED552D3-AE8C-09E7-205C-D6158C6F41FD}"/>
          </ac:picMkLst>
        </pc:picChg>
        <pc:picChg chg="add del mod">
          <ac:chgData name="Howard Zeng" userId="b3a49412108e13ba" providerId="LiveId" clId="{BCC94F81-CC70-406E-BFFC-3B9E7FA9D0DE}" dt="2023-11-28T21:28:50.123" v="3437" actId="478"/>
          <ac:picMkLst>
            <pc:docMk/>
            <pc:sldMk cId="2306690312" sldId="257"/>
            <ac:picMk id="11" creationId="{0261FE6F-5105-FC1C-7DE8-758304BD7961}"/>
          </ac:picMkLst>
        </pc:picChg>
      </pc:sldChg>
      <pc:sldChg chg="modSp mod">
        <pc:chgData name="Howard Zeng" userId="b3a49412108e13ba" providerId="LiveId" clId="{BCC94F81-CC70-406E-BFFC-3B9E7FA9D0DE}" dt="2023-11-28T20:31:01.727" v="1857"/>
        <pc:sldMkLst>
          <pc:docMk/>
          <pc:sldMk cId="2212955399" sldId="259"/>
        </pc:sldMkLst>
        <pc:spChg chg="mod">
          <ac:chgData name="Howard Zeng" userId="b3a49412108e13ba" providerId="LiveId" clId="{BCC94F81-CC70-406E-BFFC-3B9E7FA9D0DE}" dt="2023-11-28T20:31:01.727" v="1857"/>
          <ac:spMkLst>
            <pc:docMk/>
            <pc:sldMk cId="2212955399" sldId="259"/>
            <ac:spMk id="3" creationId="{B9FBC3D6-F324-C701-08FA-DC75906EA943}"/>
          </ac:spMkLst>
        </pc:spChg>
      </pc:sldChg>
      <pc:sldChg chg="modSp mod">
        <pc:chgData name="Howard Zeng" userId="b3a49412108e13ba" providerId="LiveId" clId="{BCC94F81-CC70-406E-BFFC-3B9E7FA9D0DE}" dt="2023-11-28T20:43:44.133" v="2014" actId="21"/>
        <pc:sldMkLst>
          <pc:docMk/>
          <pc:sldMk cId="1549926420" sldId="260"/>
        </pc:sldMkLst>
        <pc:spChg chg="mod">
          <ac:chgData name="Howard Zeng" userId="b3a49412108e13ba" providerId="LiveId" clId="{BCC94F81-CC70-406E-BFFC-3B9E7FA9D0DE}" dt="2023-11-28T20:43:44.133" v="2014" actId="21"/>
          <ac:spMkLst>
            <pc:docMk/>
            <pc:sldMk cId="1549926420" sldId="260"/>
            <ac:spMk id="3" creationId="{4BC32640-8089-20EF-8904-42BC8471F10C}"/>
          </ac:spMkLst>
        </pc:spChg>
      </pc:sldChg>
      <pc:sldChg chg="addSp delSp modSp mod">
        <pc:chgData name="Howard Zeng" userId="b3a49412108e13ba" providerId="LiveId" clId="{BCC94F81-CC70-406E-BFFC-3B9E7FA9D0DE}" dt="2023-11-28T20:43:13.168" v="1950" actId="1076"/>
        <pc:sldMkLst>
          <pc:docMk/>
          <pc:sldMk cId="3813925949" sldId="261"/>
        </pc:sldMkLst>
        <pc:spChg chg="mod">
          <ac:chgData name="Howard Zeng" userId="b3a49412108e13ba" providerId="LiveId" clId="{BCC94F81-CC70-406E-BFFC-3B9E7FA9D0DE}" dt="2023-11-28T20:36:18.141" v="1872" actId="20577"/>
          <ac:spMkLst>
            <pc:docMk/>
            <pc:sldMk cId="3813925949" sldId="261"/>
            <ac:spMk id="2" creationId="{A28A7C5A-652F-9093-FC44-BCD72C6595F0}"/>
          </ac:spMkLst>
        </pc:spChg>
        <pc:spChg chg="del">
          <ac:chgData name="Howard Zeng" userId="b3a49412108e13ba" providerId="LiveId" clId="{BCC94F81-CC70-406E-BFFC-3B9E7FA9D0DE}" dt="2023-11-28T20:35:44.700" v="1858" actId="22"/>
          <ac:spMkLst>
            <pc:docMk/>
            <pc:sldMk cId="3813925949" sldId="261"/>
            <ac:spMk id="3" creationId="{DA2584EC-07E4-1C27-B3D5-38A5DB88DC8A}"/>
          </ac:spMkLst>
        </pc:spChg>
        <pc:spChg chg="add del mod">
          <ac:chgData name="Howard Zeng" userId="b3a49412108e13ba" providerId="LiveId" clId="{BCC94F81-CC70-406E-BFFC-3B9E7FA9D0DE}" dt="2023-11-28T20:41:16.236" v="1920" actId="21"/>
          <ac:spMkLst>
            <pc:docMk/>
            <pc:sldMk cId="3813925949" sldId="261"/>
            <ac:spMk id="9" creationId="{635E5064-0201-257B-5ACA-17237582A53B}"/>
          </ac:spMkLst>
        </pc:spChg>
        <pc:spChg chg="add del mod">
          <ac:chgData name="Howard Zeng" userId="b3a49412108e13ba" providerId="LiveId" clId="{BCC94F81-CC70-406E-BFFC-3B9E7FA9D0DE}" dt="2023-11-28T20:41:17.812" v="1922" actId="21"/>
          <ac:spMkLst>
            <pc:docMk/>
            <pc:sldMk cId="3813925949" sldId="261"/>
            <ac:spMk id="11" creationId="{E1E4868F-AADF-E611-0B24-069ADFAD722A}"/>
          </ac:spMkLst>
        </pc:spChg>
        <pc:picChg chg="add del mod ord">
          <ac:chgData name="Howard Zeng" userId="b3a49412108e13ba" providerId="LiveId" clId="{BCC94F81-CC70-406E-BFFC-3B9E7FA9D0DE}" dt="2023-11-28T20:43:13.168" v="1950" actId="1076"/>
          <ac:picMkLst>
            <pc:docMk/>
            <pc:sldMk cId="3813925949" sldId="261"/>
            <ac:picMk id="5" creationId="{1DB13076-4348-5E7C-EEB4-BF9DF4AEDCCE}"/>
          </ac:picMkLst>
        </pc:picChg>
        <pc:picChg chg="add del">
          <ac:chgData name="Howard Zeng" userId="b3a49412108e13ba" providerId="LiveId" clId="{BCC94F81-CC70-406E-BFFC-3B9E7FA9D0DE}" dt="2023-11-28T20:36:30.791" v="1874" actId="22"/>
          <ac:picMkLst>
            <pc:docMk/>
            <pc:sldMk cId="3813925949" sldId="261"/>
            <ac:picMk id="7" creationId="{7217D06B-8282-E344-FA8B-7D5EC5E60801}"/>
          </ac:picMkLst>
        </pc:picChg>
      </pc:sldChg>
      <pc:sldChg chg="modSp mod">
        <pc:chgData name="Howard Zeng" userId="b3a49412108e13ba" providerId="LiveId" clId="{BCC94F81-CC70-406E-BFFC-3B9E7FA9D0DE}" dt="2023-11-28T20:51:17.269" v="2683" actId="20577"/>
        <pc:sldMkLst>
          <pc:docMk/>
          <pc:sldMk cId="932056654" sldId="262"/>
        </pc:sldMkLst>
        <pc:spChg chg="mod">
          <ac:chgData name="Howard Zeng" userId="b3a49412108e13ba" providerId="LiveId" clId="{BCC94F81-CC70-406E-BFFC-3B9E7FA9D0DE}" dt="2023-11-28T20:43:56.629" v="2048" actId="20577"/>
          <ac:spMkLst>
            <pc:docMk/>
            <pc:sldMk cId="932056654" sldId="262"/>
            <ac:spMk id="2" creationId="{B0642C2E-FD82-320E-1723-C3A24BCA4D56}"/>
          </ac:spMkLst>
        </pc:spChg>
        <pc:spChg chg="mod">
          <ac:chgData name="Howard Zeng" userId="b3a49412108e13ba" providerId="LiveId" clId="{BCC94F81-CC70-406E-BFFC-3B9E7FA9D0DE}" dt="2023-11-28T20:51:17.269" v="2683" actId="20577"/>
          <ac:spMkLst>
            <pc:docMk/>
            <pc:sldMk cId="932056654" sldId="262"/>
            <ac:spMk id="3" creationId="{0613C40C-6EA5-BDBA-ED10-FEC36C2637DF}"/>
          </ac:spMkLst>
        </pc:spChg>
      </pc:sldChg>
      <pc:sldChg chg="modSp mod">
        <pc:chgData name="Howard Zeng" userId="b3a49412108e13ba" providerId="LiveId" clId="{BCC94F81-CC70-406E-BFFC-3B9E7FA9D0DE}" dt="2023-11-28T20:17:44.884" v="1394" actId="20577"/>
        <pc:sldMkLst>
          <pc:docMk/>
          <pc:sldMk cId="809470355" sldId="263"/>
        </pc:sldMkLst>
        <pc:spChg chg="mod">
          <ac:chgData name="Howard Zeng" userId="b3a49412108e13ba" providerId="LiveId" clId="{BCC94F81-CC70-406E-BFFC-3B9E7FA9D0DE}" dt="2023-11-28T20:12:28.557" v="640" actId="27636"/>
          <ac:spMkLst>
            <pc:docMk/>
            <pc:sldMk cId="809470355" sldId="263"/>
            <ac:spMk id="2" creationId="{E0A0EAF5-65B1-160E-6DDF-518A0ACBEDD6}"/>
          </ac:spMkLst>
        </pc:spChg>
        <pc:spChg chg="mod">
          <ac:chgData name="Howard Zeng" userId="b3a49412108e13ba" providerId="LiveId" clId="{BCC94F81-CC70-406E-BFFC-3B9E7FA9D0DE}" dt="2023-11-28T20:17:44.884" v="1394" actId="20577"/>
          <ac:spMkLst>
            <pc:docMk/>
            <pc:sldMk cId="809470355" sldId="263"/>
            <ac:spMk id="3" creationId="{D79DF5D8-FEF6-1DC2-CCA3-73C7E61033D4}"/>
          </ac:spMkLst>
        </pc:spChg>
      </pc:sldChg>
      <pc:sldChg chg="addSp delSp modSp new mod modClrScheme chgLayout">
        <pc:chgData name="Howard Zeng" userId="b3a49412108e13ba" providerId="LiveId" clId="{BCC94F81-CC70-406E-BFFC-3B9E7FA9D0DE}" dt="2023-11-28T21:21:52.503" v="3407" actId="478"/>
        <pc:sldMkLst>
          <pc:docMk/>
          <pc:sldMk cId="209826715" sldId="264"/>
        </pc:sldMkLst>
        <pc:spChg chg="mod ord">
          <ac:chgData name="Howard Zeng" userId="b3a49412108e13ba" providerId="LiveId" clId="{BCC94F81-CC70-406E-BFFC-3B9E7FA9D0DE}" dt="2023-11-28T20:12:15.808" v="626" actId="700"/>
          <ac:spMkLst>
            <pc:docMk/>
            <pc:sldMk cId="209826715" sldId="264"/>
            <ac:spMk id="2" creationId="{C6F981CD-8EFA-4F8B-F122-5F300AFE3D31}"/>
          </ac:spMkLst>
        </pc:spChg>
        <pc:spChg chg="add del mod ord">
          <ac:chgData name="Howard Zeng" userId="b3a49412108e13ba" providerId="LiveId" clId="{BCC94F81-CC70-406E-BFFC-3B9E7FA9D0DE}" dt="2023-11-28T21:21:50.949" v="3406" actId="478"/>
          <ac:spMkLst>
            <pc:docMk/>
            <pc:sldMk cId="209826715" sldId="264"/>
            <ac:spMk id="3" creationId="{1B9EFEB2-4320-23B5-9B05-AB34A6E1E186}"/>
          </ac:spMkLst>
        </pc:spChg>
        <pc:spChg chg="add del mod">
          <ac:chgData name="Howard Zeng" userId="b3a49412108e13ba" providerId="LiveId" clId="{BCC94F81-CC70-406E-BFFC-3B9E7FA9D0DE}" dt="2023-11-28T20:11:26.655" v="593" actId="22"/>
          <ac:spMkLst>
            <pc:docMk/>
            <pc:sldMk cId="209826715" sldId="264"/>
            <ac:spMk id="5" creationId="{0EC7195E-1D72-C85D-FD4E-862EFBFED17A}"/>
          </ac:spMkLst>
        </pc:spChg>
        <pc:spChg chg="add del mod">
          <ac:chgData name="Howard Zeng" userId="b3a49412108e13ba" providerId="LiveId" clId="{BCC94F81-CC70-406E-BFFC-3B9E7FA9D0DE}" dt="2023-11-28T21:03:17.779" v="2724" actId="478"/>
          <ac:spMkLst>
            <pc:docMk/>
            <pc:sldMk cId="209826715" sldId="264"/>
            <ac:spMk id="5" creationId="{B07D2AB6-E8A8-98E8-FE91-8F4DC4EA7C51}"/>
          </ac:spMkLst>
        </pc:spChg>
        <pc:spChg chg="add del mod">
          <ac:chgData name="Howard Zeng" userId="b3a49412108e13ba" providerId="LiveId" clId="{BCC94F81-CC70-406E-BFFC-3B9E7FA9D0DE}" dt="2023-11-28T21:05:43.006" v="2905" actId="21"/>
          <ac:spMkLst>
            <pc:docMk/>
            <pc:sldMk cId="209826715" sldId="264"/>
            <ac:spMk id="6" creationId="{630B1CD1-3C61-CCF3-73D5-A56200ED6382}"/>
          </ac:spMkLst>
        </pc:spChg>
        <pc:spChg chg="add del mod ord">
          <ac:chgData name="Howard Zeng" userId="b3a49412108e13ba" providerId="LiveId" clId="{BCC94F81-CC70-406E-BFFC-3B9E7FA9D0DE}" dt="2023-11-28T20:12:15.808" v="626" actId="700"/>
          <ac:spMkLst>
            <pc:docMk/>
            <pc:sldMk cId="209826715" sldId="264"/>
            <ac:spMk id="6" creationId="{9824E28D-6558-0A8F-B8F2-C8F04072AE79}"/>
          </ac:spMkLst>
        </pc:spChg>
        <pc:spChg chg="add del mod">
          <ac:chgData name="Howard Zeng" userId="b3a49412108e13ba" providerId="LiveId" clId="{BCC94F81-CC70-406E-BFFC-3B9E7FA9D0DE}" dt="2023-11-28T21:03:17.294" v="2723" actId="478"/>
          <ac:spMkLst>
            <pc:docMk/>
            <pc:sldMk cId="209826715" sldId="264"/>
            <ac:spMk id="7" creationId="{807AC175-8E60-6977-5A08-92D968F3D1A8}"/>
          </ac:spMkLst>
        </pc:spChg>
        <pc:spChg chg="add del mod ord">
          <ac:chgData name="Howard Zeng" userId="b3a49412108e13ba" providerId="LiveId" clId="{BCC94F81-CC70-406E-BFFC-3B9E7FA9D0DE}" dt="2023-11-28T20:12:15.808" v="626" actId="700"/>
          <ac:spMkLst>
            <pc:docMk/>
            <pc:sldMk cId="209826715" sldId="264"/>
            <ac:spMk id="7" creationId="{DA3B2B92-3985-89FE-ACBC-012B9E720968}"/>
          </ac:spMkLst>
        </pc:spChg>
        <pc:spChg chg="add del mod">
          <ac:chgData name="Howard Zeng" userId="b3a49412108e13ba" providerId="LiveId" clId="{BCC94F81-CC70-406E-BFFC-3B9E7FA9D0DE}" dt="2023-11-28T21:03:52.328" v="2802" actId="478"/>
          <ac:spMkLst>
            <pc:docMk/>
            <pc:sldMk cId="209826715" sldId="264"/>
            <ac:spMk id="8" creationId="{A6E156F3-AAB6-08D9-42D4-E5F44548DB23}"/>
          </ac:spMkLst>
        </pc:spChg>
        <pc:spChg chg="add del mod ord">
          <ac:chgData name="Howard Zeng" userId="b3a49412108e13ba" providerId="LiveId" clId="{BCC94F81-CC70-406E-BFFC-3B9E7FA9D0DE}" dt="2023-11-28T20:12:15.808" v="626" actId="700"/>
          <ac:spMkLst>
            <pc:docMk/>
            <pc:sldMk cId="209826715" sldId="264"/>
            <ac:spMk id="8" creationId="{E9AF00B1-A597-AF43-D9C5-9A28990592B2}"/>
          </ac:spMkLst>
        </pc:spChg>
        <pc:spChg chg="add del mod">
          <ac:chgData name="Howard Zeng" userId="b3a49412108e13ba" providerId="LiveId" clId="{BCC94F81-CC70-406E-BFFC-3B9E7FA9D0DE}" dt="2023-11-28T21:05:43.006" v="2905" actId="21"/>
          <ac:spMkLst>
            <pc:docMk/>
            <pc:sldMk cId="209826715" sldId="264"/>
            <ac:spMk id="9" creationId="{61951263-C6D9-BDEA-77E0-0AF8D1A5293C}"/>
          </ac:spMkLst>
        </pc:spChg>
        <pc:spChg chg="add del">
          <ac:chgData name="Howard Zeng" userId="b3a49412108e13ba" providerId="LiveId" clId="{BCC94F81-CC70-406E-BFFC-3B9E7FA9D0DE}" dt="2023-11-28T21:05:12.803" v="2899" actId="11529"/>
          <ac:spMkLst>
            <pc:docMk/>
            <pc:sldMk cId="209826715" sldId="264"/>
            <ac:spMk id="13" creationId="{127EB0AE-C816-8753-0F57-C29BFD0F555D}"/>
          </ac:spMkLst>
        </pc:spChg>
        <pc:spChg chg="add del mod">
          <ac:chgData name="Howard Zeng" userId="b3a49412108e13ba" providerId="LiveId" clId="{BCC94F81-CC70-406E-BFFC-3B9E7FA9D0DE}" dt="2023-11-28T21:05:43.006" v="2905" actId="21"/>
          <ac:spMkLst>
            <pc:docMk/>
            <pc:sldMk cId="209826715" sldId="264"/>
            <ac:spMk id="14" creationId="{772E3787-F849-9E6A-FA30-0C249A5A0A74}"/>
          </ac:spMkLst>
        </pc:spChg>
        <pc:spChg chg="mod">
          <ac:chgData name="Howard Zeng" userId="b3a49412108e13ba" providerId="LiveId" clId="{BCC94F81-CC70-406E-BFFC-3B9E7FA9D0DE}" dt="2023-11-28T21:20:18.213" v="3379"/>
          <ac:spMkLst>
            <pc:docMk/>
            <pc:sldMk cId="209826715" sldId="264"/>
            <ac:spMk id="16" creationId="{BB3AD168-32D5-58BB-9FBC-5E91AE6B69AD}"/>
          </ac:spMkLst>
        </pc:spChg>
        <pc:spChg chg="mod">
          <ac:chgData name="Howard Zeng" userId="b3a49412108e13ba" providerId="LiveId" clId="{BCC94F81-CC70-406E-BFFC-3B9E7FA9D0DE}" dt="2023-11-28T21:20:18.213" v="3379"/>
          <ac:spMkLst>
            <pc:docMk/>
            <pc:sldMk cId="209826715" sldId="264"/>
            <ac:spMk id="17" creationId="{700B12EA-F426-423A-A617-408673C48B1E}"/>
          </ac:spMkLst>
        </pc:spChg>
        <pc:spChg chg="mod">
          <ac:chgData name="Howard Zeng" userId="b3a49412108e13ba" providerId="LiveId" clId="{BCC94F81-CC70-406E-BFFC-3B9E7FA9D0DE}" dt="2023-11-28T21:20:18.213" v="3379"/>
          <ac:spMkLst>
            <pc:docMk/>
            <pc:sldMk cId="209826715" sldId="264"/>
            <ac:spMk id="18" creationId="{9AEC91B9-850B-A808-7622-A5DD55CA5669}"/>
          </ac:spMkLst>
        </pc:spChg>
        <pc:spChg chg="mod">
          <ac:chgData name="Howard Zeng" userId="b3a49412108e13ba" providerId="LiveId" clId="{BCC94F81-CC70-406E-BFFC-3B9E7FA9D0DE}" dt="2023-11-28T21:20:18.213" v="3379"/>
          <ac:spMkLst>
            <pc:docMk/>
            <pc:sldMk cId="209826715" sldId="264"/>
            <ac:spMk id="19" creationId="{19483115-C739-2997-F977-158FAF57BED8}"/>
          </ac:spMkLst>
        </pc:spChg>
        <pc:spChg chg="mod">
          <ac:chgData name="Howard Zeng" userId="b3a49412108e13ba" providerId="LiveId" clId="{BCC94F81-CC70-406E-BFFC-3B9E7FA9D0DE}" dt="2023-11-28T21:20:18.213" v="3379"/>
          <ac:spMkLst>
            <pc:docMk/>
            <pc:sldMk cId="209826715" sldId="264"/>
            <ac:spMk id="20" creationId="{9A154DBC-09AE-AA63-1F59-4E6EE68949CF}"/>
          </ac:spMkLst>
        </pc:spChg>
        <pc:spChg chg="mod">
          <ac:chgData name="Howard Zeng" userId="b3a49412108e13ba" providerId="LiveId" clId="{BCC94F81-CC70-406E-BFFC-3B9E7FA9D0DE}" dt="2023-11-28T21:20:18.213" v="3379"/>
          <ac:spMkLst>
            <pc:docMk/>
            <pc:sldMk cId="209826715" sldId="264"/>
            <ac:spMk id="21" creationId="{5EA0C83F-B2ED-3731-9EB4-99D2A67CB1F2}"/>
          </ac:spMkLst>
        </pc:spChg>
        <pc:spChg chg="mod">
          <ac:chgData name="Howard Zeng" userId="b3a49412108e13ba" providerId="LiveId" clId="{BCC94F81-CC70-406E-BFFC-3B9E7FA9D0DE}" dt="2023-11-28T21:20:18.213" v="3379"/>
          <ac:spMkLst>
            <pc:docMk/>
            <pc:sldMk cId="209826715" sldId="264"/>
            <ac:spMk id="22" creationId="{ACCDB71F-8CA0-2E38-D896-B794209A2BB1}"/>
          </ac:spMkLst>
        </pc:spChg>
        <pc:spChg chg="mod">
          <ac:chgData name="Howard Zeng" userId="b3a49412108e13ba" providerId="LiveId" clId="{BCC94F81-CC70-406E-BFFC-3B9E7FA9D0DE}" dt="2023-11-28T21:20:18.213" v="3379"/>
          <ac:spMkLst>
            <pc:docMk/>
            <pc:sldMk cId="209826715" sldId="264"/>
            <ac:spMk id="23" creationId="{55EF313B-BD73-CEC3-6BB9-22F0B3FD8DF6}"/>
          </ac:spMkLst>
        </pc:spChg>
        <pc:spChg chg="mod">
          <ac:chgData name="Howard Zeng" userId="b3a49412108e13ba" providerId="LiveId" clId="{BCC94F81-CC70-406E-BFFC-3B9E7FA9D0DE}" dt="2023-11-28T21:20:18.213" v="3379"/>
          <ac:spMkLst>
            <pc:docMk/>
            <pc:sldMk cId="209826715" sldId="264"/>
            <ac:spMk id="24" creationId="{71CB690E-2C85-E131-11EE-7BED7687B6E5}"/>
          </ac:spMkLst>
        </pc:spChg>
        <pc:spChg chg="mod">
          <ac:chgData name="Howard Zeng" userId="b3a49412108e13ba" providerId="LiveId" clId="{BCC94F81-CC70-406E-BFFC-3B9E7FA9D0DE}" dt="2023-11-28T21:20:18.213" v="3379"/>
          <ac:spMkLst>
            <pc:docMk/>
            <pc:sldMk cId="209826715" sldId="264"/>
            <ac:spMk id="25" creationId="{ACD9B928-9D95-975A-6E67-099DCFE33A2B}"/>
          </ac:spMkLst>
        </pc:spChg>
        <pc:spChg chg="mod">
          <ac:chgData name="Howard Zeng" userId="b3a49412108e13ba" providerId="LiveId" clId="{BCC94F81-CC70-406E-BFFC-3B9E7FA9D0DE}" dt="2023-11-28T21:20:18.213" v="3379"/>
          <ac:spMkLst>
            <pc:docMk/>
            <pc:sldMk cId="209826715" sldId="264"/>
            <ac:spMk id="26" creationId="{43DAD4D8-A728-A680-B723-2639578E34D4}"/>
          </ac:spMkLst>
        </pc:spChg>
        <pc:spChg chg="mod">
          <ac:chgData name="Howard Zeng" userId="b3a49412108e13ba" providerId="LiveId" clId="{BCC94F81-CC70-406E-BFFC-3B9E7FA9D0DE}" dt="2023-11-28T21:20:18.213" v="3379"/>
          <ac:spMkLst>
            <pc:docMk/>
            <pc:sldMk cId="209826715" sldId="264"/>
            <ac:spMk id="27" creationId="{427C9856-094E-9675-75D2-004786309AFF}"/>
          </ac:spMkLst>
        </pc:spChg>
        <pc:spChg chg="mod">
          <ac:chgData name="Howard Zeng" userId="b3a49412108e13ba" providerId="LiveId" clId="{BCC94F81-CC70-406E-BFFC-3B9E7FA9D0DE}" dt="2023-11-28T21:20:18.213" v="3379"/>
          <ac:spMkLst>
            <pc:docMk/>
            <pc:sldMk cId="209826715" sldId="264"/>
            <ac:spMk id="28" creationId="{EB90B26D-D5B5-426B-6DE8-0AB695160CD7}"/>
          </ac:spMkLst>
        </pc:spChg>
        <pc:spChg chg="mod">
          <ac:chgData name="Howard Zeng" userId="b3a49412108e13ba" providerId="LiveId" clId="{BCC94F81-CC70-406E-BFFC-3B9E7FA9D0DE}" dt="2023-11-28T21:20:29.266" v="3386"/>
          <ac:spMkLst>
            <pc:docMk/>
            <pc:sldMk cId="209826715" sldId="264"/>
            <ac:spMk id="30" creationId="{05F17256-BC0F-ECF1-0CFF-36AF2659FCF4}"/>
          </ac:spMkLst>
        </pc:spChg>
        <pc:spChg chg="mod">
          <ac:chgData name="Howard Zeng" userId="b3a49412108e13ba" providerId="LiveId" clId="{BCC94F81-CC70-406E-BFFC-3B9E7FA9D0DE}" dt="2023-11-28T21:20:29.266" v="3386"/>
          <ac:spMkLst>
            <pc:docMk/>
            <pc:sldMk cId="209826715" sldId="264"/>
            <ac:spMk id="31" creationId="{F44FD89E-0645-7380-6B92-0344F7766751}"/>
          </ac:spMkLst>
        </pc:spChg>
        <pc:spChg chg="mod">
          <ac:chgData name="Howard Zeng" userId="b3a49412108e13ba" providerId="LiveId" clId="{BCC94F81-CC70-406E-BFFC-3B9E7FA9D0DE}" dt="2023-11-28T21:20:29.266" v="3386"/>
          <ac:spMkLst>
            <pc:docMk/>
            <pc:sldMk cId="209826715" sldId="264"/>
            <ac:spMk id="32" creationId="{4CCF1423-EA11-4056-E439-2F51199459D4}"/>
          </ac:spMkLst>
        </pc:spChg>
        <pc:spChg chg="mod">
          <ac:chgData name="Howard Zeng" userId="b3a49412108e13ba" providerId="LiveId" clId="{BCC94F81-CC70-406E-BFFC-3B9E7FA9D0DE}" dt="2023-11-28T21:20:29.266" v="3386"/>
          <ac:spMkLst>
            <pc:docMk/>
            <pc:sldMk cId="209826715" sldId="264"/>
            <ac:spMk id="33" creationId="{CD670E4F-79D4-16AA-AE1E-E4FF83ECB8E4}"/>
          </ac:spMkLst>
        </pc:spChg>
        <pc:spChg chg="mod">
          <ac:chgData name="Howard Zeng" userId="b3a49412108e13ba" providerId="LiveId" clId="{BCC94F81-CC70-406E-BFFC-3B9E7FA9D0DE}" dt="2023-11-28T21:20:29.266" v="3386"/>
          <ac:spMkLst>
            <pc:docMk/>
            <pc:sldMk cId="209826715" sldId="264"/>
            <ac:spMk id="34" creationId="{01FDF571-1764-2878-100C-EBB78A7828C5}"/>
          </ac:spMkLst>
        </pc:spChg>
        <pc:spChg chg="mod">
          <ac:chgData name="Howard Zeng" userId="b3a49412108e13ba" providerId="LiveId" clId="{BCC94F81-CC70-406E-BFFC-3B9E7FA9D0DE}" dt="2023-11-28T21:20:29.266" v="3386"/>
          <ac:spMkLst>
            <pc:docMk/>
            <pc:sldMk cId="209826715" sldId="264"/>
            <ac:spMk id="35" creationId="{EFCB2D06-7802-4AF1-0E2B-920FD409C739}"/>
          </ac:spMkLst>
        </pc:spChg>
        <pc:spChg chg="mod">
          <ac:chgData name="Howard Zeng" userId="b3a49412108e13ba" providerId="LiveId" clId="{BCC94F81-CC70-406E-BFFC-3B9E7FA9D0DE}" dt="2023-11-28T21:20:29.266" v="3386"/>
          <ac:spMkLst>
            <pc:docMk/>
            <pc:sldMk cId="209826715" sldId="264"/>
            <ac:spMk id="36" creationId="{D12559D7-5E85-D824-5EF2-E4563B7A8347}"/>
          </ac:spMkLst>
        </pc:spChg>
        <pc:spChg chg="mod">
          <ac:chgData name="Howard Zeng" userId="b3a49412108e13ba" providerId="LiveId" clId="{BCC94F81-CC70-406E-BFFC-3B9E7FA9D0DE}" dt="2023-11-28T21:20:29.266" v="3386"/>
          <ac:spMkLst>
            <pc:docMk/>
            <pc:sldMk cId="209826715" sldId="264"/>
            <ac:spMk id="37" creationId="{94435A5D-907B-9C37-4958-BCEDC1699358}"/>
          </ac:spMkLst>
        </pc:spChg>
        <pc:spChg chg="mod">
          <ac:chgData name="Howard Zeng" userId="b3a49412108e13ba" providerId="LiveId" clId="{BCC94F81-CC70-406E-BFFC-3B9E7FA9D0DE}" dt="2023-11-28T21:20:29.266" v="3386"/>
          <ac:spMkLst>
            <pc:docMk/>
            <pc:sldMk cId="209826715" sldId="264"/>
            <ac:spMk id="38" creationId="{7CCE8354-8402-F594-3082-848B726629B5}"/>
          </ac:spMkLst>
        </pc:spChg>
        <pc:spChg chg="mod">
          <ac:chgData name="Howard Zeng" userId="b3a49412108e13ba" providerId="LiveId" clId="{BCC94F81-CC70-406E-BFFC-3B9E7FA9D0DE}" dt="2023-11-28T21:20:29.266" v="3386"/>
          <ac:spMkLst>
            <pc:docMk/>
            <pc:sldMk cId="209826715" sldId="264"/>
            <ac:spMk id="39" creationId="{AB042AFB-3797-6427-88A8-8C122BFE2E33}"/>
          </ac:spMkLst>
        </pc:spChg>
        <pc:spChg chg="mod">
          <ac:chgData name="Howard Zeng" userId="b3a49412108e13ba" providerId="LiveId" clId="{BCC94F81-CC70-406E-BFFC-3B9E7FA9D0DE}" dt="2023-11-28T21:20:29.266" v="3386"/>
          <ac:spMkLst>
            <pc:docMk/>
            <pc:sldMk cId="209826715" sldId="264"/>
            <ac:spMk id="40" creationId="{5451D15C-5753-4326-6597-085CD1708B1F}"/>
          </ac:spMkLst>
        </pc:spChg>
        <pc:spChg chg="mod">
          <ac:chgData name="Howard Zeng" userId="b3a49412108e13ba" providerId="LiveId" clId="{BCC94F81-CC70-406E-BFFC-3B9E7FA9D0DE}" dt="2023-11-28T21:20:29.266" v="3386"/>
          <ac:spMkLst>
            <pc:docMk/>
            <pc:sldMk cId="209826715" sldId="264"/>
            <ac:spMk id="41" creationId="{8FA9C833-D297-1AA2-C3C3-205FE87EA022}"/>
          </ac:spMkLst>
        </pc:spChg>
        <pc:spChg chg="mod">
          <ac:chgData name="Howard Zeng" userId="b3a49412108e13ba" providerId="LiveId" clId="{BCC94F81-CC70-406E-BFFC-3B9E7FA9D0DE}" dt="2023-11-28T21:20:29.266" v="3386"/>
          <ac:spMkLst>
            <pc:docMk/>
            <pc:sldMk cId="209826715" sldId="264"/>
            <ac:spMk id="42" creationId="{0C92A203-2EC3-53AE-88C5-7D8750C85F6E}"/>
          </ac:spMkLst>
        </pc:spChg>
        <pc:spChg chg="mod">
          <ac:chgData name="Howard Zeng" userId="b3a49412108e13ba" providerId="LiveId" clId="{BCC94F81-CC70-406E-BFFC-3B9E7FA9D0DE}" dt="2023-11-28T21:21:33.669" v="3398"/>
          <ac:spMkLst>
            <pc:docMk/>
            <pc:sldMk cId="209826715" sldId="264"/>
            <ac:spMk id="44" creationId="{EB30CD73-5814-7C5D-B50A-4529CC013828}"/>
          </ac:spMkLst>
        </pc:spChg>
        <pc:spChg chg="mod">
          <ac:chgData name="Howard Zeng" userId="b3a49412108e13ba" providerId="LiveId" clId="{BCC94F81-CC70-406E-BFFC-3B9E7FA9D0DE}" dt="2023-11-28T21:21:33.669" v="3398"/>
          <ac:spMkLst>
            <pc:docMk/>
            <pc:sldMk cId="209826715" sldId="264"/>
            <ac:spMk id="45" creationId="{A9839CCE-06E8-BC4B-8487-5FF47D3B1DC6}"/>
          </ac:spMkLst>
        </pc:spChg>
        <pc:spChg chg="mod">
          <ac:chgData name="Howard Zeng" userId="b3a49412108e13ba" providerId="LiveId" clId="{BCC94F81-CC70-406E-BFFC-3B9E7FA9D0DE}" dt="2023-11-28T21:21:33.669" v="3398"/>
          <ac:spMkLst>
            <pc:docMk/>
            <pc:sldMk cId="209826715" sldId="264"/>
            <ac:spMk id="46" creationId="{0D666461-F9FC-8980-EA7C-F0D2AADD3100}"/>
          </ac:spMkLst>
        </pc:spChg>
        <pc:spChg chg="mod">
          <ac:chgData name="Howard Zeng" userId="b3a49412108e13ba" providerId="LiveId" clId="{BCC94F81-CC70-406E-BFFC-3B9E7FA9D0DE}" dt="2023-11-28T21:21:33.669" v="3398"/>
          <ac:spMkLst>
            <pc:docMk/>
            <pc:sldMk cId="209826715" sldId="264"/>
            <ac:spMk id="47" creationId="{73E316A0-F1A3-5207-6462-F54E7797361F}"/>
          </ac:spMkLst>
        </pc:spChg>
        <pc:spChg chg="mod">
          <ac:chgData name="Howard Zeng" userId="b3a49412108e13ba" providerId="LiveId" clId="{BCC94F81-CC70-406E-BFFC-3B9E7FA9D0DE}" dt="2023-11-28T21:21:33.669" v="3398"/>
          <ac:spMkLst>
            <pc:docMk/>
            <pc:sldMk cId="209826715" sldId="264"/>
            <ac:spMk id="48" creationId="{B4B89CCB-C1CC-8F64-A158-587DCE982A12}"/>
          </ac:spMkLst>
        </pc:spChg>
        <pc:spChg chg="mod">
          <ac:chgData name="Howard Zeng" userId="b3a49412108e13ba" providerId="LiveId" clId="{BCC94F81-CC70-406E-BFFC-3B9E7FA9D0DE}" dt="2023-11-28T21:21:33.669" v="3398"/>
          <ac:spMkLst>
            <pc:docMk/>
            <pc:sldMk cId="209826715" sldId="264"/>
            <ac:spMk id="49" creationId="{2D216F04-8E60-0CAA-53CE-2FFF235CFD91}"/>
          </ac:spMkLst>
        </pc:spChg>
        <pc:spChg chg="mod">
          <ac:chgData name="Howard Zeng" userId="b3a49412108e13ba" providerId="LiveId" clId="{BCC94F81-CC70-406E-BFFC-3B9E7FA9D0DE}" dt="2023-11-28T21:21:33.669" v="3398"/>
          <ac:spMkLst>
            <pc:docMk/>
            <pc:sldMk cId="209826715" sldId="264"/>
            <ac:spMk id="50" creationId="{9494826A-A47E-CD9C-4D9C-D9CD5F425E8B}"/>
          </ac:spMkLst>
        </pc:spChg>
        <pc:spChg chg="mod">
          <ac:chgData name="Howard Zeng" userId="b3a49412108e13ba" providerId="LiveId" clId="{BCC94F81-CC70-406E-BFFC-3B9E7FA9D0DE}" dt="2023-11-28T21:21:33.669" v="3398"/>
          <ac:spMkLst>
            <pc:docMk/>
            <pc:sldMk cId="209826715" sldId="264"/>
            <ac:spMk id="51" creationId="{6089A9CE-ACC0-C3E7-84F5-6806F628D97D}"/>
          </ac:spMkLst>
        </pc:spChg>
        <pc:spChg chg="mod">
          <ac:chgData name="Howard Zeng" userId="b3a49412108e13ba" providerId="LiveId" clId="{BCC94F81-CC70-406E-BFFC-3B9E7FA9D0DE}" dt="2023-11-28T21:21:33.669" v="3398"/>
          <ac:spMkLst>
            <pc:docMk/>
            <pc:sldMk cId="209826715" sldId="264"/>
            <ac:spMk id="52" creationId="{8222851C-CD26-C5AF-0C09-D97584819430}"/>
          </ac:spMkLst>
        </pc:spChg>
        <pc:spChg chg="mod">
          <ac:chgData name="Howard Zeng" userId="b3a49412108e13ba" providerId="LiveId" clId="{BCC94F81-CC70-406E-BFFC-3B9E7FA9D0DE}" dt="2023-11-28T21:21:33.669" v="3398"/>
          <ac:spMkLst>
            <pc:docMk/>
            <pc:sldMk cId="209826715" sldId="264"/>
            <ac:spMk id="53" creationId="{01083BF1-A112-068C-C7E0-5265522FA070}"/>
          </ac:spMkLst>
        </pc:spChg>
        <pc:spChg chg="mod">
          <ac:chgData name="Howard Zeng" userId="b3a49412108e13ba" providerId="LiveId" clId="{BCC94F81-CC70-406E-BFFC-3B9E7FA9D0DE}" dt="2023-11-28T21:21:33.669" v="3398"/>
          <ac:spMkLst>
            <pc:docMk/>
            <pc:sldMk cId="209826715" sldId="264"/>
            <ac:spMk id="54" creationId="{967470F2-2488-4C59-B7B4-984859F0338E}"/>
          </ac:spMkLst>
        </pc:spChg>
        <pc:spChg chg="mod">
          <ac:chgData name="Howard Zeng" userId="b3a49412108e13ba" providerId="LiveId" clId="{BCC94F81-CC70-406E-BFFC-3B9E7FA9D0DE}" dt="2023-11-28T21:21:33.669" v="3398"/>
          <ac:spMkLst>
            <pc:docMk/>
            <pc:sldMk cId="209826715" sldId="264"/>
            <ac:spMk id="55" creationId="{4FAB028E-A6DD-18A3-8787-E903DCFA4596}"/>
          </ac:spMkLst>
        </pc:spChg>
        <pc:spChg chg="mod">
          <ac:chgData name="Howard Zeng" userId="b3a49412108e13ba" providerId="LiveId" clId="{BCC94F81-CC70-406E-BFFC-3B9E7FA9D0DE}" dt="2023-11-28T21:21:33.669" v="3398"/>
          <ac:spMkLst>
            <pc:docMk/>
            <pc:sldMk cId="209826715" sldId="264"/>
            <ac:spMk id="56" creationId="{0CA0801E-2A52-903C-5FC3-DBA307F2FF41}"/>
          </ac:spMkLst>
        </pc:spChg>
        <pc:spChg chg="add del mod">
          <ac:chgData name="Howard Zeng" userId="b3a49412108e13ba" providerId="LiveId" clId="{BCC94F81-CC70-406E-BFFC-3B9E7FA9D0DE}" dt="2023-11-28T21:21:49.111" v="3404" actId="478"/>
          <ac:spMkLst>
            <pc:docMk/>
            <pc:sldMk cId="209826715" sldId="264"/>
            <ac:spMk id="58" creationId="{AC5B007D-2CF5-A790-7C50-C2060044E926}"/>
          </ac:spMkLst>
        </pc:spChg>
        <pc:spChg chg="add del mod">
          <ac:chgData name="Howard Zeng" userId="b3a49412108e13ba" providerId="LiveId" clId="{BCC94F81-CC70-406E-BFFC-3B9E7FA9D0DE}" dt="2023-11-28T21:21:50.949" v="3406" actId="478"/>
          <ac:spMkLst>
            <pc:docMk/>
            <pc:sldMk cId="209826715" sldId="264"/>
            <ac:spMk id="60" creationId="{614ADB2D-E91F-1510-5682-5FD5F2BC500C}"/>
          </ac:spMkLst>
        </pc:spChg>
        <pc:grpChg chg="add del mod">
          <ac:chgData name="Howard Zeng" userId="b3a49412108e13ba" providerId="LiveId" clId="{BCC94F81-CC70-406E-BFFC-3B9E7FA9D0DE}" dt="2023-11-28T21:20:23.459" v="3382"/>
          <ac:grpSpMkLst>
            <pc:docMk/>
            <pc:sldMk cId="209826715" sldId="264"/>
            <ac:grpSpMk id="15" creationId="{D69F5AA8-0277-365C-9730-78324F405AFB}"/>
          </ac:grpSpMkLst>
        </pc:grpChg>
        <pc:grpChg chg="add del mod">
          <ac:chgData name="Howard Zeng" userId="b3a49412108e13ba" providerId="LiveId" clId="{BCC94F81-CC70-406E-BFFC-3B9E7FA9D0DE}" dt="2023-11-28T21:21:32.919" v="3397" actId="478"/>
          <ac:grpSpMkLst>
            <pc:docMk/>
            <pc:sldMk cId="209826715" sldId="264"/>
            <ac:grpSpMk id="29" creationId="{0CEF3075-624B-65B6-BC89-624B21BEAB86}"/>
          </ac:grpSpMkLst>
        </pc:grpChg>
        <pc:grpChg chg="add del mod">
          <ac:chgData name="Howard Zeng" userId="b3a49412108e13ba" providerId="LiveId" clId="{BCC94F81-CC70-406E-BFFC-3B9E7FA9D0DE}" dt="2023-11-28T21:21:52.503" v="3407" actId="478"/>
          <ac:grpSpMkLst>
            <pc:docMk/>
            <pc:sldMk cId="209826715" sldId="264"/>
            <ac:grpSpMk id="43" creationId="{E2F179B7-9922-C082-B576-F5570FA504E9}"/>
          </ac:grpSpMkLst>
        </pc:grpChg>
        <pc:graphicFrameChg chg="add del mod modGraphic">
          <ac:chgData name="Howard Zeng" userId="b3a49412108e13ba" providerId="LiveId" clId="{BCC94F81-CC70-406E-BFFC-3B9E7FA9D0DE}" dt="2023-11-28T21:01:58.956" v="2716" actId="478"/>
          <ac:graphicFrameMkLst>
            <pc:docMk/>
            <pc:sldMk cId="209826715" sldId="264"/>
            <ac:graphicFrameMk id="4" creationId="{2C4BD738-E895-97F2-6138-D13F35FF9B20}"/>
          </ac:graphicFrameMkLst>
        </pc:graphicFrameChg>
        <pc:cxnChg chg="add del mod">
          <ac:chgData name="Howard Zeng" userId="b3a49412108e13ba" providerId="LiveId" clId="{BCC94F81-CC70-406E-BFFC-3B9E7FA9D0DE}" dt="2023-11-28T21:05:12.838" v="2900" actId="21"/>
          <ac:cxnSpMkLst>
            <pc:docMk/>
            <pc:sldMk cId="209826715" sldId="264"/>
            <ac:cxnSpMk id="11" creationId="{22D2F7FE-1F9F-A085-007E-DA345A342503}"/>
          </ac:cxnSpMkLst>
        </pc:cxnChg>
      </pc:sldChg>
      <pc:sldChg chg="addSp delSp modSp add mod">
        <pc:chgData name="Howard Zeng" userId="b3a49412108e13ba" providerId="LiveId" clId="{BCC94F81-CC70-406E-BFFC-3B9E7FA9D0DE}" dt="2023-11-28T20:41:37.317" v="1930" actId="1076"/>
        <pc:sldMkLst>
          <pc:docMk/>
          <pc:sldMk cId="678057729" sldId="265"/>
        </pc:sldMkLst>
        <pc:spChg chg="del">
          <ac:chgData name="Howard Zeng" userId="b3a49412108e13ba" providerId="LiveId" clId="{BCC94F81-CC70-406E-BFFC-3B9E7FA9D0DE}" dt="2023-11-28T20:36:44.616" v="1879" actId="478"/>
          <ac:spMkLst>
            <pc:docMk/>
            <pc:sldMk cId="678057729" sldId="265"/>
            <ac:spMk id="2" creationId="{A28A7C5A-652F-9093-FC44-BCD72C6595F0}"/>
          </ac:spMkLst>
        </pc:spChg>
        <pc:spChg chg="add del mod">
          <ac:chgData name="Howard Zeng" userId="b3a49412108e13ba" providerId="LiveId" clId="{BCC94F81-CC70-406E-BFFC-3B9E7FA9D0DE}" dt="2023-11-28T20:36:46.489" v="1882" actId="478"/>
          <ac:spMkLst>
            <pc:docMk/>
            <pc:sldMk cId="678057729" sldId="265"/>
            <ac:spMk id="4" creationId="{CCB235A0-BED4-C237-5FFC-A70B2514E03C}"/>
          </ac:spMkLst>
        </pc:spChg>
        <pc:spChg chg="add del mod">
          <ac:chgData name="Howard Zeng" userId="b3a49412108e13ba" providerId="LiveId" clId="{BCC94F81-CC70-406E-BFFC-3B9E7FA9D0DE}" dt="2023-11-28T20:36:46.009" v="1881" actId="478"/>
          <ac:spMkLst>
            <pc:docMk/>
            <pc:sldMk cId="678057729" sldId="265"/>
            <ac:spMk id="9" creationId="{CC161FE8-6911-0176-012A-30E0AB842E50}"/>
          </ac:spMkLst>
        </pc:spChg>
        <pc:picChg chg="del">
          <ac:chgData name="Howard Zeng" userId="b3a49412108e13ba" providerId="LiveId" clId="{BCC94F81-CC70-406E-BFFC-3B9E7FA9D0DE}" dt="2023-11-28T20:36:40.239" v="1876" actId="478"/>
          <ac:picMkLst>
            <pc:docMk/>
            <pc:sldMk cId="678057729" sldId="265"/>
            <ac:picMk id="5" creationId="{1DB13076-4348-5E7C-EEB4-BF9DF4AEDCCE}"/>
          </ac:picMkLst>
        </pc:picChg>
        <pc:picChg chg="add del mod">
          <ac:chgData name="Howard Zeng" userId="b3a49412108e13ba" providerId="LiveId" clId="{BCC94F81-CC70-406E-BFFC-3B9E7FA9D0DE}" dt="2023-11-28T20:40:58.707" v="1915" actId="21"/>
          <ac:picMkLst>
            <pc:docMk/>
            <pc:sldMk cId="678057729" sldId="265"/>
            <ac:picMk id="7" creationId="{D666E5EB-14CB-2FF7-82C0-E7578C3DB9FC}"/>
          </ac:picMkLst>
        </pc:picChg>
        <pc:picChg chg="add del mod">
          <ac:chgData name="Howard Zeng" userId="b3a49412108e13ba" providerId="LiveId" clId="{BCC94F81-CC70-406E-BFFC-3B9E7FA9D0DE}" dt="2023-11-28T20:41:19.614" v="1923" actId="21"/>
          <ac:picMkLst>
            <pc:docMk/>
            <pc:sldMk cId="678057729" sldId="265"/>
            <ac:picMk id="10" creationId="{612D2D9E-3AE9-689F-74ED-C0F18096CD9E}"/>
          </ac:picMkLst>
        </pc:picChg>
        <pc:picChg chg="add mod">
          <ac:chgData name="Howard Zeng" userId="b3a49412108e13ba" providerId="LiveId" clId="{BCC94F81-CC70-406E-BFFC-3B9E7FA9D0DE}" dt="2023-11-28T20:41:37.317" v="1930" actId="1076"/>
          <ac:picMkLst>
            <pc:docMk/>
            <pc:sldMk cId="678057729" sldId="265"/>
            <ac:picMk id="11" creationId="{D409CCAF-DFD9-6995-E663-FA0C4BA27DF4}"/>
          </ac:picMkLst>
        </pc:picChg>
      </pc:sldChg>
      <pc:sldChg chg="addSp delSp modSp add mod">
        <pc:chgData name="Howard Zeng" userId="b3a49412108e13ba" providerId="LiveId" clId="{BCC94F81-CC70-406E-BFFC-3B9E7FA9D0DE}" dt="2023-11-28T20:42:02.082" v="1939" actId="22"/>
        <pc:sldMkLst>
          <pc:docMk/>
          <pc:sldMk cId="2080524993" sldId="266"/>
        </pc:sldMkLst>
        <pc:spChg chg="del mod">
          <ac:chgData name="Howard Zeng" userId="b3a49412108e13ba" providerId="LiveId" clId="{BCC94F81-CC70-406E-BFFC-3B9E7FA9D0DE}" dt="2023-11-28T20:41:57.324" v="1937" actId="478"/>
          <ac:spMkLst>
            <pc:docMk/>
            <pc:sldMk cId="2080524993" sldId="266"/>
            <ac:spMk id="2" creationId="{A28A7C5A-652F-9093-FC44-BCD72C6595F0}"/>
          </ac:spMkLst>
        </pc:spChg>
        <pc:spChg chg="add del mod">
          <ac:chgData name="Howard Zeng" userId="b3a49412108e13ba" providerId="LiveId" clId="{BCC94F81-CC70-406E-BFFC-3B9E7FA9D0DE}" dt="2023-11-28T20:41:56.262" v="1935" actId="478"/>
          <ac:spMkLst>
            <pc:docMk/>
            <pc:sldMk cId="2080524993" sldId="266"/>
            <ac:spMk id="4" creationId="{BE48F45D-8581-B80C-6025-52BFBDC55712}"/>
          </ac:spMkLst>
        </pc:spChg>
        <pc:spChg chg="add del mod">
          <ac:chgData name="Howard Zeng" userId="b3a49412108e13ba" providerId="LiveId" clId="{BCC94F81-CC70-406E-BFFC-3B9E7FA9D0DE}" dt="2023-11-28T20:41:58.808" v="1938" actId="478"/>
          <ac:spMkLst>
            <pc:docMk/>
            <pc:sldMk cId="2080524993" sldId="266"/>
            <ac:spMk id="9" creationId="{DC924F18-4DC4-DCB1-0ECC-A1B2CAE506EA}"/>
          </ac:spMkLst>
        </pc:spChg>
        <pc:picChg chg="del">
          <ac:chgData name="Howard Zeng" userId="b3a49412108e13ba" providerId="LiveId" clId="{BCC94F81-CC70-406E-BFFC-3B9E7FA9D0DE}" dt="2023-11-28T20:37:55.885" v="1903" actId="478"/>
          <ac:picMkLst>
            <pc:docMk/>
            <pc:sldMk cId="2080524993" sldId="266"/>
            <ac:picMk id="5" creationId="{1DB13076-4348-5E7C-EEB4-BF9DF4AEDCCE}"/>
          </ac:picMkLst>
        </pc:picChg>
        <pc:picChg chg="add del mod ord">
          <ac:chgData name="Howard Zeng" userId="b3a49412108e13ba" providerId="LiveId" clId="{BCC94F81-CC70-406E-BFFC-3B9E7FA9D0DE}" dt="2023-11-28T20:41:52.373" v="1934" actId="22"/>
          <ac:picMkLst>
            <pc:docMk/>
            <pc:sldMk cId="2080524993" sldId="266"/>
            <ac:picMk id="7" creationId="{11C66A05-4764-6877-3D0B-88FDFD0BE331}"/>
          </ac:picMkLst>
        </pc:picChg>
        <pc:picChg chg="add">
          <ac:chgData name="Howard Zeng" userId="b3a49412108e13ba" providerId="LiveId" clId="{BCC94F81-CC70-406E-BFFC-3B9E7FA9D0DE}" dt="2023-11-28T20:42:02.082" v="1939" actId="22"/>
          <ac:picMkLst>
            <pc:docMk/>
            <pc:sldMk cId="2080524993" sldId="266"/>
            <ac:picMk id="11" creationId="{2687C05B-3790-2AB7-8C4F-4A04516129B2}"/>
          </ac:picMkLst>
        </pc:picChg>
      </pc:sldChg>
      <pc:sldChg chg="addSp delSp modSp add mod ord">
        <pc:chgData name="Howard Zeng" userId="b3a49412108e13ba" providerId="LiveId" clId="{BCC94F81-CC70-406E-BFFC-3B9E7FA9D0DE}" dt="2023-11-28T20:43:03.714" v="1948" actId="14100"/>
        <pc:sldMkLst>
          <pc:docMk/>
          <pc:sldMk cId="3563214503" sldId="267"/>
        </pc:sldMkLst>
        <pc:spChg chg="mod">
          <ac:chgData name="Howard Zeng" userId="b3a49412108e13ba" providerId="LiveId" clId="{BCC94F81-CC70-406E-BFFC-3B9E7FA9D0DE}" dt="2023-11-28T20:38:01.587" v="1914" actId="27636"/>
          <ac:spMkLst>
            <pc:docMk/>
            <pc:sldMk cId="3563214503" sldId="267"/>
            <ac:spMk id="2" creationId="{A28A7C5A-652F-9093-FC44-BCD72C6595F0}"/>
          </ac:spMkLst>
        </pc:spChg>
        <pc:spChg chg="add del mod">
          <ac:chgData name="Howard Zeng" userId="b3a49412108e13ba" providerId="LiveId" clId="{BCC94F81-CC70-406E-BFFC-3B9E7FA9D0DE}" dt="2023-11-28T20:42:44.925" v="1943" actId="478"/>
          <ac:spMkLst>
            <pc:docMk/>
            <pc:sldMk cId="3563214503" sldId="267"/>
            <ac:spMk id="4" creationId="{C299253D-92A2-0255-DF0D-C280F82000BD}"/>
          </ac:spMkLst>
        </pc:spChg>
        <pc:picChg chg="del">
          <ac:chgData name="Howard Zeng" userId="b3a49412108e13ba" providerId="LiveId" clId="{BCC94F81-CC70-406E-BFFC-3B9E7FA9D0DE}" dt="2023-11-28T20:42:42.115" v="1940" actId="478"/>
          <ac:picMkLst>
            <pc:docMk/>
            <pc:sldMk cId="3563214503" sldId="267"/>
            <ac:picMk id="5" creationId="{1DB13076-4348-5E7C-EEB4-BF9DF4AEDCCE}"/>
          </ac:picMkLst>
        </pc:picChg>
        <pc:picChg chg="add mod">
          <ac:chgData name="Howard Zeng" userId="b3a49412108e13ba" providerId="LiveId" clId="{BCC94F81-CC70-406E-BFFC-3B9E7FA9D0DE}" dt="2023-11-28T20:43:03.714" v="1948" actId="14100"/>
          <ac:picMkLst>
            <pc:docMk/>
            <pc:sldMk cId="3563214503" sldId="267"/>
            <ac:picMk id="7" creationId="{1B0627C9-DDED-1410-28B5-B6DEC8EA6706}"/>
          </ac:picMkLst>
        </pc:picChg>
      </pc:sldChg>
      <pc:sldChg chg="modSp new mod">
        <pc:chgData name="Howard Zeng" userId="b3a49412108e13ba" providerId="LiveId" clId="{BCC94F81-CC70-406E-BFFC-3B9E7FA9D0DE}" dt="2023-11-28T20:51:58.016" v="2687" actId="20577"/>
        <pc:sldMkLst>
          <pc:docMk/>
          <pc:sldMk cId="3311984560" sldId="268"/>
        </pc:sldMkLst>
        <pc:spChg chg="mod">
          <ac:chgData name="Howard Zeng" userId="b3a49412108e13ba" providerId="LiveId" clId="{BCC94F81-CC70-406E-BFFC-3B9E7FA9D0DE}" dt="2023-11-28T20:51:58.016" v="2687" actId="20577"/>
          <ac:spMkLst>
            <pc:docMk/>
            <pc:sldMk cId="3311984560" sldId="268"/>
            <ac:spMk id="2" creationId="{5A30A51E-4145-B848-B7C0-750F73549FB7}"/>
          </ac:spMkLst>
        </pc:spChg>
      </pc:sldChg>
      <pc:sldChg chg="delSp modSp new mod">
        <pc:chgData name="Howard Zeng" userId="b3a49412108e13ba" providerId="LiveId" clId="{BCC94F81-CC70-406E-BFFC-3B9E7FA9D0DE}" dt="2023-11-28T20:52:38.529" v="2701" actId="478"/>
        <pc:sldMkLst>
          <pc:docMk/>
          <pc:sldMk cId="3919474522" sldId="269"/>
        </pc:sldMkLst>
        <pc:spChg chg="mod">
          <ac:chgData name="Howard Zeng" userId="b3a49412108e13ba" providerId="LiveId" clId="{BCC94F81-CC70-406E-BFFC-3B9E7FA9D0DE}" dt="2023-11-28T20:52:36.848" v="2700" actId="20577"/>
          <ac:spMkLst>
            <pc:docMk/>
            <pc:sldMk cId="3919474522" sldId="269"/>
            <ac:spMk id="2" creationId="{126FD4B2-1DB6-D3CC-CBAF-76B4CC06BF38}"/>
          </ac:spMkLst>
        </pc:spChg>
        <pc:spChg chg="del">
          <ac:chgData name="Howard Zeng" userId="b3a49412108e13ba" providerId="LiveId" clId="{BCC94F81-CC70-406E-BFFC-3B9E7FA9D0DE}" dt="2023-11-28T20:52:38.529" v="2701" actId="478"/>
          <ac:spMkLst>
            <pc:docMk/>
            <pc:sldMk cId="3919474522" sldId="269"/>
            <ac:spMk id="3" creationId="{2AB376E4-028B-E3DD-E6F2-507550D4D44B}"/>
          </ac:spMkLst>
        </pc:spChg>
      </pc:sldChg>
      <pc:sldChg chg="addSp delSp modSp new mod ord">
        <pc:chgData name="Howard Zeng" userId="b3a49412108e13ba" providerId="LiveId" clId="{BCC94F81-CC70-406E-BFFC-3B9E7FA9D0DE}" dt="2023-11-28T21:23:57.097" v="3436"/>
        <pc:sldMkLst>
          <pc:docMk/>
          <pc:sldMk cId="4264775049" sldId="270"/>
        </pc:sldMkLst>
        <pc:spChg chg="add del mod">
          <ac:chgData name="Howard Zeng" userId="b3a49412108e13ba" providerId="LiveId" clId="{BCC94F81-CC70-406E-BFFC-3B9E7FA9D0DE}" dt="2023-11-28T21:13:21.769" v="3255" actId="21"/>
          <ac:spMkLst>
            <pc:docMk/>
            <pc:sldMk cId="4264775049" sldId="270"/>
            <ac:spMk id="2" creationId="{18ACCE65-1265-F9F5-70A8-B34B4557E4CD}"/>
          </ac:spMkLst>
        </pc:spChg>
        <pc:spChg chg="add mod">
          <ac:chgData name="Howard Zeng" userId="b3a49412108e13ba" providerId="LiveId" clId="{BCC94F81-CC70-406E-BFFC-3B9E7FA9D0DE}" dt="2023-11-28T21:20:06.784" v="3374" actId="164"/>
          <ac:spMkLst>
            <pc:docMk/>
            <pc:sldMk cId="4264775049" sldId="270"/>
            <ac:spMk id="3" creationId="{7ED807CA-3C74-1B35-04EB-8504546F505D}"/>
          </ac:spMkLst>
        </pc:spChg>
        <pc:spChg chg="add del mod">
          <ac:chgData name="Howard Zeng" userId="b3a49412108e13ba" providerId="LiveId" clId="{BCC94F81-CC70-406E-BFFC-3B9E7FA9D0DE}" dt="2023-11-28T21:13:21.769" v="3255" actId="21"/>
          <ac:spMkLst>
            <pc:docMk/>
            <pc:sldMk cId="4264775049" sldId="270"/>
            <ac:spMk id="4" creationId="{6B689394-2ADE-7B2C-0F45-6865E7A50CEF}"/>
          </ac:spMkLst>
        </pc:spChg>
        <pc:spChg chg="add del mod">
          <ac:chgData name="Howard Zeng" userId="b3a49412108e13ba" providerId="LiveId" clId="{BCC94F81-CC70-406E-BFFC-3B9E7FA9D0DE}" dt="2023-11-28T21:13:21.769" v="3255" actId="21"/>
          <ac:spMkLst>
            <pc:docMk/>
            <pc:sldMk cId="4264775049" sldId="270"/>
            <ac:spMk id="5" creationId="{4D606A6B-768C-1615-54FD-5839123B292B}"/>
          </ac:spMkLst>
        </pc:spChg>
        <pc:spChg chg="add mod">
          <ac:chgData name="Howard Zeng" userId="b3a49412108e13ba" providerId="LiveId" clId="{BCC94F81-CC70-406E-BFFC-3B9E7FA9D0DE}" dt="2023-11-28T21:20:06.784" v="3374" actId="164"/>
          <ac:spMkLst>
            <pc:docMk/>
            <pc:sldMk cId="4264775049" sldId="270"/>
            <ac:spMk id="6" creationId="{AABEC764-2E4F-9FB5-B8B0-6ACA3E3CBD34}"/>
          </ac:spMkLst>
        </pc:spChg>
        <pc:spChg chg="add del mod">
          <ac:chgData name="Howard Zeng" userId="b3a49412108e13ba" providerId="LiveId" clId="{BCC94F81-CC70-406E-BFFC-3B9E7FA9D0DE}" dt="2023-11-28T21:20:06.784" v="3374" actId="164"/>
          <ac:spMkLst>
            <pc:docMk/>
            <pc:sldMk cId="4264775049" sldId="270"/>
            <ac:spMk id="7" creationId="{AED7C3B8-F8CE-11AA-04A8-4CB0CC0D4601}"/>
          </ac:spMkLst>
        </pc:spChg>
        <pc:spChg chg="add del mod">
          <ac:chgData name="Howard Zeng" userId="b3a49412108e13ba" providerId="LiveId" clId="{BCC94F81-CC70-406E-BFFC-3B9E7FA9D0DE}" dt="2023-11-28T21:08:41.307" v="3058"/>
          <ac:spMkLst>
            <pc:docMk/>
            <pc:sldMk cId="4264775049" sldId="270"/>
            <ac:spMk id="9" creationId="{270D6F2F-E259-5413-A5B5-0087ACCE8A4E}"/>
          </ac:spMkLst>
        </pc:spChg>
        <pc:spChg chg="add del mod">
          <ac:chgData name="Howard Zeng" userId="b3a49412108e13ba" providerId="LiveId" clId="{BCC94F81-CC70-406E-BFFC-3B9E7FA9D0DE}" dt="2023-11-28T21:21:11.404" v="3390" actId="255"/>
          <ac:spMkLst>
            <pc:docMk/>
            <pc:sldMk cId="4264775049" sldId="270"/>
            <ac:spMk id="10" creationId="{622C73FF-9784-73E7-CDC8-07DD10E4D635}"/>
          </ac:spMkLst>
        </pc:spChg>
        <pc:spChg chg="add del mod">
          <ac:chgData name="Howard Zeng" userId="b3a49412108e13ba" providerId="LiveId" clId="{BCC94F81-CC70-406E-BFFC-3B9E7FA9D0DE}" dt="2023-11-28T21:13:21.769" v="3255" actId="21"/>
          <ac:spMkLst>
            <pc:docMk/>
            <pc:sldMk cId="4264775049" sldId="270"/>
            <ac:spMk id="11" creationId="{078FA6C8-47B1-DBD7-F1BD-7FDB404BEFA2}"/>
          </ac:spMkLst>
        </pc:spChg>
        <pc:spChg chg="add mod">
          <ac:chgData name="Howard Zeng" userId="b3a49412108e13ba" providerId="LiveId" clId="{BCC94F81-CC70-406E-BFFC-3B9E7FA9D0DE}" dt="2023-11-28T21:20:06.784" v="3374" actId="164"/>
          <ac:spMkLst>
            <pc:docMk/>
            <pc:sldMk cId="4264775049" sldId="270"/>
            <ac:spMk id="12" creationId="{0885F027-9632-197C-3205-7445BEDD0841}"/>
          </ac:spMkLst>
        </pc:spChg>
        <pc:spChg chg="add del mod">
          <ac:chgData name="Howard Zeng" userId="b3a49412108e13ba" providerId="LiveId" clId="{BCC94F81-CC70-406E-BFFC-3B9E7FA9D0DE}" dt="2023-11-28T21:13:21.769" v="3255" actId="21"/>
          <ac:spMkLst>
            <pc:docMk/>
            <pc:sldMk cId="4264775049" sldId="270"/>
            <ac:spMk id="13" creationId="{B8880D17-FFC9-DDEC-CC30-9F14026DC7F8}"/>
          </ac:spMkLst>
        </pc:spChg>
        <pc:spChg chg="add del mod">
          <ac:chgData name="Howard Zeng" userId="b3a49412108e13ba" providerId="LiveId" clId="{BCC94F81-CC70-406E-BFFC-3B9E7FA9D0DE}" dt="2023-11-28T21:15:34.231" v="3284" actId="478"/>
          <ac:spMkLst>
            <pc:docMk/>
            <pc:sldMk cId="4264775049" sldId="270"/>
            <ac:spMk id="14" creationId="{F013542E-4627-E312-7671-8DE90024E885}"/>
          </ac:spMkLst>
        </pc:spChg>
        <pc:spChg chg="add mod">
          <ac:chgData name="Howard Zeng" userId="b3a49412108e13ba" providerId="LiveId" clId="{BCC94F81-CC70-406E-BFFC-3B9E7FA9D0DE}" dt="2023-11-28T21:20:06.784" v="3374" actId="164"/>
          <ac:spMkLst>
            <pc:docMk/>
            <pc:sldMk cId="4264775049" sldId="270"/>
            <ac:spMk id="15" creationId="{024BD371-F180-2103-D376-DC036ED4DB89}"/>
          </ac:spMkLst>
        </pc:spChg>
        <pc:spChg chg="add mod">
          <ac:chgData name="Howard Zeng" userId="b3a49412108e13ba" providerId="LiveId" clId="{BCC94F81-CC70-406E-BFFC-3B9E7FA9D0DE}" dt="2023-11-28T21:20:06.784" v="3374" actId="164"/>
          <ac:spMkLst>
            <pc:docMk/>
            <pc:sldMk cId="4264775049" sldId="270"/>
            <ac:spMk id="16" creationId="{AD38DDFA-4309-4D2A-5C2B-706F29A7B51A}"/>
          </ac:spMkLst>
        </pc:spChg>
        <pc:spChg chg="add mod">
          <ac:chgData name="Howard Zeng" userId="b3a49412108e13ba" providerId="LiveId" clId="{BCC94F81-CC70-406E-BFFC-3B9E7FA9D0DE}" dt="2023-11-28T21:23:07.006" v="3434"/>
          <ac:spMkLst>
            <pc:docMk/>
            <pc:sldMk cId="4264775049" sldId="270"/>
            <ac:spMk id="17" creationId="{B47F0692-071C-1D18-CAAB-3D8BCAD2ED69}"/>
          </ac:spMkLst>
        </pc:spChg>
        <pc:spChg chg="add mod">
          <ac:chgData name="Howard Zeng" userId="b3a49412108e13ba" providerId="LiveId" clId="{BCC94F81-CC70-406E-BFFC-3B9E7FA9D0DE}" dt="2023-11-28T21:20:06.784" v="3374" actId="164"/>
          <ac:spMkLst>
            <pc:docMk/>
            <pc:sldMk cId="4264775049" sldId="270"/>
            <ac:spMk id="18" creationId="{4B31B81F-C7EF-49B1-E081-0C7D6F872169}"/>
          </ac:spMkLst>
        </pc:spChg>
        <pc:spChg chg="add del mod">
          <ac:chgData name="Howard Zeng" userId="b3a49412108e13ba" providerId="LiveId" clId="{BCC94F81-CC70-406E-BFFC-3B9E7FA9D0DE}" dt="2023-11-28T21:16:29.601" v="3302" actId="478"/>
          <ac:spMkLst>
            <pc:docMk/>
            <pc:sldMk cId="4264775049" sldId="270"/>
            <ac:spMk id="19" creationId="{7926F17B-D730-5BAF-C852-8938710DE4CB}"/>
          </ac:spMkLst>
        </pc:spChg>
        <pc:spChg chg="add del">
          <ac:chgData name="Howard Zeng" userId="b3a49412108e13ba" providerId="LiveId" clId="{BCC94F81-CC70-406E-BFFC-3B9E7FA9D0DE}" dt="2023-11-28T21:13:43.592" v="3259" actId="478"/>
          <ac:spMkLst>
            <pc:docMk/>
            <pc:sldMk cId="4264775049" sldId="270"/>
            <ac:spMk id="20" creationId="{EA7F7B2C-64D2-3308-AF5F-35CC5039584F}"/>
          </ac:spMkLst>
        </pc:spChg>
        <pc:spChg chg="add del">
          <ac:chgData name="Howard Zeng" userId="b3a49412108e13ba" providerId="LiveId" clId="{BCC94F81-CC70-406E-BFFC-3B9E7FA9D0DE}" dt="2023-11-28T21:13:59.834" v="3261" actId="478"/>
          <ac:spMkLst>
            <pc:docMk/>
            <pc:sldMk cId="4264775049" sldId="270"/>
            <ac:spMk id="21" creationId="{0F46F2E1-EBBF-3818-629D-E1853791D693}"/>
          </ac:spMkLst>
        </pc:spChg>
        <pc:spChg chg="add del">
          <ac:chgData name="Howard Zeng" userId="b3a49412108e13ba" providerId="LiveId" clId="{BCC94F81-CC70-406E-BFFC-3B9E7FA9D0DE}" dt="2023-11-28T21:14:10.975" v="3263" actId="478"/>
          <ac:spMkLst>
            <pc:docMk/>
            <pc:sldMk cId="4264775049" sldId="270"/>
            <ac:spMk id="22" creationId="{81ADC9A3-D97D-2041-6B95-209B50345407}"/>
          </ac:spMkLst>
        </pc:spChg>
        <pc:spChg chg="add mod">
          <ac:chgData name="Howard Zeng" userId="b3a49412108e13ba" providerId="LiveId" clId="{BCC94F81-CC70-406E-BFFC-3B9E7FA9D0DE}" dt="2023-11-28T21:20:06.784" v="3374" actId="164"/>
          <ac:spMkLst>
            <pc:docMk/>
            <pc:sldMk cId="4264775049" sldId="270"/>
            <ac:spMk id="23" creationId="{BC56CC49-E27E-6E4F-5D43-64873F9BC4C4}"/>
          </ac:spMkLst>
        </pc:spChg>
        <pc:spChg chg="add del mod">
          <ac:chgData name="Howard Zeng" userId="b3a49412108e13ba" providerId="LiveId" clId="{BCC94F81-CC70-406E-BFFC-3B9E7FA9D0DE}" dt="2023-11-28T21:14:56.474" v="3272" actId="767"/>
          <ac:spMkLst>
            <pc:docMk/>
            <pc:sldMk cId="4264775049" sldId="270"/>
            <ac:spMk id="24" creationId="{630B6897-7287-3FEE-7F22-A1326E6B1B81}"/>
          </ac:spMkLst>
        </pc:spChg>
        <pc:spChg chg="add mod">
          <ac:chgData name="Howard Zeng" userId="b3a49412108e13ba" providerId="LiveId" clId="{BCC94F81-CC70-406E-BFFC-3B9E7FA9D0DE}" dt="2023-11-28T21:21:18.188" v="3392" actId="255"/>
          <ac:spMkLst>
            <pc:docMk/>
            <pc:sldMk cId="4264775049" sldId="270"/>
            <ac:spMk id="25" creationId="{E160AAFD-ACCC-969E-CB3D-118AEC18AF88}"/>
          </ac:spMkLst>
        </pc:spChg>
        <pc:spChg chg="add mod">
          <ac:chgData name="Howard Zeng" userId="b3a49412108e13ba" providerId="LiveId" clId="{BCC94F81-CC70-406E-BFFC-3B9E7FA9D0DE}" dt="2023-11-28T21:21:20.816" v="3393" actId="255"/>
          <ac:spMkLst>
            <pc:docMk/>
            <pc:sldMk cId="4264775049" sldId="270"/>
            <ac:spMk id="26" creationId="{01095CC8-6A8A-62C7-0591-81E20118E21B}"/>
          </ac:spMkLst>
        </pc:spChg>
        <pc:spChg chg="add mod">
          <ac:chgData name="Howard Zeng" userId="b3a49412108e13ba" providerId="LiveId" clId="{BCC94F81-CC70-406E-BFFC-3B9E7FA9D0DE}" dt="2023-11-28T21:17:07.118" v="3308"/>
          <ac:spMkLst>
            <pc:docMk/>
            <pc:sldMk cId="4264775049" sldId="270"/>
            <ac:spMk id="29" creationId="{A2B5A116-A2D5-5590-08ED-A90525D6F13A}"/>
          </ac:spMkLst>
        </pc:spChg>
        <pc:spChg chg="add mod">
          <ac:chgData name="Howard Zeng" userId="b3a49412108e13ba" providerId="LiveId" clId="{BCC94F81-CC70-406E-BFFC-3B9E7FA9D0DE}" dt="2023-11-28T21:18:08.935" v="3351" actId="255"/>
          <ac:spMkLst>
            <pc:docMk/>
            <pc:sldMk cId="4264775049" sldId="270"/>
            <ac:spMk id="30" creationId="{91654399-386D-88BC-162A-5C6FD65CAEDA}"/>
          </ac:spMkLst>
        </pc:spChg>
        <pc:spChg chg="add del">
          <ac:chgData name="Howard Zeng" userId="b3a49412108e13ba" providerId="LiveId" clId="{BCC94F81-CC70-406E-BFFC-3B9E7FA9D0DE}" dt="2023-11-28T21:18:45.534" v="3356" actId="11529"/>
          <ac:spMkLst>
            <pc:docMk/>
            <pc:sldMk cId="4264775049" sldId="270"/>
            <ac:spMk id="33" creationId="{6892A07A-4581-FB20-B8DC-3A9272912715}"/>
          </ac:spMkLst>
        </pc:spChg>
        <pc:spChg chg="add mod">
          <ac:chgData name="Howard Zeng" userId="b3a49412108e13ba" providerId="LiveId" clId="{BCC94F81-CC70-406E-BFFC-3B9E7FA9D0DE}" dt="2023-11-28T21:20:06.784" v="3374" actId="164"/>
          <ac:spMkLst>
            <pc:docMk/>
            <pc:sldMk cId="4264775049" sldId="270"/>
            <ac:spMk id="34" creationId="{C5E299EE-9044-0384-A4D7-90364ED2A5D7}"/>
          </ac:spMkLst>
        </pc:spChg>
        <pc:grpChg chg="add del mod">
          <ac:chgData name="Howard Zeng" userId="b3a49412108e13ba" providerId="LiveId" clId="{BCC94F81-CC70-406E-BFFC-3B9E7FA9D0DE}" dt="2023-11-28T21:18:34.174" v="3354" actId="478"/>
          <ac:grpSpMkLst>
            <pc:docMk/>
            <pc:sldMk cId="4264775049" sldId="270"/>
            <ac:grpSpMk id="28" creationId="{AD37F22A-7F47-A9C1-0F7B-F49D81DED81D}"/>
          </ac:grpSpMkLst>
        </pc:grpChg>
        <pc:grpChg chg="add del mod">
          <ac:chgData name="Howard Zeng" userId="b3a49412108e13ba" providerId="LiveId" clId="{BCC94F81-CC70-406E-BFFC-3B9E7FA9D0DE}" dt="2023-11-28T21:21:57.413" v="3408" actId="14100"/>
          <ac:grpSpMkLst>
            <pc:docMk/>
            <pc:sldMk cId="4264775049" sldId="270"/>
            <ac:grpSpMk id="35" creationId="{8995D329-A103-E7AC-E04D-9544EADF005B}"/>
          </ac:grpSpMkLst>
        </pc:grpChg>
        <pc:graphicFrameChg chg="add del mod modGraphic">
          <ac:chgData name="Howard Zeng" userId="b3a49412108e13ba" providerId="LiveId" clId="{BCC94F81-CC70-406E-BFFC-3B9E7FA9D0DE}" dt="2023-11-28T21:17:06.427" v="3307" actId="478"/>
          <ac:graphicFrameMkLst>
            <pc:docMk/>
            <pc:sldMk cId="4264775049" sldId="270"/>
            <ac:graphicFrameMk id="27" creationId="{10678F95-629C-55CA-1BD2-3EFA4EA091A2}"/>
          </ac:graphicFrameMkLst>
        </pc:graphicFrameChg>
        <pc:picChg chg="add del mod">
          <ac:chgData name="Howard Zeng" userId="b3a49412108e13ba" providerId="LiveId" clId="{BCC94F81-CC70-406E-BFFC-3B9E7FA9D0DE}" dt="2023-11-28T21:19:51.573" v="3373" actId="478"/>
          <ac:picMkLst>
            <pc:docMk/>
            <pc:sldMk cId="4264775049" sldId="270"/>
            <ac:picMk id="32" creationId="{1747C3F0-4F9E-9251-C5F0-644FB1DDB380}"/>
          </ac:picMkLst>
        </pc:picChg>
        <pc:picChg chg="add del mod">
          <ac:chgData name="Howard Zeng" userId="b3a49412108e13ba" providerId="LiveId" clId="{BCC94F81-CC70-406E-BFFC-3B9E7FA9D0DE}" dt="2023-11-28T21:19:33.376" v="3370" actId="478"/>
          <ac:picMkLst>
            <pc:docMk/>
            <pc:sldMk cId="4264775049" sldId="270"/>
            <ac:picMk id="1026" creationId="{DB95E0BB-1A61-C928-4073-9240CABA6B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extLst>
      <p:ext uri="{BB962C8B-B14F-4D97-AF65-F5344CB8AC3E}">
        <p14:creationId xmlns:p14="http://schemas.microsoft.com/office/powerpoint/2010/main" val="425443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12</a:t>
            </a:fld>
            <a:endParaRPr lang="zh-CN" altLang="en-US"/>
          </a:p>
        </p:txBody>
      </p:sp>
    </p:spTree>
    <p:extLst>
      <p:ext uri="{BB962C8B-B14F-4D97-AF65-F5344CB8AC3E}">
        <p14:creationId xmlns:p14="http://schemas.microsoft.com/office/powerpoint/2010/main" val="73204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11/28/2023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1165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11/28/2023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822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11/28/2023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29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11/28/2023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436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11/28/2023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858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11/28/2023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82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11/28/2023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14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11/28/2023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501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11/28/2023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11/28/2023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17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11/28/2023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62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11/28/2023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953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a:extLst>
              <a:ext uri="{FF2B5EF4-FFF2-40B4-BE49-F238E27FC236}">
                <a16:creationId xmlns:a16="http://schemas.microsoft.com/office/drawing/2014/main" id="{E55F848B-19FC-A492-33D3-C9A64092C437}"/>
              </a:ext>
            </a:extLst>
          </p:cNvPr>
          <p:cNvPicPr>
            <a:picLocks noChangeAspect="1"/>
          </p:cNvPicPr>
          <p:nvPr/>
        </p:nvPicPr>
        <p:blipFill rotWithShape="1">
          <a:blip r:embed="rId2">
            <a:alphaModFix amt="40000"/>
          </a:blip>
          <a:srcRect t="1500" r="-1" b="14208"/>
          <a:stretch/>
        </p:blipFill>
        <p:spPr>
          <a:xfrm>
            <a:off x="1525" y="10"/>
            <a:ext cx="12188951" cy="6857990"/>
          </a:xfrm>
          <a:prstGeom prst="rect">
            <a:avLst/>
          </a:prstGeom>
        </p:spPr>
      </p:pic>
      <p:grpSp>
        <p:nvGrpSpPr>
          <p:cNvPr id="2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3" name="Oval 2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973243-9354-FD22-3123-7498864524B6}"/>
              </a:ext>
            </a:extLst>
          </p:cNvPr>
          <p:cNvSpPr>
            <a:spLocks noGrp="1"/>
          </p:cNvSpPr>
          <p:nvPr>
            <p:ph type="ctrTitle"/>
          </p:nvPr>
        </p:nvSpPr>
        <p:spPr>
          <a:xfrm>
            <a:off x="2562606" y="1122363"/>
            <a:ext cx="7063739" cy="2387600"/>
          </a:xfrm>
        </p:spPr>
        <p:txBody>
          <a:bodyPr>
            <a:normAutofit/>
          </a:bodyPr>
          <a:lstStyle/>
          <a:p>
            <a:r>
              <a:rPr lang="en-US" altLang="zh-CN" dirty="0">
                <a:solidFill>
                  <a:srgbClr val="FFFFFF"/>
                </a:solidFill>
              </a:rPr>
              <a:t>Exploring Stock Movements</a:t>
            </a:r>
            <a:endParaRPr lang="zh-CN" altLang="en-US" dirty="0">
              <a:solidFill>
                <a:srgbClr val="FFFFFF"/>
              </a:solidFill>
            </a:endParaRPr>
          </a:p>
        </p:txBody>
      </p:sp>
      <p:sp>
        <p:nvSpPr>
          <p:cNvPr id="3" name="Subtitle 2">
            <a:extLst>
              <a:ext uri="{FF2B5EF4-FFF2-40B4-BE49-F238E27FC236}">
                <a16:creationId xmlns:a16="http://schemas.microsoft.com/office/drawing/2014/main" id="{45EC5D4E-B8FA-2CAA-1C7C-F609CA9B0185}"/>
              </a:ext>
            </a:extLst>
          </p:cNvPr>
          <p:cNvSpPr>
            <a:spLocks noGrp="1"/>
          </p:cNvSpPr>
          <p:nvPr>
            <p:ph type="subTitle" idx="1"/>
          </p:nvPr>
        </p:nvSpPr>
        <p:spPr>
          <a:xfrm>
            <a:off x="2562606" y="3602038"/>
            <a:ext cx="7063739" cy="1655762"/>
          </a:xfrm>
        </p:spPr>
        <p:txBody>
          <a:bodyPr>
            <a:normAutofit/>
          </a:bodyPr>
          <a:lstStyle/>
          <a:p>
            <a:r>
              <a:rPr lang="en-US" altLang="zh-CN" dirty="0">
                <a:solidFill>
                  <a:srgbClr val="FFFFFF"/>
                </a:solidFill>
              </a:rPr>
              <a:t>By </a:t>
            </a:r>
            <a:r>
              <a:rPr lang="en-US" altLang="zh-CN" dirty="0" err="1">
                <a:solidFill>
                  <a:srgbClr val="FFFFFF"/>
                </a:solidFill>
              </a:rPr>
              <a:t>Haozhe</a:t>
            </a:r>
            <a:r>
              <a:rPr lang="en-US" altLang="zh-CN" dirty="0">
                <a:solidFill>
                  <a:srgbClr val="FFFFFF"/>
                </a:solidFill>
              </a:rPr>
              <a:t> Zeng &amp; </a:t>
            </a:r>
            <a:r>
              <a:rPr lang="en-US" altLang="zh-CN" dirty="0" err="1">
                <a:solidFill>
                  <a:srgbClr val="FFFFFF"/>
                </a:solidFill>
              </a:rPr>
              <a:t>Zixiao</a:t>
            </a:r>
            <a:r>
              <a:rPr lang="en-US" altLang="zh-CN" dirty="0">
                <a:solidFill>
                  <a:srgbClr val="FFFFFF"/>
                </a:solidFill>
              </a:rPr>
              <a:t> Wang</a:t>
            </a:r>
            <a:endParaRPr lang="zh-CN" altLang="en-US" dirty="0">
              <a:solidFill>
                <a:srgbClr val="FFFFFF"/>
              </a:solidFill>
            </a:endParaRPr>
          </a:p>
        </p:txBody>
      </p:sp>
    </p:spTree>
    <p:extLst>
      <p:ext uri="{BB962C8B-B14F-4D97-AF65-F5344CB8AC3E}">
        <p14:creationId xmlns:p14="http://schemas.microsoft.com/office/powerpoint/2010/main" val="26912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87C05B-3790-2AB7-8C4F-4A04516129B2}"/>
              </a:ext>
            </a:extLst>
          </p:cNvPr>
          <p:cNvPicPr>
            <a:picLocks noChangeAspect="1"/>
          </p:cNvPicPr>
          <p:nvPr/>
        </p:nvPicPr>
        <p:blipFill>
          <a:blip r:embed="rId2"/>
          <a:stretch>
            <a:fillRect/>
          </a:stretch>
        </p:blipFill>
        <p:spPr>
          <a:xfrm>
            <a:off x="0" y="408963"/>
            <a:ext cx="12192000" cy="6040073"/>
          </a:xfrm>
          <a:prstGeom prst="rect">
            <a:avLst/>
          </a:prstGeom>
        </p:spPr>
      </p:pic>
    </p:spTree>
    <p:extLst>
      <p:ext uri="{BB962C8B-B14F-4D97-AF65-F5344CB8AC3E}">
        <p14:creationId xmlns:p14="http://schemas.microsoft.com/office/powerpoint/2010/main" val="208052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p:txBody>
          <a:bodyPr/>
          <a:lstStyle/>
          <a:p>
            <a:r>
              <a:rPr lang="en-US" dirty="0"/>
              <a:t>Tesla</a:t>
            </a:r>
          </a:p>
        </p:txBody>
      </p:sp>
      <p:pic>
        <p:nvPicPr>
          <p:cNvPr id="5" name="Content Placeholder 4">
            <a:extLst>
              <a:ext uri="{FF2B5EF4-FFF2-40B4-BE49-F238E27FC236}">
                <a16:creationId xmlns:a16="http://schemas.microsoft.com/office/drawing/2014/main" id="{1DB13076-4348-5E7C-EEB4-BF9DF4AEDCCE}"/>
              </a:ext>
            </a:extLst>
          </p:cNvPr>
          <p:cNvPicPr>
            <a:picLocks noGrp="1" noChangeAspect="1"/>
          </p:cNvPicPr>
          <p:nvPr>
            <p:ph idx="1"/>
          </p:nvPr>
        </p:nvPicPr>
        <p:blipFill>
          <a:blip r:embed="rId2"/>
          <a:stretch>
            <a:fillRect/>
          </a:stretch>
        </p:blipFill>
        <p:spPr>
          <a:xfrm>
            <a:off x="2385396" y="36576"/>
            <a:ext cx="9529280" cy="6784848"/>
          </a:xfrm>
        </p:spPr>
      </p:pic>
    </p:spTree>
    <p:extLst>
      <p:ext uri="{BB962C8B-B14F-4D97-AF65-F5344CB8AC3E}">
        <p14:creationId xmlns:p14="http://schemas.microsoft.com/office/powerpoint/2010/main" val="381392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09CCAF-DFD9-6995-E663-FA0C4BA27DF4}"/>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67805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2C2E-FD82-320E-1723-C3A24BCA4D56}"/>
              </a:ext>
            </a:extLst>
          </p:cNvPr>
          <p:cNvSpPr>
            <a:spLocks noGrp="1"/>
          </p:cNvSpPr>
          <p:nvPr>
            <p:ph type="title"/>
          </p:nvPr>
        </p:nvSpPr>
        <p:spPr/>
        <p:txBody>
          <a:bodyPr/>
          <a:lstStyle/>
          <a:p>
            <a:r>
              <a:rPr lang="en-US" dirty="0"/>
              <a:t>What we can do better</a:t>
            </a:r>
          </a:p>
        </p:txBody>
      </p:sp>
      <p:sp>
        <p:nvSpPr>
          <p:cNvPr id="3" name="Content Placeholder 2">
            <a:extLst>
              <a:ext uri="{FF2B5EF4-FFF2-40B4-BE49-F238E27FC236}">
                <a16:creationId xmlns:a16="http://schemas.microsoft.com/office/drawing/2014/main" id="{0613C40C-6EA5-BDBA-ED10-FEC36C2637DF}"/>
              </a:ext>
            </a:extLst>
          </p:cNvPr>
          <p:cNvSpPr>
            <a:spLocks noGrp="1"/>
          </p:cNvSpPr>
          <p:nvPr>
            <p:ph idx="1"/>
          </p:nvPr>
        </p:nvSpPr>
        <p:spPr/>
        <p:txBody>
          <a:bodyPr/>
          <a:lstStyle/>
          <a:p>
            <a:r>
              <a:rPr lang="en-US" altLang="zh-CN" dirty="0"/>
              <a:t>Sentiment Analysis</a:t>
            </a:r>
          </a:p>
          <a:p>
            <a:pPr lvl="1"/>
            <a:r>
              <a:rPr lang="en-US" altLang="zh-CN" dirty="0"/>
              <a:t>Capture the sentiment from institutional traders: news, reports published by professional analyst</a:t>
            </a:r>
          </a:p>
          <a:p>
            <a:r>
              <a:rPr lang="en-US" altLang="zh-CN" dirty="0"/>
              <a:t>Stock Prediction</a:t>
            </a:r>
          </a:p>
          <a:p>
            <a:pPr lvl="1"/>
            <a:r>
              <a:rPr lang="en-US" altLang="zh-CN" dirty="0"/>
              <a:t>Capture more stocks/sectors: meme stock, health sector, retail sector, etc.</a:t>
            </a:r>
          </a:p>
          <a:p>
            <a:pPr lvl="1"/>
            <a:r>
              <a:rPr lang="en-US" altLang="zh-CN" dirty="0"/>
              <a:t>Gather more data: earning reports, unemployment rate (every Friday), Open Interest (Option), </a:t>
            </a:r>
            <a:r>
              <a:rPr lang="en-US" altLang="zh-CN" dirty="0" err="1"/>
              <a:t>etc</a:t>
            </a:r>
            <a:endParaRPr lang="en-US" altLang="zh-CN" dirty="0"/>
          </a:p>
          <a:p>
            <a:pPr lvl="1"/>
            <a:r>
              <a:rPr lang="en-US" altLang="zh-CN" dirty="0"/>
              <a:t>Stock selection</a:t>
            </a:r>
          </a:p>
          <a:p>
            <a:pPr lvl="1"/>
            <a:r>
              <a:rPr lang="en-US" altLang="zh-CN" dirty="0"/>
              <a:t>Portfolio Optimization</a:t>
            </a:r>
          </a:p>
          <a:p>
            <a:pPr lvl="1"/>
            <a:endParaRPr lang="en-US" altLang="zh-CN" dirty="0"/>
          </a:p>
          <a:p>
            <a:pPr lvl="1"/>
            <a:endParaRPr lang="en-US" altLang="zh-CN" dirty="0"/>
          </a:p>
          <a:p>
            <a:endParaRPr lang="en-US" dirty="0"/>
          </a:p>
        </p:txBody>
      </p:sp>
    </p:spTree>
    <p:extLst>
      <p:ext uri="{BB962C8B-B14F-4D97-AF65-F5344CB8AC3E}">
        <p14:creationId xmlns:p14="http://schemas.microsoft.com/office/powerpoint/2010/main" val="932056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A51E-4145-B848-B7C0-750F73549FB7}"/>
              </a:ext>
            </a:extLst>
          </p:cNvPr>
          <p:cNvSpPr>
            <a:spLocks noGrp="1"/>
          </p:cNvSpPr>
          <p:nvPr>
            <p:ph type="title"/>
          </p:nvPr>
        </p:nvSpPr>
        <p:spPr/>
        <p:txBody>
          <a:bodyPr/>
          <a:lstStyle/>
          <a:p>
            <a:r>
              <a:rPr lang="en-US" altLang="zh-CN" dirty="0"/>
              <a:t>Q&amp;A</a:t>
            </a:r>
            <a:endParaRPr lang="zh-CN" altLang="en-US" dirty="0"/>
          </a:p>
        </p:txBody>
      </p:sp>
    </p:spTree>
    <p:extLst>
      <p:ext uri="{BB962C8B-B14F-4D97-AF65-F5344CB8AC3E}">
        <p14:creationId xmlns:p14="http://schemas.microsoft.com/office/powerpoint/2010/main" val="331198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D4B2-1DB6-D3CC-CBAF-76B4CC06BF38}"/>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9194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C598-60E9-2D79-1259-CEDB667A8BAE}"/>
              </a:ext>
            </a:extLst>
          </p:cNvPr>
          <p:cNvSpPr>
            <a:spLocks noGrp="1"/>
          </p:cNvSpPr>
          <p:nvPr>
            <p:ph type="title"/>
          </p:nvPr>
        </p:nvSpPr>
        <p:spPr/>
        <p:txBody>
          <a:bodyPr/>
          <a:lstStyle/>
          <a:p>
            <a:r>
              <a:rPr lang="en-US" dirty="0"/>
              <a:t>Motivation</a:t>
            </a:r>
          </a:p>
        </p:txBody>
      </p:sp>
      <p:sp>
        <p:nvSpPr>
          <p:cNvPr id="7" name="Content Placeholder 6">
            <a:extLst>
              <a:ext uri="{FF2B5EF4-FFF2-40B4-BE49-F238E27FC236}">
                <a16:creationId xmlns:a16="http://schemas.microsoft.com/office/drawing/2014/main" id="{11A80505-0D6D-92B3-597A-5A7ED9F6D149}"/>
              </a:ext>
            </a:extLst>
          </p:cNvPr>
          <p:cNvSpPr>
            <a:spLocks noGrp="1"/>
          </p:cNvSpPr>
          <p:nvPr>
            <p:ph idx="1"/>
          </p:nvPr>
        </p:nvSpPr>
        <p:spPr/>
        <p:txBody>
          <a:bodyPr/>
          <a:lstStyle/>
          <a:p>
            <a:r>
              <a:rPr lang="en-US" altLang="zh-CN" dirty="0"/>
              <a:t>GameStop short squeeze</a:t>
            </a:r>
          </a:p>
          <a:p>
            <a:pPr lvl="1"/>
            <a:endParaRPr lang="en-US" altLang="zh-CN" dirty="0"/>
          </a:p>
          <a:p>
            <a:pPr lvl="1"/>
            <a:endParaRPr lang="zh-CN" altLang="en-US" dirty="0"/>
          </a:p>
        </p:txBody>
      </p:sp>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a:extLst>
              <a:ext uri="{FF2B5EF4-FFF2-40B4-BE49-F238E27FC236}">
                <a16:creationId xmlns:a16="http://schemas.microsoft.com/office/drawing/2014/main" id="{2EF84B81-5421-8899-428A-FD44B903F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4">
            <a:extLst>
              <a:ext uri="{FF2B5EF4-FFF2-40B4-BE49-F238E27FC236}">
                <a16:creationId xmlns:a16="http://schemas.microsoft.com/office/drawing/2014/main" id="{96FEDACF-8985-78EB-4818-0EB39B16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pic>
        <p:nvPicPr>
          <p:cNvPr id="8" name="Picture 7">
            <a:extLst>
              <a:ext uri="{FF2B5EF4-FFF2-40B4-BE49-F238E27FC236}">
                <a16:creationId xmlns:a16="http://schemas.microsoft.com/office/drawing/2014/main" id="{FAE67FE9-130C-E481-174E-6A5730FD4630}"/>
              </a:ext>
            </a:extLst>
          </p:cNvPr>
          <p:cNvPicPr>
            <a:picLocks noChangeAspect="1"/>
          </p:cNvPicPr>
          <p:nvPr/>
        </p:nvPicPr>
        <p:blipFill>
          <a:blip r:embed="rId3"/>
          <a:stretch>
            <a:fillRect/>
          </a:stretch>
        </p:blipFill>
        <p:spPr>
          <a:xfrm>
            <a:off x="261169" y="0"/>
            <a:ext cx="11669661" cy="6858000"/>
          </a:xfrm>
          <a:prstGeom prst="rect">
            <a:avLst/>
          </a:prstGeom>
        </p:spPr>
      </p:pic>
    </p:spTree>
    <p:extLst>
      <p:ext uri="{BB962C8B-B14F-4D97-AF65-F5344CB8AC3E}">
        <p14:creationId xmlns:p14="http://schemas.microsoft.com/office/powerpoint/2010/main" val="230669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995D329-A103-E7AC-E04D-9544EADF005B}"/>
              </a:ext>
            </a:extLst>
          </p:cNvPr>
          <p:cNvGrpSpPr/>
          <p:nvPr/>
        </p:nvGrpSpPr>
        <p:grpSpPr>
          <a:xfrm>
            <a:off x="1282791" y="1059125"/>
            <a:ext cx="10081875" cy="5169033"/>
            <a:chOff x="786531" y="284406"/>
            <a:chExt cx="10400517" cy="5897704"/>
          </a:xfrm>
        </p:grpSpPr>
        <p:sp>
          <p:nvSpPr>
            <p:cNvPr id="3" name="Rectangle: Rounded Corners 2">
              <a:extLst>
                <a:ext uri="{FF2B5EF4-FFF2-40B4-BE49-F238E27FC236}">
                  <a16:creationId xmlns:a16="http://schemas.microsoft.com/office/drawing/2014/main" id="{7ED807CA-3C74-1B35-04EB-8504546F505D}"/>
                </a:ext>
              </a:extLst>
            </p:cNvPr>
            <p:cNvSpPr/>
            <p:nvPr/>
          </p:nvSpPr>
          <p:spPr>
            <a:xfrm>
              <a:off x="786531" y="556190"/>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Post from Twitter and Reddit</a:t>
              </a:r>
              <a:endParaRPr lang="zh-CN" altLang="en-US" dirty="0"/>
            </a:p>
          </p:txBody>
        </p:sp>
        <p:sp>
          <p:nvSpPr>
            <p:cNvPr id="6" name="Arrow: Right 5">
              <a:extLst>
                <a:ext uri="{FF2B5EF4-FFF2-40B4-BE49-F238E27FC236}">
                  <a16:creationId xmlns:a16="http://schemas.microsoft.com/office/drawing/2014/main" id="{AABEC764-2E4F-9FB5-B8B0-6ACA3E3CBD34}"/>
                </a:ext>
              </a:extLst>
            </p:cNvPr>
            <p:cNvSpPr/>
            <p:nvPr/>
          </p:nvSpPr>
          <p:spPr>
            <a:xfrm>
              <a:off x="4086458" y="662216"/>
              <a:ext cx="1853681" cy="484632"/>
            </a:xfrm>
            <a:prstGeom prst="righ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6">
              <a:extLst>
                <a:ext uri="{FF2B5EF4-FFF2-40B4-BE49-F238E27FC236}">
                  <a16:creationId xmlns:a16="http://schemas.microsoft.com/office/drawing/2014/main" id="{AED7C3B8-F8CE-11AA-04A8-4CB0CC0D4601}"/>
                </a:ext>
              </a:extLst>
            </p:cNvPr>
            <p:cNvSpPr txBox="1"/>
            <p:nvPr/>
          </p:nvSpPr>
          <p:spPr>
            <a:xfrm>
              <a:off x="3993153" y="284407"/>
              <a:ext cx="1853681" cy="461665"/>
            </a:xfrm>
            <a:prstGeom prst="rect">
              <a:avLst/>
            </a:prstGeom>
            <a:noFill/>
          </p:spPr>
          <p:txBody>
            <a:bodyPr wrap="square" rtlCol="0">
              <a:noAutofit/>
            </a:bodyPr>
            <a:lstStyle/>
            <a:p>
              <a:endParaRPr lang="zh-CN" altLang="en-US" sz="1200" dirty="0"/>
            </a:p>
          </p:txBody>
        </p:sp>
        <p:sp>
          <p:nvSpPr>
            <p:cNvPr id="10" name="TextBox 9">
              <a:extLst>
                <a:ext uri="{FF2B5EF4-FFF2-40B4-BE49-F238E27FC236}">
                  <a16:creationId xmlns:a16="http://schemas.microsoft.com/office/drawing/2014/main" id="{622C73FF-9784-73E7-CDC8-07DD10E4D635}"/>
                </a:ext>
              </a:extLst>
            </p:cNvPr>
            <p:cNvSpPr txBox="1"/>
            <p:nvPr/>
          </p:nvSpPr>
          <p:spPr>
            <a:xfrm>
              <a:off x="4086457" y="284406"/>
              <a:ext cx="1853681" cy="461665"/>
            </a:xfrm>
            <a:prstGeom prst="rect">
              <a:avLst/>
            </a:prstGeom>
            <a:noFill/>
          </p:spPr>
          <p:txBody>
            <a:bodyPr wrap="square" rtlCol="0">
              <a:noAutofit/>
            </a:bodyPr>
            <a:lstStyle/>
            <a:p>
              <a:r>
                <a:rPr lang="en-US" altLang="zh-CN" sz="1000" dirty="0"/>
                <a:t>Cleaning, Entity Matching,</a:t>
              </a:r>
              <a:r>
                <a:rPr lang="zh-CN" altLang="en-US" sz="1000" dirty="0"/>
                <a:t> </a:t>
              </a:r>
              <a:r>
                <a:rPr lang="en-US" altLang="zh-CN" sz="1000" dirty="0"/>
                <a:t>Merging, etc.</a:t>
              </a:r>
              <a:endParaRPr lang="zh-CN" altLang="en-US" sz="1000" dirty="0"/>
            </a:p>
          </p:txBody>
        </p:sp>
        <p:sp>
          <p:nvSpPr>
            <p:cNvPr id="12" name="Rectangle: Rounded Corners 11">
              <a:extLst>
                <a:ext uri="{FF2B5EF4-FFF2-40B4-BE49-F238E27FC236}">
                  <a16:creationId xmlns:a16="http://schemas.microsoft.com/office/drawing/2014/main" id="{0885F027-9632-197C-3205-7445BEDD0841}"/>
                </a:ext>
              </a:extLst>
            </p:cNvPr>
            <p:cNvSpPr/>
            <p:nvPr/>
          </p:nvSpPr>
          <p:spPr>
            <a:xfrm>
              <a:off x="6033442" y="556189"/>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Sentiment Labeling</a:t>
              </a:r>
              <a:endParaRPr lang="zh-CN" altLang="en-US" dirty="0"/>
            </a:p>
          </p:txBody>
        </p:sp>
        <p:sp>
          <p:nvSpPr>
            <p:cNvPr id="15" name="Rectangle: Rounded Corners 14">
              <a:extLst>
                <a:ext uri="{FF2B5EF4-FFF2-40B4-BE49-F238E27FC236}">
                  <a16:creationId xmlns:a16="http://schemas.microsoft.com/office/drawing/2014/main" id="{024BD371-F180-2103-D376-DC036ED4DB89}"/>
                </a:ext>
              </a:extLst>
            </p:cNvPr>
            <p:cNvSpPr/>
            <p:nvPr/>
          </p:nvSpPr>
          <p:spPr>
            <a:xfrm>
              <a:off x="786531" y="2632162"/>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Stock data: Close, Volume, etc.</a:t>
              </a:r>
              <a:endParaRPr lang="zh-CN" altLang="en-US" dirty="0"/>
            </a:p>
          </p:txBody>
        </p:sp>
        <p:sp>
          <p:nvSpPr>
            <p:cNvPr id="16" name="Arrow: Right 15">
              <a:extLst>
                <a:ext uri="{FF2B5EF4-FFF2-40B4-BE49-F238E27FC236}">
                  <a16:creationId xmlns:a16="http://schemas.microsoft.com/office/drawing/2014/main" id="{AD38DDFA-4309-4D2A-5C2B-706F29A7B51A}"/>
                </a:ext>
              </a:extLst>
            </p:cNvPr>
            <p:cNvSpPr/>
            <p:nvPr/>
          </p:nvSpPr>
          <p:spPr>
            <a:xfrm>
              <a:off x="4086458" y="2738188"/>
              <a:ext cx="1853681" cy="484632"/>
            </a:xfrm>
            <a:prstGeom prst="righ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a:extLst>
                <a:ext uri="{FF2B5EF4-FFF2-40B4-BE49-F238E27FC236}">
                  <a16:creationId xmlns:a16="http://schemas.microsoft.com/office/drawing/2014/main" id="{B47F0692-071C-1D18-CAAB-3D8BCAD2ED69}"/>
                </a:ext>
              </a:extLst>
            </p:cNvPr>
            <p:cNvSpPr txBox="1"/>
            <p:nvPr/>
          </p:nvSpPr>
          <p:spPr>
            <a:xfrm>
              <a:off x="4086457" y="2337412"/>
              <a:ext cx="1853681" cy="461665"/>
            </a:xfrm>
            <a:prstGeom prst="rect">
              <a:avLst/>
            </a:prstGeom>
            <a:noFill/>
          </p:spPr>
          <p:txBody>
            <a:bodyPr wrap="square" rtlCol="0">
              <a:noAutofit/>
            </a:bodyPr>
            <a:lstStyle/>
            <a:p>
              <a:r>
                <a:rPr lang="en-US" altLang="zh-CN" sz="1000" dirty="0"/>
                <a:t>Processing, Indicators Calculating, etc.</a:t>
              </a:r>
              <a:endParaRPr lang="zh-CN" altLang="en-US" sz="1000" dirty="0"/>
            </a:p>
          </p:txBody>
        </p:sp>
        <p:sp>
          <p:nvSpPr>
            <p:cNvPr id="18" name="Rectangle: Rounded Corners 17">
              <a:extLst>
                <a:ext uri="{FF2B5EF4-FFF2-40B4-BE49-F238E27FC236}">
                  <a16:creationId xmlns:a16="http://schemas.microsoft.com/office/drawing/2014/main" id="{4B31B81F-C7EF-49B1-E081-0C7D6F872169}"/>
                </a:ext>
              </a:extLst>
            </p:cNvPr>
            <p:cNvSpPr/>
            <p:nvPr/>
          </p:nvSpPr>
          <p:spPr>
            <a:xfrm>
              <a:off x="6033442" y="2568244"/>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Time Series Modeling</a:t>
              </a:r>
              <a:endParaRPr lang="zh-CN" altLang="en-US" dirty="0"/>
            </a:p>
          </p:txBody>
        </p:sp>
        <p:sp>
          <p:nvSpPr>
            <p:cNvPr id="23" name="Arrow: Down 22">
              <a:extLst>
                <a:ext uri="{FF2B5EF4-FFF2-40B4-BE49-F238E27FC236}">
                  <a16:creationId xmlns:a16="http://schemas.microsoft.com/office/drawing/2014/main" id="{BC56CC49-E27E-6E4F-5D43-64873F9BC4C4}"/>
                </a:ext>
              </a:extLst>
            </p:cNvPr>
            <p:cNvSpPr/>
            <p:nvPr/>
          </p:nvSpPr>
          <p:spPr>
            <a:xfrm>
              <a:off x="7390062" y="1396582"/>
              <a:ext cx="493381" cy="940830"/>
            </a:xfrm>
            <a:prstGeom prst="down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TextBox 24">
              <a:extLst>
                <a:ext uri="{FF2B5EF4-FFF2-40B4-BE49-F238E27FC236}">
                  <a16:creationId xmlns:a16="http://schemas.microsoft.com/office/drawing/2014/main" id="{E160AAFD-ACCC-969E-CB3D-118AEC18AF88}"/>
                </a:ext>
              </a:extLst>
            </p:cNvPr>
            <p:cNvSpPr txBox="1"/>
            <p:nvPr/>
          </p:nvSpPr>
          <p:spPr>
            <a:xfrm>
              <a:off x="7883443" y="1728497"/>
              <a:ext cx="1853681" cy="246221"/>
            </a:xfrm>
            <a:prstGeom prst="rect">
              <a:avLst/>
            </a:prstGeom>
            <a:noFill/>
          </p:spPr>
          <p:txBody>
            <a:bodyPr wrap="square" rtlCol="0">
              <a:spAutoFit/>
            </a:bodyPr>
            <a:lstStyle/>
            <a:p>
              <a:pPr algn="ctr"/>
              <a:r>
                <a:rPr lang="en-US" altLang="zh-CN" sz="1000" dirty="0"/>
                <a:t>Quantify/Normalize Data</a:t>
              </a:r>
              <a:endParaRPr lang="zh-CN" altLang="en-US" sz="1000" dirty="0"/>
            </a:p>
          </p:txBody>
        </p:sp>
        <p:sp>
          <p:nvSpPr>
            <p:cNvPr id="26" name="Arrow: Curved Left 25">
              <a:extLst>
                <a:ext uri="{FF2B5EF4-FFF2-40B4-BE49-F238E27FC236}">
                  <a16:creationId xmlns:a16="http://schemas.microsoft.com/office/drawing/2014/main" id="{01095CC8-6A8A-62C7-0591-81E20118E21B}"/>
                </a:ext>
              </a:extLst>
            </p:cNvPr>
            <p:cNvSpPr/>
            <p:nvPr/>
          </p:nvSpPr>
          <p:spPr>
            <a:xfrm>
              <a:off x="9737124" y="2738188"/>
              <a:ext cx="1449924" cy="2980266"/>
            </a:xfrm>
            <a:prstGeom prst="curvedLef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Buy/Sell Decision</a:t>
              </a:r>
              <a:endParaRPr lang="zh-CN" altLang="en-US" sz="1000" dirty="0">
                <a:solidFill>
                  <a:schemeClr val="tx1"/>
                </a:solidFill>
              </a:endParaRPr>
            </a:p>
          </p:txBody>
        </p:sp>
        <p:sp>
          <p:nvSpPr>
            <p:cNvPr id="34" name="Star: 5 Points 33">
              <a:extLst>
                <a:ext uri="{FF2B5EF4-FFF2-40B4-BE49-F238E27FC236}">
                  <a16:creationId xmlns:a16="http://schemas.microsoft.com/office/drawing/2014/main" id="{C5E299EE-9044-0384-A4D7-90364ED2A5D7}"/>
                </a:ext>
              </a:extLst>
            </p:cNvPr>
            <p:cNvSpPr/>
            <p:nvPr/>
          </p:nvSpPr>
          <p:spPr>
            <a:xfrm>
              <a:off x="7390062" y="4228321"/>
              <a:ext cx="2315603" cy="1953789"/>
            </a:xfrm>
            <a:prstGeom prst="star5">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Return</a:t>
              </a:r>
              <a:endParaRPr lang="zh-CN" altLang="en-US" dirty="0"/>
            </a:p>
          </p:txBody>
        </p:sp>
      </p:grpSp>
    </p:spTree>
    <p:extLst>
      <p:ext uri="{BB962C8B-B14F-4D97-AF65-F5344CB8AC3E}">
        <p14:creationId xmlns:p14="http://schemas.microsoft.com/office/powerpoint/2010/main" val="426477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81CD-8EFA-4F8B-F122-5F300AFE3D31}"/>
              </a:ext>
            </a:extLst>
          </p:cNvPr>
          <p:cNvSpPr>
            <a:spLocks noGrp="1"/>
          </p:cNvSpPr>
          <p:nvPr>
            <p:ph type="title"/>
          </p:nvPr>
        </p:nvSpPr>
        <p:spPr/>
        <p:txBody>
          <a:bodyPr/>
          <a:lstStyle/>
          <a:p>
            <a:r>
              <a:rPr lang="en-US" altLang="zh-CN" dirty="0"/>
              <a:t>Problem Definition</a:t>
            </a:r>
            <a:endParaRPr lang="zh-CN" altLang="en-US" dirty="0"/>
          </a:p>
        </p:txBody>
      </p:sp>
      <p:sp>
        <p:nvSpPr>
          <p:cNvPr id="3" name="Content Placeholder 2">
            <a:extLst>
              <a:ext uri="{FF2B5EF4-FFF2-40B4-BE49-F238E27FC236}">
                <a16:creationId xmlns:a16="http://schemas.microsoft.com/office/drawing/2014/main" id="{1B9EFEB2-4320-23B5-9B05-AB34A6E1E186}"/>
              </a:ext>
            </a:extLst>
          </p:cNvPr>
          <p:cNvSpPr>
            <a:spLocks noGrp="1"/>
          </p:cNvSpPr>
          <p:nvPr>
            <p:ph idx="1"/>
          </p:nvPr>
        </p:nvSpPr>
        <p:spPr/>
        <p:txBody>
          <a:bodyPr/>
          <a:lstStyle/>
          <a:p>
            <a:r>
              <a:rPr lang="en-US" altLang="zh-CN" dirty="0"/>
              <a:t>Construct a model to capture buying and selling signal of the stock market</a:t>
            </a:r>
          </a:p>
          <a:p>
            <a:pPr lvl="1"/>
            <a:r>
              <a:rPr lang="en-US" altLang="zh-CN" dirty="0"/>
              <a:t>Time series modeling to estimate the return</a:t>
            </a:r>
          </a:p>
          <a:p>
            <a:pPr lvl="2"/>
            <a:r>
              <a:rPr lang="en-US" altLang="zh-CN" dirty="0"/>
              <a:t>Modeling stock market signals for buying and selling</a:t>
            </a:r>
          </a:p>
          <a:p>
            <a:pPr lvl="1"/>
            <a:r>
              <a:rPr lang="en-US" altLang="zh-CN" dirty="0"/>
              <a:t>Decision making using the return from models</a:t>
            </a:r>
          </a:p>
          <a:p>
            <a:pPr lvl="2"/>
            <a:r>
              <a:rPr lang="en-US" altLang="zh-CN" dirty="0"/>
              <a:t>Balancing time series modeling with decision-making strategies</a:t>
            </a:r>
          </a:p>
          <a:p>
            <a:r>
              <a:rPr lang="en-US" altLang="zh-CN" dirty="0"/>
              <a:t>Implement sentiment analysis of retail trader on Twitter and Reddit and study their impact</a:t>
            </a:r>
          </a:p>
          <a:p>
            <a:pPr lvl="1"/>
            <a:r>
              <a:rPr lang="en-US" altLang="zh-CN" dirty="0"/>
              <a:t>Entity matching</a:t>
            </a:r>
          </a:p>
          <a:p>
            <a:pPr lvl="1"/>
            <a:r>
              <a:rPr lang="en-US" altLang="zh-CN" dirty="0"/>
              <a:t>Sentiment analysis</a:t>
            </a:r>
          </a:p>
          <a:p>
            <a:pPr lvl="2"/>
            <a:r>
              <a:rPr lang="en-US" altLang="zh-CN" dirty="0"/>
              <a:t>Incorporating sentiment analysis of retail traders from social media</a:t>
            </a:r>
          </a:p>
          <a:p>
            <a:pPr lvl="1"/>
            <a:endParaRPr lang="zh-CN" altLang="en-US" dirty="0"/>
          </a:p>
        </p:txBody>
      </p:sp>
    </p:spTree>
    <p:extLst>
      <p:ext uri="{BB962C8B-B14F-4D97-AF65-F5344CB8AC3E}">
        <p14:creationId xmlns:p14="http://schemas.microsoft.com/office/powerpoint/2010/main" val="20982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EAF5-65B1-160E-6DDF-518A0ACBEDD6}"/>
              </a:ext>
            </a:extLst>
          </p:cNvPr>
          <p:cNvSpPr>
            <a:spLocks noGrp="1"/>
          </p:cNvSpPr>
          <p:nvPr>
            <p:ph type="title"/>
          </p:nvPr>
        </p:nvSpPr>
        <p:spPr/>
        <p:txBody>
          <a:bodyPr>
            <a:normAutofit/>
          </a:bodyPr>
          <a:lstStyle/>
          <a:p>
            <a:r>
              <a:rPr lang="en-US" dirty="0"/>
              <a:t>Why this approach</a:t>
            </a:r>
          </a:p>
        </p:txBody>
      </p:sp>
      <p:sp>
        <p:nvSpPr>
          <p:cNvPr id="3" name="Content Placeholder 2">
            <a:extLst>
              <a:ext uri="{FF2B5EF4-FFF2-40B4-BE49-F238E27FC236}">
                <a16:creationId xmlns:a16="http://schemas.microsoft.com/office/drawing/2014/main" id="{D79DF5D8-FEF6-1DC2-CCA3-73C7E61033D4}"/>
              </a:ext>
            </a:extLst>
          </p:cNvPr>
          <p:cNvSpPr>
            <a:spLocks noGrp="1"/>
          </p:cNvSpPr>
          <p:nvPr>
            <p:ph idx="1"/>
          </p:nvPr>
        </p:nvSpPr>
        <p:spPr/>
        <p:txBody>
          <a:bodyPr/>
          <a:lstStyle/>
          <a:p>
            <a:r>
              <a:rPr lang="en-US" dirty="0"/>
              <a:t>Similarities:</a:t>
            </a:r>
          </a:p>
          <a:p>
            <a:pPr lvl="1"/>
            <a:r>
              <a:rPr lang="en-US" dirty="0"/>
              <a:t>There are paper study the correlation between stock market and retail traders’ sentiment</a:t>
            </a:r>
          </a:p>
          <a:p>
            <a:pPr lvl="1"/>
            <a:r>
              <a:rPr lang="en-US" dirty="0"/>
              <a:t>There are paper about building models to predict stock return</a:t>
            </a:r>
          </a:p>
          <a:p>
            <a:r>
              <a:rPr lang="en-US" dirty="0"/>
              <a:t>Uniqueness</a:t>
            </a:r>
          </a:p>
          <a:p>
            <a:pPr lvl="1"/>
            <a:r>
              <a:rPr lang="en-US" dirty="0"/>
              <a:t>We implemented a dynamic approach to make short term prediction </a:t>
            </a:r>
          </a:p>
          <a:p>
            <a:pPr lvl="1"/>
            <a:r>
              <a:rPr lang="en-US" dirty="0"/>
              <a:t>We focus both on loss and gain</a:t>
            </a:r>
          </a:p>
          <a:p>
            <a:pPr lvl="1"/>
            <a:r>
              <a:rPr lang="en-US" dirty="0"/>
              <a:t>We incorporate sentiment analysis into our model</a:t>
            </a:r>
          </a:p>
          <a:p>
            <a:pPr lvl="1"/>
            <a:endParaRPr lang="en-US" dirty="0"/>
          </a:p>
          <a:p>
            <a:pPr lvl="1"/>
            <a:endParaRPr lang="en-US" dirty="0"/>
          </a:p>
        </p:txBody>
      </p:sp>
    </p:spTree>
    <p:extLst>
      <p:ext uri="{BB962C8B-B14F-4D97-AF65-F5344CB8AC3E}">
        <p14:creationId xmlns:p14="http://schemas.microsoft.com/office/powerpoint/2010/main" val="8094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628D-A37F-9D14-C17F-80A7A46772BA}"/>
              </a:ext>
            </a:extLst>
          </p:cNvPr>
          <p:cNvSpPr>
            <a:spLocks noGrp="1"/>
          </p:cNvSpPr>
          <p:nvPr>
            <p:ph type="title"/>
          </p:nvPr>
        </p:nvSpPr>
        <p:spPr/>
        <p:txBody>
          <a:bodyPr/>
          <a:lstStyle/>
          <a:p>
            <a:r>
              <a:rPr lang="en-US" dirty="0"/>
              <a:t>Approach: Sentiment Analysis</a:t>
            </a:r>
          </a:p>
        </p:txBody>
      </p:sp>
      <p:sp>
        <p:nvSpPr>
          <p:cNvPr id="3" name="Content Placeholder 2">
            <a:extLst>
              <a:ext uri="{FF2B5EF4-FFF2-40B4-BE49-F238E27FC236}">
                <a16:creationId xmlns:a16="http://schemas.microsoft.com/office/drawing/2014/main" id="{AC840179-B26B-2956-E4A1-F5978D63E1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602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2F53-41E7-F537-FA40-23142D9BA81E}"/>
              </a:ext>
            </a:extLst>
          </p:cNvPr>
          <p:cNvSpPr>
            <a:spLocks noGrp="1"/>
          </p:cNvSpPr>
          <p:nvPr>
            <p:ph type="title"/>
          </p:nvPr>
        </p:nvSpPr>
        <p:spPr/>
        <p:txBody>
          <a:bodyPr/>
          <a:lstStyle/>
          <a:p>
            <a:r>
              <a:rPr lang="en-US" dirty="0"/>
              <a:t>What we have for sentiment analysis</a:t>
            </a:r>
          </a:p>
        </p:txBody>
      </p:sp>
      <p:sp>
        <p:nvSpPr>
          <p:cNvPr id="3" name="Content Placeholder 2">
            <a:extLst>
              <a:ext uri="{FF2B5EF4-FFF2-40B4-BE49-F238E27FC236}">
                <a16:creationId xmlns:a16="http://schemas.microsoft.com/office/drawing/2014/main" id="{4BC32640-8089-20EF-8904-42BC8471F10C}"/>
              </a:ext>
            </a:extLst>
          </p:cNvPr>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54992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F325-2C27-78B6-6139-FEE02451926A}"/>
              </a:ext>
            </a:extLst>
          </p:cNvPr>
          <p:cNvSpPr>
            <a:spLocks noGrp="1"/>
          </p:cNvSpPr>
          <p:nvPr>
            <p:ph type="title"/>
          </p:nvPr>
        </p:nvSpPr>
        <p:spPr/>
        <p:txBody>
          <a:bodyPr>
            <a:normAutofit fontScale="90000"/>
          </a:bodyPr>
          <a:lstStyle/>
          <a:p>
            <a:r>
              <a:rPr lang="en-US" dirty="0"/>
              <a:t>Approach: Stock Movement Prediction</a:t>
            </a:r>
          </a:p>
        </p:txBody>
      </p:sp>
      <p:sp>
        <p:nvSpPr>
          <p:cNvPr id="3" name="Content Placeholder 2">
            <a:extLst>
              <a:ext uri="{FF2B5EF4-FFF2-40B4-BE49-F238E27FC236}">
                <a16:creationId xmlns:a16="http://schemas.microsoft.com/office/drawing/2014/main" id="{B9FBC3D6-F324-C701-08FA-DC75906EA943}"/>
              </a:ext>
            </a:extLst>
          </p:cNvPr>
          <p:cNvSpPr>
            <a:spLocks noGrp="1"/>
          </p:cNvSpPr>
          <p:nvPr>
            <p:ph idx="1"/>
          </p:nvPr>
        </p:nvSpPr>
        <p:spPr/>
        <p:txBody>
          <a:bodyPr/>
          <a:lstStyle/>
          <a:p>
            <a:r>
              <a:rPr lang="en-US" dirty="0"/>
              <a:t>Objective: capture trading signal</a:t>
            </a:r>
          </a:p>
          <a:p>
            <a:pPr lvl="1"/>
            <a:r>
              <a:rPr lang="en-US" dirty="0"/>
              <a:t>Price Vs. Return </a:t>
            </a:r>
          </a:p>
          <a:p>
            <a:r>
              <a:rPr lang="en-US" altLang="zh-CN" dirty="0"/>
              <a:t>Stationary</a:t>
            </a:r>
            <a:r>
              <a:rPr lang="en-US" dirty="0"/>
              <a:t> vs Nonstationary data</a:t>
            </a:r>
          </a:p>
          <a:p>
            <a:r>
              <a:rPr lang="en-US" dirty="0"/>
              <a:t>Window Size Selection</a:t>
            </a:r>
          </a:p>
          <a:p>
            <a:r>
              <a:rPr lang="en-US" dirty="0"/>
              <a:t>Hyperparameter tunning</a:t>
            </a:r>
          </a:p>
          <a:p>
            <a:r>
              <a:rPr lang="en-US" altLang="zh-CN" dirty="0"/>
              <a:t>Dynamic Decision Making</a:t>
            </a:r>
          </a:p>
          <a:p>
            <a:pPr lvl="1"/>
            <a:r>
              <a:rPr lang="en-US" altLang="zh-CN" dirty="0"/>
              <a:t>Make decision based on the distribution of returns of past 40 days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2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p:txBody>
          <a:bodyPr>
            <a:normAutofit/>
          </a:bodyPr>
          <a:lstStyle/>
          <a:p>
            <a:r>
              <a:rPr lang="en-US" dirty="0"/>
              <a:t>Apple</a:t>
            </a:r>
          </a:p>
        </p:txBody>
      </p:sp>
      <p:pic>
        <p:nvPicPr>
          <p:cNvPr id="7" name="Picture 6">
            <a:extLst>
              <a:ext uri="{FF2B5EF4-FFF2-40B4-BE49-F238E27FC236}">
                <a16:creationId xmlns:a16="http://schemas.microsoft.com/office/drawing/2014/main" id="{1B0627C9-DDED-1410-28B5-B6DEC8EA6706}"/>
              </a:ext>
            </a:extLst>
          </p:cNvPr>
          <p:cNvPicPr>
            <a:picLocks noChangeAspect="1"/>
          </p:cNvPicPr>
          <p:nvPr/>
        </p:nvPicPr>
        <p:blipFill>
          <a:blip r:embed="rId2"/>
          <a:stretch>
            <a:fillRect/>
          </a:stretch>
        </p:blipFill>
        <p:spPr>
          <a:xfrm>
            <a:off x="2667000" y="0"/>
            <a:ext cx="9525000" cy="6781800"/>
          </a:xfrm>
          <a:prstGeom prst="rect">
            <a:avLst/>
          </a:prstGeom>
        </p:spPr>
      </p:pic>
    </p:spTree>
    <p:extLst>
      <p:ext uri="{BB962C8B-B14F-4D97-AF65-F5344CB8AC3E}">
        <p14:creationId xmlns:p14="http://schemas.microsoft.com/office/powerpoint/2010/main" val="3563214503"/>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A313786-994D-4B5A-8BDF-E48752DD9435}">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033033E-B9D6-40FC-AEB6-2710583A23B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213</TotalTime>
  <Words>302</Words>
  <Application>Microsoft Office PowerPoint</Application>
  <PresentationFormat>Widescreen</PresentationFormat>
  <Paragraphs>57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等线</vt:lpstr>
      <vt:lpstr>Arial</vt:lpstr>
      <vt:lpstr>Calibri</vt:lpstr>
      <vt:lpstr>Gill Sans Nova</vt:lpstr>
      <vt:lpstr>ConfettiVTI</vt:lpstr>
      <vt:lpstr>Exploring Stock Movements</vt:lpstr>
      <vt:lpstr>Motivation</vt:lpstr>
      <vt:lpstr>PowerPoint Presentation</vt:lpstr>
      <vt:lpstr>Problem Definition</vt:lpstr>
      <vt:lpstr>Why this approach</vt:lpstr>
      <vt:lpstr>Approach: Sentiment Analysis</vt:lpstr>
      <vt:lpstr>What we have for sentiment analysis</vt:lpstr>
      <vt:lpstr>Approach: Stock Movement Prediction</vt:lpstr>
      <vt:lpstr>Apple</vt:lpstr>
      <vt:lpstr>PowerPoint Presentation</vt:lpstr>
      <vt:lpstr>Tesla</vt:lpstr>
      <vt:lpstr>PowerPoint Presentation</vt:lpstr>
      <vt:lpstr>What we can do better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2</cp:revision>
  <dcterms:created xsi:type="dcterms:W3CDTF">2023-11-28T17:46:02Z</dcterms:created>
  <dcterms:modified xsi:type="dcterms:W3CDTF">2023-11-28T21:30:48Z</dcterms:modified>
</cp:coreProperties>
</file>