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8"/>
  </p:notesMasterIdLst>
  <p:sldIdLst>
    <p:sldId id="256" r:id="rId2"/>
    <p:sldId id="257" r:id="rId3"/>
    <p:sldId id="270" r:id="rId4"/>
    <p:sldId id="264" r:id="rId5"/>
    <p:sldId id="263" r:id="rId6"/>
    <p:sldId id="258" r:id="rId7"/>
    <p:sldId id="260" r:id="rId8"/>
    <p:sldId id="259" r:id="rId9"/>
    <p:sldId id="271" r:id="rId10"/>
    <p:sldId id="266" r:id="rId11"/>
    <p:sldId id="272" r:id="rId12"/>
    <p:sldId id="261" r:id="rId13"/>
    <p:sldId id="265" r:id="rId14"/>
    <p:sldId id="262" r:id="rId15"/>
    <p:sldId id="268" r:id="rId16"/>
    <p:sldId id="26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Zeng" initials="HZ" lastIdx="1" clrIdx="0">
    <p:extLst>
      <p:ext uri="{19B8F6BF-5375-455C-9EA6-DF929625EA0E}">
        <p15:presenceInfo xmlns:p15="http://schemas.microsoft.com/office/powerpoint/2012/main" userId="b3a49412108e13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4DC3"/>
    <a:srgbClr val="B32025"/>
    <a:srgbClr val="F0F3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d Zeng" userId="b3a49412108e13ba" providerId="LiveId" clId="{BCC94F81-CC70-406E-BFFC-3B9E7FA9D0DE}"/>
    <pc:docChg chg="undo redo custSel addSld delSld modSld sldOrd modMainMaster">
      <pc:chgData name="Howard Zeng" userId="b3a49412108e13ba" providerId="LiveId" clId="{BCC94F81-CC70-406E-BFFC-3B9E7FA9D0DE}" dt="2023-11-28T22:16:00.638" v="5094" actId="20577"/>
      <pc:docMkLst>
        <pc:docMk/>
      </pc:docMkLst>
      <pc:sldChg chg="modSp">
        <pc:chgData name="Howard Zeng" userId="b3a49412108e13ba" providerId="LiveId" clId="{BCC94F81-CC70-406E-BFFC-3B9E7FA9D0DE}" dt="2023-11-28T22:03:13.104" v="4030"/>
        <pc:sldMkLst>
          <pc:docMk/>
          <pc:sldMk cId="2691266523" sldId="256"/>
        </pc:sldMkLst>
        <pc:spChg chg="mod">
          <ac:chgData name="Howard Zeng" userId="b3a49412108e13ba" providerId="LiveId" clId="{BCC94F81-CC70-406E-BFFC-3B9E7FA9D0DE}" dt="2023-11-28T22:03:13.103" v="4028"/>
          <ac:spMkLst>
            <pc:docMk/>
            <pc:sldMk cId="2691266523" sldId="256"/>
            <ac:spMk id="2" creationId="{08973243-9354-FD22-3123-7498864524B6}"/>
          </ac:spMkLst>
        </pc:spChg>
        <pc:spChg chg="mod">
          <ac:chgData name="Howard Zeng" userId="b3a49412108e13ba" providerId="LiveId" clId="{BCC94F81-CC70-406E-BFFC-3B9E7FA9D0DE}" dt="2023-11-28T22:03:13.104" v="4030"/>
          <ac:spMkLst>
            <pc:docMk/>
            <pc:sldMk cId="2691266523" sldId="256"/>
            <ac:spMk id="3" creationId="{45EC5D4E-B8FA-2CAA-1C7C-F609CA9B0185}"/>
          </ac:spMkLst>
        </pc:spChg>
      </pc:sldChg>
      <pc:sldChg chg="addSp delSp modSp mod">
        <pc:chgData name="Howard Zeng" userId="b3a49412108e13ba" providerId="LiveId" clId="{BCC94F81-CC70-406E-BFFC-3B9E7FA9D0DE}" dt="2023-11-28T22:05:41.825" v="4285" actId="1076"/>
        <pc:sldMkLst>
          <pc:docMk/>
          <pc:sldMk cId="2306690312" sldId="257"/>
        </pc:sldMkLst>
        <pc:spChg chg="mod">
          <ac:chgData name="Howard Zeng" userId="b3a49412108e13ba" providerId="LiveId" clId="{BCC94F81-CC70-406E-BFFC-3B9E7FA9D0DE}" dt="2023-11-28T22:03:13.117" v="4032" actId="947"/>
          <ac:spMkLst>
            <pc:docMk/>
            <pc:sldMk cId="2306690312" sldId="257"/>
            <ac:spMk id="2" creationId="{289DC598-60E9-2D79-1259-CEDB667A8BAE}"/>
          </ac:spMkLst>
        </pc:spChg>
        <pc:spChg chg="del mod">
          <ac:chgData name="Howard Zeng" userId="b3a49412108e13ba" providerId="LiveId" clId="{BCC94F81-CC70-406E-BFFC-3B9E7FA9D0DE}" dt="2023-11-28T20:04:06.536" v="2" actId="22"/>
          <ac:spMkLst>
            <pc:docMk/>
            <pc:sldMk cId="2306690312" sldId="257"/>
            <ac:spMk id="3" creationId="{0DB5ED47-F868-7421-CFF1-070DFEE3569D}"/>
          </ac:spMkLst>
        </pc:spChg>
        <pc:spChg chg="add">
          <ac:chgData name="Howard Zeng" userId="b3a49412108e13ba" providerId="LiveId" clId="{BCC94F81-CC70-406E-BFFC-3B9E7FA9D0DE}" dt="2023-11-28T20:53:18.240" v="2702"/>
          <ac:spMkLst>
            <pc:docMk/>
            <pc:sldMk cId="2306690312" sldId="257"/>
            <ac:spMk id="3" creationId="{2EF84B81-5421-8899-428A-FD44B903FBC2}"/>
          </ac:spMkLst>
        </pc:spChg>
        <pc:spChg chg="add mod">
          <ac:chgData name="Howard Zeng" userId="b3a49412108e13ba" providerId="LiveId" clId="{BCC94F81-CC70-406E-BFFC-3B9E7FA9D0DE}" dt="2023-11-28T22:03:13.119" v="4034" actId="947"/>
          <ac:spMkLst>
            <pc:docMk/>
            <pc:sldMk cId="2306690312" sldId="257"/>
            <ac:spMk id="7" creationId="{11A80505-0D6D-92B3-597A-5A7ED9F6D149}"/>
          </ac:spMkLst>
        </pc:spChg>
        <pc:picChg chg="add del mod ord">
          <ac:chgData name="Howard Zeng" userId="b3a49412108e13ba" providerId="LiveId" clId="{BCC94F81-CC70-406E-BFFC-3B9E7FA9D0DE}" dt="2023-11-28T20:04:23.949" v="3" actId="478"/>
          <ac:picMkLst>
            <pc:docMk/>
            <pc:sldMk cId="2306690312" sldId="257"/>
            <ac:picMk id="5" creationId="{539F88C3-3587-1509-CD2C-5DC05106BD5C}"/>
          </ac:picMkLst>
        </pc:picChg>
        <pc:picChg chg="add mod">
          <ac:chgData name="Howard Zeng" userId="b3a49412108e13ba" providerId="LiveId" clId="{BCC94F81-CC70-406E-BFFC-3B9E7FA9D0DE}" dt="2023-11-28T22:05:41.825" v="4285" actId="1076"/>
          <ac:picMkLst>
            <pc:docMk/>
            <pc:sldMk cId="2306690312" sldId="257"/>
            <ac:picMk id="5" creationId="{96FEDACF-8985-78EB-4818-0EB39B16BEE1}"/>
          </ac:picMkLst>
        </pc:picChg>
        <pc:picChg chg="add del mod">
          <ac:chgData name="Howard Zeng" userId="b3a49412108e13ba" providerId="LiveId" clId="{BCC94F81-CC70-406E-BFFC-3B9E7FA9D0DE}" dt="2023-11-28T21:30:21.703" v="3440" actId="478"/>
          <ac:picMkLst>
            <pc:docMk/>
            <pc:sldMk cId="2306690312" sldId="257"/>
            <ac:picMk id="6" creationId="{12DD1818-8064-7006-BE30-09773BA67FEA}"/>
          </ac:picMkLst>
        </pc:picChg>
        <pc:picChg chg="add mod">
          <ac:chgData name="Howard Zeng" userId="b3a49412108e13ba" providerId="LiveId" clId="{BCC94F81-CC70-406E-BFFC-3B9E7FA9D0DE}" dt="2023-11-28T22:05:36.537" v="4284" actId="14100"/>
          <ac:picMkLst>
            <pc:docMk/>
            <pc:sldMk cId="2306690312" sldId="257"/>
            <ac:picMk id="8" creationId="{FAE67FE9-130C-E481-174E-6A5730FD4630}"/>
          </ac:picMkLst>
        </pc:picChg>
        <pc:picChg chg="add del mod">
          <ac:chgData name="Howard Zeng" userId="b3a49412108e13ba" providerId="LiveId" clId="{BCC94F81-CC70-406E-BFFC-3B9E7FA9D0DE}" dt="2023-11-28T20:04:30.162" v="8" actId="21"/>
          <ac:picMkLst>
            <pc:docMk/>
            <pc:sldMk cId="2306690312" sldId="257"/>
            <ac:picMk id="9" creationId="{06BC3A4B-6D1B-43E9-3AA0-AFA1FD2286FA}"/>
          </ac:picMkLst>
        </pc:picChg>
        <pc:picChg chg="add del mod">
          <ac:chgData name="Howard Zeng" userId="b3a49412108e13ba" providerId="LiveId" clId="{BCC94F81-CC70-406E-BFFC-3B9E7FA9D0DE}" dt="2023-11-28T20:04:49.901" v="71" actId="21"/>
          <ac:picMkLst>
            <pc:docMk/>
            <pc:sldMk cId="2306690312" sldId="257"/>
            <ac:picMk id="10" creationId="{8ED552D3-AE8C-09E7-205C-D6158C6F41FD}"/>
          </ac:picMkLst>
        </pc:picChg>
        <pc:picChg chg="add del mod">
          <ac:chgData name="Howard Zeng" userId="b3a49412108e13ba" providerId="LiveId" clId="{BCC94F81-CC70-406E-BFFC-3B9E7FA9D0DE}" dt="2023-11-28T21:28:50.123" v="3437" actId="478"/>
          <ac:picMkLst>
            <pc:docMk/>
            <pc:sldMk cId="2306690312" sldId="257"/>
            <ac:picMk id="11" creationId="{0261FE6F-5105-FC1C-7DE8-758304BD7961}"/>
          </ac:picMkLst>
        </pc:picChg>
      </pc:sldChg>
      <pc:sldChg chg="modSp mod">
        <pc:chgData name="Howard Zeng" userId="b3a49412108e13ba" providerId="LiveId" clId="{BCC94F81-CC70-406E-BFFC-3B9E7FA9D0DE}" dt="2023-11-28T22:03:13.207" v="4080" actId="947"/>
        <pc:sldMkLst>
          <pc:docMk/>
          <pc:sldMk cId="1556024807" sldId="258"/>
        </pc:sldMkLst>
        <pc:spChg chg="mod">
          <ac:chgData name="Howard Zeng" userId="b3a49412108e13ba" providerId="LiveId" clId="{BCC94F81-CC70-406E-BFFC-3B9E7FA9D0DE}" dt="2023-11-28T22:03:13.207" v="4080" actId="947"/>
          <ac:spMkLst>
            <pc:docMk/>
            <pc:sldMk cId="1556024807" sldId="258"/>
            <ac:spMk id="2" creationId="{58E6628D-A37F-9D14-C17F-80A7A46772BA}"/>
          </ac:spMkLst>
        </pc:spChg>
      </pc:sldChg>
      <pc:sldChg chg="modSp mod">
        <pc:chgData name="Howard Zeng" userId="b3a49412108e13ba" providerId="LiveId" clId="{BCC94F81-CC70-406E-BFFC-3B9E7FA9D0DE}" dt="2023-11-28T22:11:32.692" v="4420" actId="20577"/>
        <pc:sldMkLst>
          <pc:docMk/>
          <pc:sldMk cId="2212955399" sldId="259"/>
        </pc:sldMkLst>
        <pc:spChg chg="mod">
          <ac:chgData name="Howard Zeng" userId="b3a49412108e13ba" providerId="LiveId" clId="{BCC94F81-CC70-406E-BFFC-3B9E7FA9D0DE}" dt="2023-11-28T22:03:13.232" v="4084" actId="947"/>
          <ac:spMkLst>
            <pc:docMk/>
            <pc:sldMk cId="2212955399" sldId="259"/>
            <ac:spMk id="2" creationId="{B4A2F325-2C27-78B6-6139-FEE02451926A}"/>
          </ac:spMkLst>
        </pc:spChg>
        <pc:spChg chg="mod">
          <ac:chgData name="Howard Zeng" userId="b3a49412108e13ba" providerId="LiveId" clId="{BCC94F81-CC70-406E-BFFC-3B9E7FA9D0DE}" dt="2023-11-28T20:31:01.727" v="1857"/>
          <ac:spMkLst>
            <pc:docMk/>
            <pc:sldMk cId="2212955399" sldId="259"/>
            <ac:spMk id="3" creationId="{B9FBC3D6-F324-C701-08FA-DC75906EA943}"/>
          </ac:spMkLst>
        </pc:spChg>
        <pc:graphicFrameChg chg="mod">
          <ac:chgData name="Howard Zeng" userId="b3a49412108e13ba" providerId="LiveId" clId="{BCC94F81-CC70-406E-BFFC-3B9E7FA9D0DE}" dt="2023-11-28T22:11:32.692" v="4420" actId="20577"/>
          <ac:graphicFrameMkLst>
            <pc:docMk/>
            <pc:sldMk cId="2212955399" sldId="259"/>
            <ac:graphicFrameMk id="5" creationId="{9914D4C5-7D21-36DE-1653-9FEEA1BF941D}"/>
          </ac:graphicFrameMkLst>
        </pc:graphicFrameChg>
      </pc:sldChg>
      <pc:sldChg chg="modSp mod">
        <pc:chgData name="Howard Zeng" userId="b3a49412108e13ba" providerId="LiveId" clId="{BCC94F81-CC70-406E-BFFC-3B9E7FA9D0DE}" dt="2023-11-28T22:03:13.219" v="4082" actId="947"/>
        <pc:sldMkLst>
          <pc:docMk/>
          <pc:sldMk cId="1549926420" sldId="260"/>
        </pc:sldMkLst>
        <pc:spChg chg="mod">
          <ac:chgData name="Howard Zeng" userId="b3a49412108e13ba" providerId="LiveId" clId="{BCC94F81-CC70-406E-BFFC-3B9E7FA9D0DE}" dt="2023-11-28T22:03:13.219" v="4082" actId="947"/>
          <ac:spMkLst>
            <pc:docMk/>
            <pc:sldMk cId="1549926420" sldId="260"/>
            <ac:spMk id="2" creationId="{CEAF2F53-41E7-F537-FA40-23142D9BA81E}"/>
          </ac:spMkLst>
        </pc:spChg>
        <pc:spChg chg="mod">
          <ac:chgData name="Howard Zeng" userId="b3a49412108e13ba" providerId="LiveId" clId="{BCC94F81-CC70-406E-BFFC-3B9E7FA9D0DE}" dt="2023-11-28T20:43:44.133" v="2014" actId="21"/>
          <ac:spMkLst>
            <pc:docMk/>
            <pc:sldMk cId="1549926420" sldId="260"/>
            <ac:spMk id="3" creationId="{4BC32640-8089-20EF-8904-42BC8471F10C}"/>
          </ac:spMkLst>
        </pc:spChg>
      </pc:sldChg>
      <pc:sldChg chg="addSp delSp modSp mod">
        <pc:chgData name="Howard Zeng" userId="b3a49412108e13ba" providerId="LiveId" clId="{BCC94F81-CC70-406E-BFFC-3B9E7FA9D0DE}" dt="2023-11-28T22:03:13.270" v="4088" actId="947"/>
        <pc:sldMkLst>
          <pc:docMk/>
          <pc:sldMk cId="3813925949" sldId="261"/>
        </pc:sldMkLst>
        <pc:spChg chg="mod">
          <ac:chgData name="Howard Zeng" userId="b3a49412108e13ba" providerId="LiveId" clId="{BCC94F81-CC70-406E-BFFC-3B9E7FA9D0DE}" dt="2023-11-28T22:03:13.270" v="4088" actId="947"/>
          <ac:spMkLst>
            <pc:docMk/>
            <pc:sldMk cId="3813925949" sldId="261"/>
            <ac:spMk id="2" creationId="{A28A7C5A-652F-9093-FC44-BCD72C6595F0}"/>
          </ac:spMkLst>
        </pc:spChg>
        <pc:spChg chg="del">
          <ac:chgData name="Howard Zeng" userId="b3a49412108e13ba" providerId="LiveId" clId="{BCC94F81-CC70-406E-BFFC-3B9E7FA9D0DE}" dt="2023-11-28T20:35:44.700" v="1858" actId="22"/>
          <ac:spMkLst>
            <pc:docMk/>
            <pc:sldMk cId="3813925949" sldId="261"/>
            <ac:spMk id="3" creationId="{DA2584EC-07E4-1C27-B3D5-38A5DB88DC8A}"/>
          </ac:spMkLst>
        </pc:spChg>
        <pc:spChg chg="add del mod">
          <ac:chgData name="Howard Zeng" userId="b3a49412108e13ba" providerId="LiveId" clId="{BCC94F81-CC70-406E-BFFC-3B9E7FA9D0DE}" dt="2023-11-28T20:41:16.236" v="1920" actId="21"/>
          <ac:spMkLst>
            <pc:docMk/>
            <pc:sldMk cId="3813925949" sldId="261"/>
            <ac:spMk id="9" creationId="{635E5064-0201-257B-5ACA-17237582A53B}"/>
          </ac:spMkLst>
        </pc:spChg>
        <pc:spChg chg="add del mod">
          <ac:chgData name="Howard Zeng" userId="b3a49412108e13ba" providerId="LiveId" clId="{BCC94F81-CC70-406E-BFFC-3B9E7FA9D0DE}" dt="2023-11-28T20:41:17.812" v="1922" actId="21"/>
          <ac:spMkLst>
            <pc:docMk/>
            <pc:sldMk cId="3813925949" sldId="261"/>
            <ac:spMk id="11" creationId="{E1E4868F-AADF-E611-0B24-069ADFAD722A}"/>
          </ac:spMkLst>
        </pc:spChg>
        <pc:picChg chg="add del mod ord">
          <ac:chgData name="Howard Zeng" userId="b3a49412108e13ba" providerId="LiveId" clId="{BCC94F81-CC70-406E-BFFC-3B9E7FA9D0DE}" dt="2023-11-28T20:43:13.168" v="1950" actId="1076"/>
          <ac:picMkLst>
            <pc:docMk/>
            <pc:sldMk cId="3813925949" sldId="261"/>
            <ac:picMk id="5" creationId="{1DB13076-4348-5E7C-EEB4-BF9DF4AEDCCE}"/>
          </ac:picMkLst>
        </pc:picChg>
        <pc:picChg chg="add del">
          <ac:chgData name="Howard Zeng" userId="b3a49412108e13ba" providerId="LiveId" clId="{BCC94F81-CC70-406E-BFFC-3B9E7FA9D0DE}" dt="2023-11-28T20:36:30.791" v="1874" actId="22"/>
          <ac:picMkLst>
            <pc:docMk/>
            <pc:sldMk cId="3813925949" sldId="261"/>
            <ac:picMk id="7" creationId="{7217D06B-8282-E344-FA8B-7D5EC5E60801}"/>
          </ac:picMkLst>
        </pc:picChg>
      </pc:sldChg>
      <pc:sldChg chg="modSp mod">
        <pc:chgData name="Howard Zeng" userId="b3a49412108e13ba" providerId="LiveId" clId="{BCC94F81-CC70-406E-BFFC-3B9E7FA9D0DE}" dt="2023-11-28T22:16:00.638" v="5094" actId="20577"/>
        <pc:sldMkLst>
          <pc:docMk/>
          <pc:sldMk cId="932056654" sldId="262"/>
        </pc:sldMkLst>
        <pc:spChg chg="mod">
          <ac:chgData name="Howard Zeng" userId="b3a49412108e13ba" providerId="LiveId" clId="{BCC94F81-CC70-406E-BFFC-3B9E7FA9D0DE}" dt="2023-11-28T22:15:37.576" v="5070" actId="20577"/>
          <ac:spMkLst>
            <pc:docMk/>
            <pc:sldMk cId="932056654" sldId="262"/>
            <ac:spMk id="2" creationId="{B0642C2E-FD82-320E-1723-C3A24BCA4D56}"/>
          </ac:spMkLst>
        </pc:spChg>
        <pc:spChg chg="mod">
          <ac:chgData name="Howard Zeng" userId="b3a49412108e13ba" providerId="LiveId" clId="{BCC94F81-CC70-406E-BFFC-3B9E7FA9D0DE}" dt="2023-11-28T20:51:17.269" v="2683" actId="20577"/>
          <ac:spMkLst>
            <pc:docMk/>
            <pc:sldMk cId="932056654" sldId="262"/>
            <ac:spMk id="3" creationId="{0613C40C-6EA5-BDBA-ED10-FEC36C2637DF}"/>
          </ac:spMkLst>
        </pc:spChg>
        <pc:graphicFrameChg chg="mod">
          <ac:chgData name="Howard Zeng" userId="b3a49412108e13ba" providerId="LiveId" clId="{BCC94F81-CC70-406E-BFFC-3B9E7FA9D0DE}" dt="2023-11-28T22:16:00.638" v="5094" actId="20577"/>
          <ac:graphicFrameMkLst>
            <pc:docMk/>
            <pc:sldMk cId="932056654" sldId="262"/>
            <ac:graphicFrameMk id="33" creationId="{90900FF4-3B82-6ED4-FB40-8E4A46BD78C4}"/>
          </ac:graphicFrameMkLst>
        </pc:graphicFrameChg>
      </pc:sldChg>
      <pc:sldChg chg="modSp mod">
        <pc:chgData name="Howard Zeng" userId="b3a49412108e13ba" providerId="LiveId" clId="{BCC94F81-CC70-406E-BFFC-3B9E7FA9D0DE}" dt="2023-11-28T22:03:13.194" v="4078" actId="947"/>
        <pc:sldMkLst>
          <pc:docMk/>
          <pc:sldMk cId="809470355" sldId="263"/>
        </pc:sldMkLst>
        <pc:spChg chg="mod">
          <ac:chgData name="Howard Zeng" userId="b3a49412108e13ba" providerId="LiveId" clId="{BCC94F81-CC70-406E-BFFC-3B9E7FA9D0DE}" dt="2023-11-28T22:03:13.194" v="4078" actId="947"/>
          <ac:spMkLst>
            <pc:docMk/>
            <pc:sldMk cId="809470355" sldId="263"/>
            <ac:spMk id="2" creationId="{E0A0EAF5-65B1-160E-6DDF-518A0ACBEDD6}"/>
          </ac:spMkLst>
        </pc:spChg>
        <pc:spChg chg="mod">
          <ac:chgData name="Howard Zeng" userId="b3a49412108e13ba" providerId="LiveId" clId="{BCC94F81-CC70-406E-BFFC-3B9E7FA9D0DE}" dt="2023-11-28T20:17:44.884" v="1394" actId="20577"/>
          <ac:spMkLst>
            <pc:docMk/>
            <pc:sldMk cId="809470355" sldId="263"/>
            <ac:spMk id="3" creationId="{D79DF5D8-FEF6-1DC2-CCA3-73C7E61033D4}"/>
          </ac:spMkLst>
        </pc:spChg>
        <pc:graphicFrameChg chg="mod">
          <ac:chgData name="Howard Zeng" userId="b3a49412108e13ba" providerId="LiveId" clId="{BCC94F81-CC70-406E-BFFC-3B9E7FA9D0DE}" dt="2023-11-28T21:58:10.453" v="3655"/>
          <ac:graphicFrameMkLst>
            <pc:docMk/>
            <pc:sldMk cId="809470355" sldId="263"/>
            <ac:graphicFrameMk id="31" creationId="{0D49B7B1-0032-5CD2-6448-5DB7E4A055D5}"/>
          </ac:graphicFrameMkLst>
        </pc:graphicFrameChg>
      </pc:sldChg>
      <pc:sldChg chg="addSp delSp modSp new mod modClrScheme chgLayout">
        <pc:chgData name="Howard Zeng" userId="b3a49412108e13ba" providerId="LiveId" clId="{BCC94F81-CC70-406E-BFFC-3B9E7FA9D0DE}" dt="2023-11-28T22:08:44.757" v="4293"/>
        <pc:sldMkLst>
          <pc:docMk/>
          <pc:sldMk cId="209826715" sldId="264"/>
        </pc:sldMkLst>
        <pc:spChg chg="mod ord">
          <ac:chgData name="Howard Zeng" userId="b3a49412108e13ba" providerId="LiveId" clId="{BCC94F81-CC70-406E-BFFC-3B9E7FA9D0DE}" dt="2023-11-28T22:03:13.181" v="4076" actId="947"/>
          <ac:spMkLst>
            <pc:docMk/>
            <pc:sldMk cId="209826715" sldId="264"/>
            <ac:spMk id="2" creationId="{C6F981CD-8EFA-4F8B-F122-5F300AFE3D31}"/>
          </ac:spMkLst>
        </pc:spChg>
        <pc:spChg chg="add del mod ord">
          <ac:chgData name="Howard Zeng" userId="b3a49412108e13ba" providerId="LiveId" clId="{BCC94F81-CC70-406E-BFFC-3B9E7FA9D0DE}" dt="2023-11-28T21:21:50.949" v="3406" actId="478"/>
          <ac:spMkLst>
            <pc:docMk/>
            <pc:sldMk cId="209826715" sldId="264"/>
            <ac:spMk id="3" creationId="{1B9EFEB2-4320-23B5-9B05-AB34A6E1E186}"/>
          </ac:spMkLst>
        </pc:spChg>
        <pc:spChg chg="add del mod">
          <ac:chgData name="Howard Zeng" userId="b3a49412108e13ba" providerId="LiveId" clId="{BCC94F81-CC70-406E-BFFC-3B9E7FA9D0DE}" dt="2023-11-28T20:11:26.655" v="593" actId="22"/>
          <ac:spMkLst>
            <pc:docMk/>
            <pc:sldMk cId="209826715" sldId="264"/>
            <ac:spMk id="5" creationId="{0EC7195E-1D72-C85D-FD4E-862EFBFED17A}"/>
          </ac:spMkLst>
        </pc:spChg>
        <pc:spChg chg="add del mod">
          <ac:chgData name="Howard Zeng" userId="b3a49412108e13ba" providerId="LiveId" clId="{BCC94F81-CC70-406E-BFFC-3B9E7FA9D0DE}" dt="2023-11-28T21:03:17.779" v="2724" actId="478"/>
          <ac:spMkLst>
            <pc:docMk/>
            <pc:sldMk cId="209826715" sldId="264"/>
            <ac:spMk id="5" creationId="{B07D2AB6-E8A8-98E8-FE91-8F4DC4EA7C51}"/>
          </ac:spMkLst>
        </pc:spChg>
        <pc:spChg chg="add del mod">
          <ac:chgData name="Howard Zeng" userId="b3a49412108e13ba" providerId="LiveId" clId="{BCC94F81-CC70-406E-BFFC-3B9E7FA9D0DE}" dt="2023-11-28T21:05:43.006" v="2905" actId="21"/>
          <ac:spMkLst>
            <pc:docMk/>
            <pc:sldMk cId="209826715" sldId="264"/>
            <ac:spMk id="6" creationId="{630B1CD1-3C61-CCF3-73D5-A56200ED6382}"/>
          </ac:spMkLst>
        </pc:spChg>
        <pc:spChg chg="add del mod ord">
          <ac:chgData name="Howard Zeng" userId="b3a49412108e13ba" providerId="LiveId" clId="{BCC94F81-CC70-406E-BFFC-3B9E7FA9D0DE}" dt="2023-11-28T20:12:15.808" v="626" actId="700"/>
          <ac:spMkLst>
            <pc:docMk/>
            <pc:sldMk cId="209826715" sldId="264"/>
            <ac:spMk id="6" creationId="{9824E28D-6558-0A8F-B8F2-C8F04072AE79}"/>
          </ac:spMkLst>
        </pc:spChg>
        <pc:spChg chg="add del mod">
          <ac:chgData name="Howard Zeng" userId="b3a49412108e13ba" providerId="LiveId" clId="{BCC94F81-CC70-406E-BFFC-3B9E7FA9D0DE}" dt="2023-11-28T21:03:17.294" v="2723" actId="478"/>
          <ac:spMkLst>
            <pc:docMk/>
            <pc:sldMk cId="209826715" sldId="264"/>
            <ac:spMk id="7" creationId="{807AC175-8E60-6977-5A08-92D968F3D1A8}"/>
          </ac:spMkLst>
        </pc:spChg>
        <pc:spChg chg="add del mod ord">
          <ac:chgData name="Howard Zeng" userId="b3a49412108e13ba" providerId="LiveId" clId="{BCC94F81-CC70-406E-BFFC-3B9E7FA9D0DE}" dt="2023-11-28T20:12:15.808" v="626" actId="700"/>
          <ac:spMkLst>
            <pc:docMk/>
            <pc:sldMk cId="209826715" sldId="264"/>
            <ac:spMk id="7" creationId="{DA3B2B92-3985-89FE-ACBC-012B9E720968}"/>
          </ac:spMkLst>
        </pc:spChg>
        <pc:spChg chg="add del mod">
          <ac:chgData name="Howard Zeng" userId="b3a49412108e13ba" providerId="LiveId" clId="{BCC94F81-CC70-406E-BFFC-3B9E7FA9D0DE}" dt="2023-11-28T21:03:52.328" v="2802" actId="478"/>
          <ac:spMkLst>
            <pc:docMk/>
            <pc:sldMk cId="209826715" sldId="264"/>
            <ac:spMk id="8" creationId="{A6E156F3-AAB6-08D9-42D4-E5F44548DB23}"/>
          </ac:spMkLst>
        </pc:spChg>
        <pc:spChg chg="add del mod ord">
          <ac:chgData name="Howard Zeng" userId="b3a49412108e13ba" providerId="LiveId" clId="{BCC94F81-CC70-406E-BFFC-3B9E7FA9D0DE}" dt="2023-11-28T20:12:15.808" v="626" actId="700"/>
          <ac:spMkLst>
            <pc:docMk/>
            <pc:sldMk cId="209826715" sldId="264"/>
            <ac:spMk id="8" creationId="{E9AF00B1-A597-AF43-D9C5-9A28990592B2}"/>
          </ac:spMkLst>
        </pc:spChg>
        <pc:spChg chg="add del mod">
          <ac:chgData name="Howard Zeng" userId="b3a49412108e13ba" providerId="LiveId" clId="{BCC94F81-CC70-406E-BFFC-3B9E7FA9D0DE}" dt="2023-11-28T21:05:43.006" v="2905" actId="21"/>
          <ac:spMkLst>
            <pc:docMk/>
            <pc:sldMk cId="209826715" sldId="264"/>
            <ac:spMk id="9" creationId="{61951263-C6D9-BDEA-77E0-0AF8D1A5293C}"/>
          </ac:spMkLst>
        </pc:spChg>
        <pc:spChg chg="add del">
          <ac:chgData name="Howard Zeng" userId="b3a49412108e13ba" providerId="LiveId" clId="{BCC94F81-CC70-406E-BFFC-3B9E7FA9D0DE}" dt="2023-11-28T21:05:12.803" v="2899" actId="11529"/>
          <ac:spMkLst>
            <pc:docMk/>
            <pc:sldMk cId="209826715" sldId="264"/>
            <ac:spMk id="13" creationId="{127EB0AE-C816-8753-0F57-C29BFD0F555D}"/>
          </ac:spMkLst>
        </pc:spChg>
        <pc:spChg chg="add del mod">
          <ac:chgData name="Howard Zeng" userId="b3a49412108e13ba" providerId="LiveId" clId="{BCC94F81-CC70-406E-BFFC-3B9E7FA9D0DE}" dt="2023-11-28T21:05:43.006" v="2905" actId="21"/>
          <ac:spMkLst>
            <pc:docMk/>
            <pc:sldMk cId="209826715" sldId="264"/>
            <ac:spMk id="14" creationId="{772E3787-F849-9E6A-FA30-0C249A5A0A74}"/>
          </ac:spMkLst>
        </pc:spChg>
        <pc:spChg chg="mod">
          <ac:chgData name="Howard Zeng" userId="b3a49412108e13ba" providerId="LiveId" clId="{BCC94F81-CC70-406E-BFFC-3B9E7FA9D0DE}" dt="2023-11-28T21:20:18.213" v="3379"/>
          <ac:spMkLst>
            <pc:docMk/>
            <pc:sldMk cId="209826715" sldId="264"/>
            <ac:spMk id="16" creationId="{BB3AD168-32D5-58BB-9FBC-5E91AE6B69AD}"/>
          </ac:spMkLst>
        </pc:spChg>
        <pc:spChg chg="mod">
          <ac:chgData name="Howard Zeng" userId="b3a49412108e13ba" providerId="LiveId" clId="{BCC94F81-CC70-406E-BFFC-3B9E7FA9D0DE}" dt="2023-11-28T21:20:18.213" v="3379"/>
          <ac:spMkLst>
            <pc:docMk/>
            <pc:sldMk cId="209826715" sldId="264"/>
            <ac:spMk id="17" creationId="{700B12EA-F426-423A-A617-408673C48B1E}"/>
          </ac:spMkLst>
        </pc:spChg>
        <pc:spChg chg="mod">
          <ac:chgData name="Howard Zeng" userId="b3a49412108e13ba" providerId="LiveId" clId="{BCC94F81-CC70-406E-BFFC-3B9E7FA9D0DE}" dt="2023-11-28T21:20:18.213" v="3379"/>
          <ac:spMkLst>
            <pc:docMk/>
            <pc:sldMk cId="209826715" sldId="264"/>
            <ac:spMk id="18" creationId="{9AEC91B9-850B-A808-7622-A5DD55CA5669}"/>
          </ac:spMkLst>
        </pc:spChg>
        <pc:spChg chg="mod">
          <ac:chgData name="Howard Zeng" userId="b3a49412108e13ba" providerId="LiveId" clId="{BCC94F81-CC70-406E-BFFC-3B9E7FA9D0DE}" dt="2023-11-28T21:20:18.213" v="3379"/>
          <ac:spMkLst>
            <pc:docMk/>
            <pc:sldMk cId="209826715" sldId="264"/>
            <ac:spMk id="19" creationId="{19483115-C739-2997-F977-158FAF57BED8}"/>
          </ac:spMkLst>
        </pc:spChg>
        <pc:spChg chg="mod">
          <ac:chgData name="Howard Zeng" userId="b3a49412108e13ba" providerId="LiveId" clId="{BCC94F81-CC70-406E-BFFC-3B9E7FA9D0DE}" dt="2023-11-28T21:20:18.213" v="3379"/>
          <ac:spMkLst>
            <pc:docMk/>
            <pc:sldMk cId="209826715" sldId="264"/>
            <ac:spMk id="20" creationId="{9A154DBC-09AE-AA63-1F59-4E6EE68949CF}"/>
          </ac:spMkLst>
        </pc:spChg>
        <pc:spChg chg="mod">
          <ac:chgData name="Howard Zeng" userId="b3a49412108e13ba" providerId="LiveId" clId="{BCC94F81-CC70-406E-BFFC-3B9E7FA9D0DE}" dt="2023-11-28T21:20:18.213" v="3379"/>
          <ac:spMkLst>
            <pc:docMk/>
            <pc:sldMk cId="209826715" sldId="264"/>
            <ac:spMk id="21" creationId="{5EA0C83F-B2ED-3731-9EB4-99D2A67CB1F2}"/>
          </ac:spMkLst>
        </pc:spChg>
        <pc:spChg chg="mod">
          <ac:chgData name="Howard Zeng" userId="b3a49412108e13ba" providerId="LiveId" clId="{BCC94F81-CC70-406E-BFFC-3B9E7FA9D0DE}" dt="2023-11-28T21:20:18.213" v="3379"/>
          <ac:spMkLst>
            <pc:docMk/>
            <pc:sldMk cId="209826715" sldId="264"/>
            <ac:spMk id="22" creationId="{ACCDB71F-8CA0-2E38-D896-B794209A2BB1}"/>
          </ac:spMkLst>
        </pc:spChg>
        <pc:spChg chg="mod">
          <ac:chgData name="Howard Zeng" userId="b3a49412108e13ba" providerId="LiveId" clId="{BCC94F81-CC70-406E-BFFC-3B9E7FA9D0DE}" dt="2023-11-28T21:20:18.213" v="3379"/>
          <ac:spMkLst>
            <pc:docMk/>
            <pc:sldMk cId="209826715" sldId="264"/>
            <ac:spMk id="23" creationId="{55EF313B-BD73-CEC3-6BB9-22F0B3FD8DF6}"/>
          </ac:spMkLst>
        </pc:spChg>
        <pc:spChg chg="mod">
          <ac:chgData name="Howard Zeng" userId="b3a49412108e13ba" providerId="LiveId" clId="{BCC94F81-CC70-406E-BFFC-3B9E7FA9D0DE}" dt="2023-11-28T21:20:18.213" v="3379"/>
          <ac:spMkLst>
            <pc:docMk/>
            <pc:sldMk cId="209826715" sldId="264"/>
            <ac:spMk id="24" creationId="{71CB690E-2C85-E131-11EE-7BED7687B6E5}"/>
          </ac:spMkLst>
        </pc:spChg>
        <pc:spChg chg="mod">
          <ac:chgData name="Howard Zeng" userId="b3a49412108e13ba" providerId="LiveId" clId="{BCC94F81-CC70-406E-BFFC-3B9E7FA9D0DE}" dt="2023-11-28T21:20:18.213" v="3379"/>
          <ac:spMkLst>
            <pc:docMk/>
            <pc:sldMk cId="209826715" sldId="264"/>
            <ac:spMk id="25" creationId="{ACD9B928-9D95-975A-6E67-099DCFE33A2B}"/>
          </ac:spMkLst>
        </pc:spChg>
        <pc:spChg chg="mod">
          <ac:chgData name="Howard Zeng" userId="b3a49412108e13ba" providerId="LiveId" clId="{BCC94F81-CC70-406E-BFFC-3B9E7FA9D0DE}" dt="2023-11-28T21:20:18.213" v="3379"/>
          <ac:spMkLst>
            <pc:docMk/>
            <pc:sldMk cId="209826715" sldId="264"/>
            <ac:spMk id="26" creationId="{43DAD4D8-A728-A680-B723-2639578E34D4}"/>
          </ac:spMkLst>
        </pc:spChg>
        <pc:spChg chg="mod">
          <ac:chgData name="Howard Zeng" userId="b3a49412108e13ba" providerId="LiveId" clId="{BCC94F81-CC70-406E-BFFC-3B9E7FA9D0DE}" dt="2023-11-28T21:20:18.213" v="3379"/>
          <ac:spMkLst>
            <pc:docMk/>
            <pc:sldMk cId="209826715" sldId="264"/>
            <ac:spMk id="27" creationId="{427C9856-094E-9675-75D2-004786309AFF}"/>
          </ac:spMkLst>
        </pc:spChg>
        <pc:spChg chg="mod">
          <ac:chgData name="Howard Zeng" userId="b3a49412108e13ba" providerId="LiveId" clId="{BCC94F81-CC70-406E-BFFC-3B9E7FA9D0DE}" dt="2023-11-28T21:20:18.213" v="3379"/>
          <ac:spMkLst>
            <pc:docMk/>
            <pc:sldMk cId="209826715" sldId="264"/>
            <ac:spMk id="28" creationId="{EB90B26D-D5B5-426B-6DE8-0AB695160CD7}"/>
          </ac:spMkLst>
        </pc:spChg>
        <pc:spChg chg="mod">
          <ac:chgData name="Howard Zeng" userId="b3a49412108e13ba" providerId="LiveId" clId="{BCC94F81-CC70-406E-BFFC-3B9E7FA9D0DE}" dt="2023-11-28T21:20:29.266" v="3386"/>
          <ac:spMkLst>
            <pc:docMk/>
            <pc:sldMk cId="209826715" sldId="264"/>
            <ac:spMk id="30" creationId="{05F17256-BC0F-ECF1-0CFF-36AF2659FCF4}"/>
          </ac:spMkLst>
        </pc:spChg>
        <pc:spChg chg="mod">
          <ac:chgData name="Howard Zeng" userId="b3a49412108e13ba" providerId="LiveId" clId="{BCC94F81-CC70-406E-BFFC-3B9E7FA9D0DE}" dt="2023-11-28T21:20:29.266" v="3386"/>
          <ac:spMkLst>
            <pc:docMk/>
            <pc:sldMk cId="209826715" sldId="264"/>
            <ac:spMk id="31" creationId="{F44FD89E-0645-7380-6B92-0344F7766751}"/>
          </ac:spMkLst>
        </pc:spChg>
        <pc:spChg chg="mod">
          <ac:chgData name="Howard Zeng" userId="b3a49412108e13ba" providerId="LiveId" clId="{BCC94F81-CC70-406E-BFFC-3B9E7FA9D0DE}" dt="2023-11-28T21:20:29.266" v="3386"/>
          <ac:spMkLst>
            <pc:docMk/>
            <pc:sldMk cId="209826715" sldId="264"/>
            <ac:spMk id="32" creationId="{4CCF1423-EA11-4056-E439-2F51199459D4}"/>
          </ac:spMkLst>
        </pc:spChg>
        <pc:spChg chg="mod">
          <ac:chgData name="Howard Zeng" userId="b3a49412108e13ba" providerId="LiveId" clId="{BCC94F81-CC70-406E-BFFC-3B9E7FA9D0DE}" dt="2023-11-28T21:20:29.266" v="3386"/>
          <ac:spMkLst>
            <pc:docMk/>
            <pc:sldMk cId="209826715" sldId="264"/>
            <ac:spMk id="33" creationId="{CD670E4F-79D4-16AA-AE1E-E4FF83ECB8E4}"/>
          </ac:spMkLst>
        </pc:spChg>
        <pc:spChg chg="mod">
          <ac:chgData name="Howard Zeng" userId="b3a49412108e13ba" providerId="LiveId" clId="{BCC94F81-CC70-406E-BFFC-3B9E7FA9D0DE}" dt="2023-11-28T21:20:29.266" v="3386"/>
          <ac:spMkLst>
            <pc:docMk/>
            <pc:sldMk cId="209826715" sldId="264"/>
            <ac:spMk id="34" creationId="{01FDF571-1764-2878-100C-EBB78A7828C5}"/>
          </ac:spMkLst>
        </pc:spChg>
        <pc:spChg chg="mod">
          <ac:chgData name="Howard Zeng" userId="b3a49412108e13ba" providerId="LiveId" clId="{BCC94F81-CC70-406E-BFFC-3B9E7FA9D0DE}" dt="2023-11-28T21:20:29.266" v="3386"/>
          <ac:spMkLst>
            <pc:docMk/>
            <pc:sldMk cId="209826715" sldId="264"/>
            <ac:spMk id="35" creationId="{EFCB2D06-7802-4AF1-0E2B-920FD409C739}"/>
          </ac:spMkLst>
        </pc:spChg>
        <pc:spChg chg="mod">
          <ac:chgData name="Howard Zeng" userId="b3a49412108e13ba" providerId="LiveId" clId="{BCC94F81-CC70-406E-BFFC-3B9E7FA9D0DE}" dt="2023-11-28T21:20:29.266" v="3386"/>
          <ac:spMkLst>
            <pc:docMk/>
            <pc:sldMk cId="209826715" sldId="264"/>
            <ac:spMk id="36" creationId="{D12559D7-5E85-D824-5EF2-E4563B7A8347}"/>
          </ac:spMkLst>
        </pc:spChg>
        <pc:spChg chg="mod">
          <ac:chgData name="Howard Zeng" userId="b3a49412108e13ba" providerId="LiveId" clId="{BCC94F81-CC70-406E-BFFC-3B9E7FA9D0DE}" dt="2023-11-28T21:20:29.266" v="3386"/>
          <ac:spMkLst>
            <pc:docMk/>
            <pc:sldMk cId="209826715" sldId="264"/>
            <ac:spMk id="37" creationId="{94435A5D-907B-9C37-4958-BCEDC1699358}"/>
          </ac:spMkLst>
        </pc:spChg>
        <pc:spChg chg="mod">
          <ac:chgData name="Howard Zeng" userId="b3a49412108e13ba" providerId="LiveId" clId="{BCC94F81-CC70-406E-BFFC-3B9E7FA9D0DE}" dt="2023-11-28T21:20:29.266" v="3386"/>
          <ac:spMkLst>
            <pc:docMk/>
            <pc:sldMk cId="209826715" sldId="264"/>
            <ac:spMk id="38" creationId="{7CCE8354-8402-F594-3082-848B726629B5}"/>
          </ac:spMkLst>
        </pc:spChg>
        <pc:spChg chg="mod">
          <ac:chgData name="Howard Zeng" userId="b3a49412108e13ba" providerId="LiveId" clId="{BCC94F81-CC70-406E-BFFC-3B9E7FA9D0DE}" dt="2023-11-28T21:20:29.266" v="3386"/>
          <ac:spMkLst>
            <pc:docMk/>
            <pc:sldMk cId="209826715" sldId="264"/>
            <ac:spMk id="39" creationId="{AB042AFB-3797-6427-88A8-8C122BFE2E33}"/>
          </ac:spMkLst>
        </pc:spChg>
        <pc:spChg chg="mod">
          <ac:chgData name="Howard Zeng" userId="b3a49412108e13ba" providerId="LiveId" clId="{BCC94F81-CC70-406E-BFFC-3B9E7FA9D0DE}" dt="2023-11-28T21:20:29.266" v="3386"/>
          <ac:spMkLst>
            <pc:docMk/>
            <pc:sldMk cId="209826715" sldId="264"/>
            <ac:spMk id="40" creationId="{5451D15C-5753-4326-6597-085CD1708B1F}"/>
          </ac:spMkLst>
        </pc:spChg>
        <pc:spChg chg="mod">
          <ac:chgData name="Howard Zeng" userId="b3a49412108e13ba" providerId="LiveId" clId="{BCC94F81-CC70-406E-BFFC-3B9E7FA9D0DE}" dt="2023-11-28T21:20:29.266" v="3386"/>
          <ac:spMkLst>
            <pc:docMk/>
            <pc:sldMk cId="209826715" sldId="264"/>
            <ac:spMk id="41" creationId="{8FA9C833-D297-1AA2-C3C3-205FE87EA022}"/>
          </ac:spMkLst>
        </pc:spChg>
        <pc:spChg chg="mod">
          <ac:chgData name="Howard Zeng" userId="b3a49412108e13ba" providerId="LiveId" clId="{BCC94F81-CC70-406E-BFFC-3B9E7FA9D0DE}" dt="2023-11-28T21:20:29.266" v="3386"/>
          <ac:spMkLst>
            <pc:docMk/>
            <pc:sldMk cId="209826715" sldId="264"/>
            <ac:spMk id="42" creationId="{0C92A203-2EC3-53AE-88C5-7D8750C85F6E}"/>
          </ac:spMkLst>
        </pc:spChg>
        <pc:spChg chg="mod">
          <ac:chgData name="Howard Zeng" userId="b3a49412108e13ba" providerId="LiveId" clId="{BCC94F81-CC70-406E-BFFC-3B9E7FA9D0DE}" dt="2023-11-28T21:21:33.669" v="3398"/>
          <ac:spMkLst>
            <pc:docMk/>
            <pc:sldMk cId="209826715" sldId="264"/>
            <ac:spMk id="44" creationId="{EB30CD73-5814-7C5D-B50A-4529CC013828}"/>
          </ac:spMkLst>
        </pc:spChg>
        <pc:spChg chg="mod">
          <ac:chgData name="Howard Zeng" userId="b3a49412108e13ba" providerId="LiveId" clId="{BCC94F81-CC70-406E-BFFC-3B9E7FA9D0DE}" dt="2023-11-28T21:21:33.669" v="3398"/>
          <ac:spMkLst>
            <pc:docMk/>
            <pc:sldMk cId="209826715" sldId="264"/>
            <ac:spMk id="45" creationId="{A9839CCE-06E8-BC4B-8487-5FF47D3B1DC6}"/>
          </ac:spMkLst>
        </pc:spChg>
        <pc:spChg chg="mod">
          <ac:chgData name="Howard Zeng" userId="b3a49412108e13ba" providerId="LiveId" clId="{BCC94F81-CC70-406E-BFFC-3B9E7FA9D0DE}" dt="2023-11-28T21:21:33.669" v="3398"/>
          <ac:spMkLst>
            <pc:docMk/>
            <pc:sldMk cId="209826715" sldId="264"/>
            <ac:spMk id="46" creationId="{0D666461-F9FC-8980-EA7C-F0D2AADD3100}"/>
          </ac:spMkLst>
        </pc:spChg>
        <pc:spChg chg="mod">
          <ac:chgData name="Howard Zeng" userId="b3a49412108e13ba" providerId="LiveId" clId="{BCC94F81-CC70-406E-BFFC-3B9E7FA9D0DE}" dt="2023-11-28T21:21:33.669" v="3398"/>
          <ac:spMkLst>
            <pc:docMk/>
            <pc:sldMk cId="209826715" sldId="264"/>
            <ac:spMk id="47" creationId="{73E316A0-F1A3-5207-6462-F54E7797361F}"/>
          </ac:spMkLst>
        </pc:spChg>
        <pc:spChg chg="mod">
          <ac:chgData name="Howard Zeng" userId="b3a49412108e13ba" providerId="LiveId" clId="{BCC94F81-CC70-406E-BFFC-3B9E7FA9D0DE}" dt="2023-11-28T21:21:33.669" v="3398"/>
          <ac:spMkLst>
            <pc:docMk/>
            <pc:sldMk cId="209826715" sldId="264"/>
            <ac:spMk id="48" creationId="{B4B89CCB-C1CC-8F64-A158-587DCE982A12}"/>
          </ac:spMkLst>
        </pc:spChg>
        <pc:spChg chg="mod">
          <ac:chgData name="Howard Zeng" userId="b3a49412108e13ba" providerId="LiveId" clId="{BCC94F81-CC70-406E-BFFC-3B9E7FA9D0DE}" dt="2023-11-28T21:21:33.669" v="3398"/>
          <ac:spMkLst>
            <pc:docMk/>
            <pc:sldMk cId="209826715" sldId="264"/>
            <ac:spMk id="49" creationId="{2D216F04-8E60-0CAA-53CE-2FFF235CFD91}"/>
          </ac:spMkLst>
        </pc:spChg>
        <pc:spChg chg="mod">
          <ac:chgData name="Howard Zeng" userId="b3a49412108e13ba" providerId="LiveId" clId="{BCC94F81-CC70-406E-BFFC-3B9E7FA9D0DE}" dt="2023-11-28T21:21:33.669" v="3398"/>
          <ac:spMkLst>
            <pc:docMk/>
            <pc:sldMk cId="209826715" sldId="264"/>
            <ac:spMk id="50" creationId="{9494826A-A47E-CD9C-4D9C-D9CD5F425E8B}"/>
          </ac:spMkLst>
        </pc:spChg>
        <pc:spChg chg="mod">
          <ac:chgData name="Howard Zeng" userId="b3a49412108e13ba" providerId="LiveId" clId="{BCC94F81-CC70-406E-BFFC-3B9E7FA9D0DE}" dt="2023-11-28T21:21:33.669" v="3398"/>
          <ac:spMkLst>
            <pc:docMk/>
            <pc:sldMk cId="209826715" sldId="264"/>
            <ac:spMk id="51" creationId="{6089A9CE-ACC0-C3E7-84F5-6806F628D97D}"/>
          </ac:spMkLst>
        </pc:spChg>
        <pc:spChg chg="mod">
          <ac:chgData name="Howard Zeng" userId="b3a49412108e13ba" providerId="LiveId" clId="{BCC94F81-CC70-406E-BFFC-3B9E7FA9D0DE}" dt="2023-11-28T21:21:33.669" v="3398"/>
          <ac:spMkLst>
            <pc:docMk/>
            <pc:sldMk cId="209826715" sldId="264"/>
            <ac:spMk id="52" creationId="{8222851C-CD26-C5AF-0C09-D97584819430}"/>
          </ac:spMkLst>
        </pc:spChg>
        <pc:spChg chg="mod">
          <ac:chgData name="Howard Zeng" userId="b3a49412108e13ba" providerId="LiveId" clId="{BCC94F81-CC70-406E-BFFC-3B9E7FA9D0DE}" dt="2023-11-28T21:21:33.669" v="3398"/>
          <ac:spMkLst>
            <pc:docMk/>
            <pc:sldMk cId="209826715" sldId="264"/>
            <ac:spMk id="53" creationId="{01083BF1-A112-068C-C7E0-5265522FA070}"/>
          </ac:spMkLst>
        </pc:spChg>
        <pc:spChg chg="mod">
          <ac:chgData name="Howard Zeng" userId="b3a49412108e13ba" providerId="LiveId" clId="{BCC94F81-CC70-406E-BFFC-3B9E7FA9D0DE}" dt="2023-11-28T21:21:33.669" v="3398"/>
          <ac:spMkLst>
            <pc:docMk/>
            <pc:sldMk cId="209826715" sldId="264"/>
            <ac:spMk id="54" creationId="{967470F2-2488-4C59-B7B4-984859F0338E}"/>
          </ac:spMkLst>
        </pc:spChg>
        <pc:spChg chg="mod">
          <ac:chgData name="Howard Zeng" userId="b3a49412108e13ba" providerId="LiveId" clId="{BCC94F81-CC70-406E-BFFC-3B9E7FA9D0DE}" dt="2023-11-28T21:21:33.669" v="3398"/>
          <ac:spMkLst>
            <pc:docMk/>
            <pc:sldMk cId="209826715" sldId="264"/>
            <ac:spMk id="55" creationId="{4FAB028E-A6DD-18A3-8787-E903DCFA4596}"/>
          </ac:spMkLst>
        </pc:spChg>
        <pc:spChg chg="mod">
          <ac:chgData name="Howard Zeng" userId="b3a49412108e13ba" providerId="LiveId" clId="{BCC94F81-CC70-406E-BFFC-3B9E7FA9D0DE}" dt="2023-11-28T21:21:33.669" v="3398"/>
          <ac:spMkLst>
            <pc:docMk/>
            <pc:sldMk cId="209826715" sldId="264"/>
            <ac:spMk id="56" creationId="{0CA0801E-2A52-903C-5FC3-DBA307F2FF41}"/>
          </ac:spMkLst>
        </pc:spChg>
        <pc:spChg chg="add del mod">
          <ac:chgData name="Howard Zeng" userId="b3a49412108e13ba" providerId="LiveId" clId="{BCC94F81-CC70-406E-BFFC-3B9E7FA9D0DE}" dt="2023-11-28T21:21:49.111" v="3404" actId="478"/>
          <ac:spMkLst>
            <pc:docMk/>
            <pc:sldMk cId="209826715" sldId="264"/>
            <ac:spMk id="58" creationId="{AC5B007D-2CF5-A790-7C50-C2060044E926}"/>
          </ac:spMkLst>
        </pc:spChg>
        <pc:spChg chg="add del mod">
          <ac:chgData name="Howard Zeng" userId="b3a49412108e13ba" providerId="LiveId" clId="{BCC94F81-CC70-406E-BFFC-3B9E7FA9D0DE}" dt="2023-11-28T21:21:50.949" v="3406" actId="478"/>
          <ac:spMkLst>
            <pc:docMk/>
            <pc:sldMk cId="209826715" sldId="264"/>
            <ac:spMk id="60" creationId="{614ADB2D-E91F-1510-5682-5FD5F2BC500C}"/>
          </ac:spMkLst>
        </pc:spChg>
        <pc:grpChg chg="add del mod">
          <ac:chgData name="Howard Zeng" userId="b3a49412108e13ba" providerId="LiveId" clId="{BCC94F81-CC70-406E-BFFC-3B9E7FA9D0DE}" dt="2023-11-28T21:20:23.459" v="3382"/>
          <ac:grpSpMkLst>
            <pc:docMk/>
            <pc:sldMk cId="209826715" sldId="264"/>
            <ac:grpSpMk id="15" creationId="{D69F5AA8-0277-365C-9730-78324F405AFB}"/>
          </ac:grpSpMkLst>
        </pc:grpChg>
        <pc:grpChg chg="add del mod">
          <ac:chgData name="Howard Zeng" userId="b3a49412108e13ba" providerId="LiveId" clId="{BCC94F81-CC70-406E-BFFC-3B9E7FA9D0DE}" dt="2023-11-28T21:21:32.919" v="3397" actId="478"/>
          <ac:grpSpMkLst>
            <pc:docMk/>
            <pc:sldMk cId="209826715" sldId="264"/>
            <ac:grpSpMk id="29" creationId="{0CEF3075-624B-65B6-BC89-624B21BEAB86}"/>
          </ac:grpSpMkLst>
        </pc:grpChg>
        <pc:grpChg chg="add del mod">
          <ac:chgData name="Howard Zeng" userId="b3a49412108e13ba" providerId="LiveId" clId="{BCC94F81-CC70-406E-BFFC-3B9E7FA9D0DE}" dt="2023-11-28T21:21:52.503" v="3407" actId="478"/>
          <ac:grpSpMkLst>
            <pc:docMk/>
            <pc:sldMk cId="209826715" sldId="264"/>
            <ac:grpSpMk id="43" creationId="{E2F179B7-9922-C082-B576-F5570FA504E9}"/>
          </ac:grpSpMkLst>
        </pc:grpChg>
        <pc:graphicFrameChg chg="add del mod modGraphic">
          <ac:chgData name="Howard Zeng" userId="b3a49412108e13ba" providerId="LiveId" clId="{BCC94F81-CC70-406E-BFFC-3B9E7FA9D0DE}" dt="2023-11-28T21:01:58.956" v="2716" actId="478"/>
          <ac:graphicFrameMkLst>
            <pc:docMk/>
            <pc:sldMk cId="209826715" sldId="264"/>
            <ac:graphicFrameMk id="4" creationId="{2C4BD738-E895-97F2-6138-D13F35FF9B20}"/>
          </ac:graphicFrameMkLst>
        </pc:graphicFrameChg>
        <pc:graphicFrameChg chg="mod">
          <ac:chgData name="Howard Zeng" userId="b3a49412108e13ba" providerId="LiveId" clId="{BCC94F81-CC70-406E-BFFC-3B9E7FA9D0DE}" dt="2023-11-28T22:08:44.757" v="4293"/>
          <ac:graphicFrameMkLst>
            <pc:docMk/>
            <pc:sldMk cId="209826715" sldId="264"/>
            <ac:graphicFrameMk id="127" creationId="{A3361961-0EFC-53A1-1D87-5FB93ED1897D}"/>
          </ac:graphicFrameMkLst>
        </pc:graphicFrameChg>
        <pc:cxnChg chg="add del mod">
          <ac:chgData name="Howard Zeng" userId="b3a49412108e13ba" providerId="LiveId" clId="{BCC94F81-CC70-406E-BFFC-3B9E7FA9D0DE}" dt="2023-11-28T21:05:12.838" v="2900" actId="21"/>
          <ac:cxnSpMkLst>
            <pc:docMk/>
            <pc:sldMk cId="209826715" sldId="264"/>
            <ac:cxnSpMk id="11" creationId="{22D2F7FE-1F9F-A085-007E-DA345A342503}"/>
          </ac:cxnSpMkLst>
        </pc:cxnChg>
      </pc:sldChg>
      <pc:sldChg chg="addSp delSp modSp add mod">
        <pc:chgData name="Howard Zeng" userId="b3a49412108e13ba" providerId="LiveId" clId="{BCC94F81-CC70-406E-BFFC-3B9E7FA9D0DE}" dt="2023-11-28T20:41:37.317" v="1930" actId="1076"/>
        <pc:sldMkLst>
          <pc:docMk/>
          <pc:sldMk cId="678057729" sldId="265"/>
        </pc:sldMkLst>
        <pc:spChg chg="del">
          <ac:chgData name="Howard Zeng" userId="b3a49412108e13ba" providerId="LiveId" clId="{BCC94F81-CC70-406E-BFFC-3B9E7FA9D0DE}" dt="2023-11-28T20:36:44.616" v="1879" actId="478"/>
          <ac:spMkLst>
            <pc:docMk/>
            <pc:sldMk cId="678057729" sldId="265"/>
            <ac:spMk id="2" creationId="{A28A7C5A-652F-9093-FC44-BCD72C6595F0}"/>
          </ac:spMkLst>
        </pc:spChg>
        <pc:spChg chg="add del mod">
          <ac:chgData name="Howard Zeng" userId="b3a49412108e13ba" providerId="LiveId" clId="{BCC94F81-CC70-406E-BFFC-3B9E7FA9D0DE}" dt="2023-11-28T20:36:46.489" v="1882" actId="478"/>
          <ac:spMkLst>
            <pc:docMk/>
            <pc:sldMk cId="678057729" sldId="265"/>
            <ac:spMk id="4" creationId="{CCB235A0-BED4-C237-5FFC-A70B2514E03C}"/>
          </ac:spMkLst>
        </pc:spChg>
        <pc:spChg chg="add del mod">
          <ac:chgData name="Howard Zeng" userId="b3a49412108e13ba" providerId="LiveId" clId="{BCC94F81-CC70-406E-BFFC-3B9E7FA9D0DE}" dt="2023-11-28T20:36:46.009" v="1881" actId="478"/>
          <ac:spMkLst>
            <pc:docMk/>
            <pc:sldMk cId="678057729" sldId="265"/>
            <ac:spMk id="9" creationId="{CC161FE8-6911-0176-012A-30E0AB842E50}"/>
          </ac:spMkLst>
        </pc:spChg>
        <pc:picChg chg="del">
          <ac:chgData name="Howard Zeng" userId="b3a49412108e13ba" providerId="LiveId" clId="{BCC94F81-CC70-406E-BFFC-3B9E7FA9D0DE}" dt="2023-11-28T20:36:40.239" v="1876" actId="478"/>
          <ac:picMkLst>
            <pc:docMk/>
            <pc:sldMk cId="678057729" sldId="265"/>
            <ac:picMk id="5" creationId="{1DB13076-4348-5E7C-EEB4-BF9DF4AEDCCE}"/>
          </ac:picMkLst>
        </pc:picChg>
        <pc:picChg chg="add del mod">
          <ac:chgData name="Howard Zeng" userId="b3a49412108e13ba" providerId="LiveId" clId="{BCC94F81-CC70-406E-BFFC-3B9E7FA9D0DE}" dt="2023-11-28T20:40:58.707" v="1915" actId="21"/>
          <ac:picMkLst>
            <pc:docMk/>
            <pc:sldMk cId="678057729" sldId="265"/>
            <ac:picMk id="7" creationId="{D666E5EB-14CB-2FF7-82C0-E7578C3DB9FC}"/>
          </ac:picMkLst>
        </pc:picChg>
        <pc:picChg chg="add del mod">
          <ac:chgData name="Howard Zeng" userId="b3a49412108e13ba" providerId="LiveId" clId="{BCC94F81-CC70-406E-BFFC-3B9E7FA9D0DE}" dt="2023-11-28T20:41:19.614" v="1923" actId="21"/>
          <ac:picMkLst>
            <pc:docMk/>
            <pc:sldMk cId="678057729" sldId="265"/>
            <ac:picMk id="10" creationId="{612D2D9E-3AE9-689F-74ED-C0F18096CD9E}"/>
          </ac:picMkLst>
        </pc:picChg>
        <pc:picChg chg="add mod">
          <ac:chgData name="Howard Zeng" userId="b3a49412108e13ba" providerId="LiveId" clId="{BCC94F81-CC70-406E-BFFC-3B9E7FA9D0DE}" dt="2023-11-28T20:41:37.317" v="1930" actId="1076"/>
          <ac:picMkLst>
            <pc:docMk/>
            <pc:sldMk cId="678057729" sldId="265"/>
            <ac:picMk id="11" creationId="{D409CCAF-DFD9-6995-E663-FA0C4BA27DF4}"/>
          </ac:picMkLst>
        </pc:picChg>
      </pc:sldChg>
      <pc:sldChg chg="addSp delSp modSp add mod setBg">
        <pc:chgData name="Howard Zeng" userId="b3a49412108e13ba" providerId="LiveId" clId="{BCC94F81-CC70-406E-BFFC-3B9E7FA9D0DE}" dt="2023-11-28T22:15:13.208" v="5067" actId="1076"/>
        <pc:sldMkLst>
          <pc:docMk/>
          <pc:sldMk cId="2080524993" sldId="266"/>
        </pc:sldMkLst>
        <pc:spChg chg="del mod">
          <ac:chgData name="Howard Zeng" userId="b3a49412108e13ba" providerId="LiveId" clId="{BCC94F81-CC70-406E-BFFC-3B9E7FA9D0DE}" dt="2023-11-28T20:41:57.324" v="1937" actId="478"/>
          <ac:spMkLst>
            <pc:docMk/>
            <pc:sldMk cId="2080524993" sldId="266"/>
            <ac:spMk id="2" creationId="{A28A7C5A-652F-9093-FC44-BCD72C6595F0}"/>
          </ac:spMkLst>
        </pc:spChg>
        <pc:spChg chg="add del mod">
          <ac:chgData name="Howard Zeng" userId="b3a49412108e13ba" providerId="LiveId" clId="{BCC94F81-CC70-406E-BFFC-3B9E7FA9D0DE}" dt="2023-11-28T20:41:56.262" v="1935" actId="478"/>
          <ac:spMkLst>
            <pc:docMk/>
            <pc:sldMk cId="2080524993" sldId="266"/>
            <ac:spMk id="4" creationId="{BE48F45D-8581-B80C-6025-52BFBDC55712}"/>
          </ac:spMkLst>
        </pc:spChg>
        <pc:spChg chg="add del mod">
          <ac:chgData name="Howard Zeng" userId="b3a49412108e13ba" providerId="LiveId" clId="{BCC94F81-CC70-406E-BFFC-3B9E7FA9D0DE}" dt="2023-11-28T20:41:58.808" v="1938" actId="478"/>
          <ac:spMkLst>
            <pc:docMk/>
            <pc:sldMk cId="2080524993" sldId="266"/>
            <ac:spMk id="9" creationId="{DC924F18-4DC4-DCB1-0ECC-A1B2CAE506EA}"/>
          </ac:spMkLst>
        </pc:spChg>
        <pc:picChg chg="add del mod">
          <ac:chgData name="Howard Zeng" userId="b3a49412108e13ba" providerId="LiveId" clId="{BCC94F81-CC70-406E-BFFC-3B9E7FA9D0DE}" dt="2023-11-28T22:15:05.807" v="5064" actId="21"/>
          <ac:picMkLst>
            <pc:docMk/>
            <pc:sldMk cId="2080524993" sldId="266"/>
            <ac:picMk id="2" creationId="{29497358-DF7C-7766-2380-515D503413C0}"/>
          </ac:picMkLst>
        </pc:picChg>
        <pc:picChg chg="add mod">
          <ac:chgData name="Howard Zeng" userId="b3a49412108e13ba" providerId="LiveId" clId="{BCC94F81-CC70-406E-BFFC-3B9E7FA9D0DE}" dt="2023-11-28T22:15:13.208" v="5067" actId="1076"/>
          <ac:picMkLst>
            <pc:docMk/>
            <pc:sldMk cId="2080524993" sldId="266"/>
            <ac:picMk id="3" creationId="{81B08E27-C011-8223-52A0-200F7C48FD2F}"/>
          </ac:picMkLst>
        </pc:picChg>
        <pc:picChg chg="del">
          <ac:chgData name="Howard Zeng" userId="b3a49412108e13ba" providerId="LiveId" clId="{BCC94F81-CC70-406E-BFFC-3B9E7FA9D0DE}" dt="2023-11-28T20:37:55.885" v="1903" actId="478"/>
          <ac:picMkLst>
            <pc:docMk/>
            <pc:sldMk cId="2080524993" sldId="266"/>
            <ac:picMk id="5" creationId="{1DB13076-4348-5E7C-EEB4-BF9DF4AEDCCE}"/>
          </ac:picMkLst>
        </pc:picChg>
        <pc:picChg chg="add del mod ord">
          <ac:chgData name="Howard Zeng" userId="b3a49412108e13ba" providerId="LiveId" clId="{BCC94F81-CC70-406E-BFFC-3B9E7FA9D0DE}" dt="2023-11-28T20:41:52.373" v="1934" actId="22"/>
          <ac:picMkLst>
            <pc:docMk/>
            <pc:sldMk cId="2080524993" sldId="266"/>
            <ac:picMk id="7" creationId="{11C66A05-4764-6877-3D0B-88FDFD0BE331}"/>
          </ac:picMkLst>
        </pc:picChg>
        <pc:picChg chg="add del mod">
          <ac:chgData name="Howard Zeng" userId="b3a49412108e13ba" providerId="LiveId" clId="{BCC94F81-CC70-406E-BFFC-3B9E7FA9D0DE}" dt="2023-11-28T22:14:09.579" v="4690" actId="21"/>
          <ac:picMkLst>
            <pc:docMk/>
            <pc:sldMk cId="2080524993" sldId="266"/>
            <ac:picMk id="11" creationId="{2687C05B-3790-2AB7-8C4F-4A04516129B2}"/>
          </ac:picMkLst>
        </pc:picChg>
      </pc:sldChg>
      <pc:sldChg chg="addSp delSp modSp add del mod ord setBg delAnim">
        <pc:chgData name="Howard Zeng" userId="b3a49412108e13ba" providerId="LiveId" clId="{BCC94F81-CC70-406E-BFFC-3B9E7FA9D0DE}" dt="2023-11-28T22:13:57.034" v="4687" actId="2696"/>
        <pc:sldMkLst>
          <pc:docMk/>
          <pc:sldMk cId="3563214503" sldId="267"/>
        </pc:sldMkLst>
        <pc:spChg chg="del mod">
          <ac:chgData name="Howard Zeng" userId="b3a49412108e13ba" providerId="LiveId" clId="{BCC94F81-CC70-406E-BFFC-3B9E7FA9D0DE}" dt="2023-11-28T22:13:37.576" v="4683" actId="21"/>
          <ac:spMkLst>
            <pc:docMk/>
            <pc:sldMk cId="3563214503" sldId="267"/>
            <ac:spMk id="2" creationId="{A28A7C5A-652F-9093-FC44-BCD72C6595F0}"/>
          </ac:spMkLst>
        </pc:spChg>
        <pc:spChg chg="add del mod">
          <ac:chgData name="Howard Zeng" userId="b3a49412108e13ba" providerId="LiveId" clId="{BCC94F81-CC70-406E-BFFC-3B9E7FA9D0DE}" dt="2023-11-28T20:42:44.925" v="1943" actId="478"/>
          <ac:spMkLst>
            <pc:docMk/>
            <pc:sldMk cId="3563214503" sldId="267"/>
            <ac:spMk id="4" creationId="{C299253D-92A2-0255-DF0D-C280F82000BD}"/>
          </ac:spMkLst>
        </pc:spChg>
        <pc:spChg chg="add mod">
          <ac:chgData name="Howard Zeng" userId="b3a49412108e13ba" providerId="LiveId" clId="{BCC94F81-CC70-406E-BFFC-3B9E7FA9D0DE}" dt="2023-11-28T22:13:37.576" v="4683" actId="21"/>
          <ac:spMkLst>
            <pc:docMk/>
            <pc:sldMk cId="3563214503" sldId="267"/>
            <ac:spMk id="6" creationId="{1C0EDCBB-16B4-A777-ED82-0B0C3EB4F399}"/>
          </ac:spMkLst>
        </pc:spChg>
        <pc:picChg chg="add del mod">
          <ac:chgData name="Howard Zeng" userId="b3a49412108e13ba" providerId="LiveId" clId="{BCC94F81-CC70-406E-BFFC-3B9E7FA9D0DE}" dt="2023-11-28T22:13:28.939" v="4680" actId="21"/>
          <ac:picMkLst>
            <pc:docMk/>
            <pc:sldMk cId="3563214503" sldId="267"/>
            <ac:picMk id="3" creationId="{9333BC1F-E80B-7271-322A-45AF84DC600D}"/>
          </ac:picMkLst>
        </pc:picChg>
        <pc:picChg chg="del">
          <ac:chgData name="Howard Zeng" userId="b3a49412108e13ba" providerId="LiveId" clId="{BCC94F81-CC70-406E-BFFC-3B9E7FA9D0DE}" dt="2023-11-28T22:11:56.295" v="4421" actId="21"/>
          <ac:picMkLst>
            <pc:docMk/>
            <pc:sldMk cId="3563214503" sldId="267"/>
            <ac:picMk id="4" creationId="{4624B807-B1D7-EBB5-94ED-45E7E6BB8B20}"/>
          </ac:picMkLst>
        </pc:picChg>
        <pc:picChg chg="del">
          <ac:chgData name="Howard Zeng" userId="b3a49412108e13ba" providerId="LiveId" clId="{BCC94F81-CC70-406E-BFFC-3B9E7FA9D0DE}" dt="2023-11-28T20:42:42.115" v="1940" actId="478"/>
          <ac:picMkLst>
            <pc:docMk/>
            <pc:sldMk cId="3563214503" sldId="267"/>
            <ac:picMk id="5" creationId="{1DB13076-4348-5E7C-EEB4-BF9DF4AEDCCE}"/>
          </ac:picMkLst>
        </pc:picChg>
        <pc:picChg chg="add mod">
          <ac:chgData name="Howard Zeng" userId="b3a49412108e13ba" providerId="LiveId" clId="{BCC94F81-CC70-406E-BFFC-3B9E7FA9D0DE}" dt="2023-11-28T20:43:03.714" v="1948" actId="14100"/>
          <ac:picMkLst>
            <pc:docMk/>
            <pc:sldMk cId="3563214503" sldId="267"/>
            <ac:picMk id="7" creationId="{1B0627C9-DDED-1410-28B5-B6DEC8EA6706}"/>
          </ac:picMkLst>
        </pc:picChg>
      </pc:sldChg>
      <pc:sldChg chg="modSp new mod">
        <pc:chgData name="Howard Zeng" userId="b3a49412108e13ba" providerId="LiveId" clId="{BCC94F81-CC70-406E-BFFC-3B9E7FA9D0DE}" dt="2023-11-28T22:03:13.308" v="4092"/>
        <pc:sldMkLst>
          <pc:docMk/>
          <pc:sldMk cId="3311984560" sldId="268"/>
        </pc:sldMkLst>
        <pc:spChg chg="mod">
          <ac:chgData name="Howard Zeng" userId="b3a49412108e13ba" providerId="LiveId" clId="{BCC94F81-CC70-406E-BFFC-3B9E7FA9D0DE}" dt="2023-11-28T22:03:13.308" v="4092"/>
          <ac:spMkLst>
            <pc:docMk/>
            <pc:sldMk cId="3311984560" sldId="268"/>
            <ac:spMk id="2" creationId="{5A30A51E-4145-B848-B7C0-750F73549FB7}"/>
          </ac:spMkLst>
        </pc:spChg>
      </pc:sldChg>
      <pc:sldChg chg="delSp modSp new mod">
        <pc:chgData name="Howard Zeng" userId="b3a49412108e13ba" providerId="LiveId" clId="{BCC94F81-CC70-406E-BFFC-3B9E7FA9D0DE}" dt="2023-11-28T22:03:13.322" v="4094" actId="947"/>
        <pc:sldMkLst>
          <pc:docMk/>
          <pc:sldMk cId="3919474522" sldId="269"/>
        </pc:sldMkLst>
        <pc:spChg chg="mod">
          <ac:chgData name="Howard Zeng" userId="b3a49412108e13ba" providerId="LiveId" clId="{BCC94F81-CC70-406E-BFFC-3B9E7FA9D0DE}" dt="2023-11-28T22:03:13.322" v="4094" actId="947"/>
          <ac:spMkLst>
            <pc:docMk/>
            <pc:sldMk cId="3919474522" sldId="269"/>
            <ac:spMk id="2" creationId="{126FD4B2-1DB6-D3CC-CBAF-76B4CC06BF38}"/>
          </ac:spMkLst>
        </pc:spChg>
        <pc:spChg chg="del">
          <ac:chgData name="Howard Zeng" userId="b3a49412108e13ba" providerId="LiveId" clId="{BCC94F81-CC70-406E-BFFC-3B9E7FA9D0DE}" dt="2023-11-28T20:52:38.529" v="2701" actId="478"/>
          <ac:spMkLst>
            <pc:docMk/>
            <pc:sldMk cId="3919474522" sldId="269"/>
            <ac:spMk id="3" creationId="{2AB376E4-028B-E3DD-E6F2-507550D4D44B}"/>
          </ac:spMkLst>
        </pc:spChg>
      </pc:sldChg>
      <pc:sldChg chg="addSp delSp modSp new mod ord addCm delCm">
        <pc:chgData name="Howard Zeng" userId="b3a49412108e13ba" providerId="LiveId" clId="{BCC94F81-CC70-406E-BFFC-3B9E7FA9D0DE}" dt="2023-11-28T22:05:07.959" v="4282" actId="1076"/>
        <pc:sldMkLst>
          <pc:docMk/>
          <pc:sldMk cId="4264775049" sldId="270"/>
        </pc:sldMkLst>
        <pc:spChg chg="add del mod">
          <ac:chgData name="Howard Zeng" userId="b3a49412108e13ba" providerId="LiveId" clId="{BCC94F81-CC70-406E-BFFC-3B9E7FA9D0DE}" dt="2023-11-28T21:13:21.769" v="3255" actId="21"/>
          <ac:spMkLst>
            <pc:docMk/>
            <pc:sldMk cId="4264775049" sldId="270"/>
            <ac:spMk id="2" creationId="{18ACCE65-1265-F9F5-70A8-B34B4557E4CD}"/>
          </ac:spMkLst>
        </pc:spChg>
        <pc:spChg chg="add del mod topLvl">
          <ac:chgData name="Howard Zeng" userId="b3a49412108e13ba" providerId="LiveId" clId="{BCC94F81-CC70-406E-BFFC-3B9E7FA9D0DE}" dt="2023-11-28T21:59:11.863" v="3670" actId="478"/>
          <ac:spMkLst>
            <pc:docMk/>
            <pc:sldMk cId="4264775049" sldId="270"/>
            <ac:spMk id="3" creationId="{7ED807CA-3C74-1B35-04EB-8504546F505D}"/>
          </ac:spMkLst>
        </pc:spChg>
        <pc:spChg chg="add del mod">
          <ac:chgData name="Howard Zeng" userId="b3a49412108e13ba" providerId="LiveId" clId="{BCC94F81-CC70-406E-BFFC-3B9E7FA9D0DE}" dt="2023-11-28T21:13:21.769" v="3255" actId="21"/>
          <ac:spMkLst>
            <pc:docMk/>
            <pc:sldMk cId="4264775049" sldId="270"/>
            <ac:spMk id="4" creationId="{6B689394-2ADE-7B2C-0F45-6865E7A50CEF}"/>
          </ac:spMkLst>
        </pc:spChg>
        <pc:spChg chg="add del mod">
          <ac:chgData name="Howard Zeng" userId="b3a49412108e13ba" providerId="LiveId" clId="{BCC94F81-CC70-406E-BFFC-3B9E7FA9D0DE}" dt="2023-11-28T21:13:21.769" v="3255" actId="21"/>
          <ac:spMkLst>
            <pc:docMk/>
            <pc:sldMk cId="4264775049" sldId="270"/>
            <ac:spMk id="5" creationId="{4D606A6B-768C-1615-54FD-5839123B292B}"/>
          </ac:spMkLst>
        </pc:spChg>
        <pc:spChg chg="add del mod topLvl">
          <ac:chgData name="Howard Zeng" userId="b3a49412108e13ba" providerId="LiveId" clId="{BCC94F81-CC70-406E-BFFC-3B9E7FA9D0DE}" dt="2023-11-28T21:55:33.037" v="3616" actId="478"/>
          <ac:spMkLst>
            <pc:docMk/>
            <pc:sldMk cId="4264775049" sldId="270"/>
            <ac:spMk id="6" creationId="{AABEC764-2E4F-9FB5-B8B0-6ACA3E3CBD34}"/>
          </ac:spMkLst>
        </pc:spChg>
        <pc:spChg chg="add del mod topLvl">
          <ac:chgData name="Howard Zeng" userId="b3a49412108e13ba" providerId="LiveId" clId="{BCC94F81-CC70-406E-BFFC-3B9E7FA9D0DE}" dt="2023-11-28T22:04:43.459" v="4278" actId="164"/>
          <ac:spMkLst>
            <pc:docMk/>
            <pc:sldMk cId="4264775049" sldId="270"/>
            <ac:spMk id="7" creationId="{AED7C3B8-F8CE-11AA-04A8-4CB0CC0D4601}"/>
          </ac:spMkLst>
        </pc:spChg>
        <pc:spChg chg="add del mod">
          <ac:chgData name="Howard Zeng" userId="b3a49412108e13ba" providerId="LiveId" clId="{BCC94F81-CC70-406E-BFFC-3B9E7FA9D0DE}" dt="2023-11-28T21:08:41.307" v="3058"/>
          <ac:spMkLst>
            <pc:docMk/>
            <pc:sldMk cId="4264775049" sldId="270"/>
            <ac:spMk id="9" creationId="{270D6F2F-E259-5413-A5B5-0087ACCE8A4E}"/>
          </ac:spMkLst>
        </pc:spChg>
        <pc:spChg chg="add del mod topLvl">
          <ac:chgData name="Howard Zeng" userId="b3a49412108e13ba" providerId="LiveId" clId="{BCC94F81-CC70-406E-BFFC-3B9E7FA9D0DE}" dt="2023-11-28T22:04:43.459" v="4278" actId="164"/>
          <ac:spMkLst>
            <pc:docMk/>
            <pc:sldMk cId="4264775049" sldId="270"/>
            <ac:spMk id="10" creationId="{622C73FF-9784-73E7-CDC8-07DD10E4D635}"/>
          </ac:spMkLst>
        </pc:spChg>
        <pc:spChg chg="add del mod">
          <ac:chgData name="Howard Zeng" userId="b3a49412108e13ba" providerId="LiveId" clId="{BCC94F81-CC70-406E-BFFC-3B9E7FA9D0DE}" dt="2023-11-28T21:13:21.769" v="3255" actId="21"/>
          <ac:spMkLst>
            <pc:docMk/>
            <pc:sldMk cId="4264775049" sldId="270"/>
            <ac:spMk id="11" creationId="{078FA6C8-47B1-DBD7-F1BD-7FDB404BEFA2}"/>
          </ac:spMkLst>
        </pc:spChg>
        <pc:spChg chg="add del mod topLvl">
          <ac:chgData name="Howard Zeng" userId="b3a49412108e13ba" providerId="LiveId" clId="{BCC94F81-CC70-406E-BFFC-3B9E7FA9D0DE}" dt="2023-11-28T22:00:15.295" v="3692" actId="478"/>
          <ac:spMkLst>
            <pc:docMk/>
            <pc:sldMk cId="4264775049" sldId="270"/>
            <ac:spMk id="12" creationId="{0885F027-9632-197C-3205-7445BEDD0841}"/>
          </ac:spMkLst>
        </pc:spChg>
        <pc:spChg chg="add del mod">
          <ac:chgData name="Howard Zeng" userId="b3a49412108e13ba" providerId="LiveId" clId="{BCC94F81-CC70-406E-BFFC-3B9E7FA9D0DE}" dt="2023-11-28T21:13:21.769" v="3255" actId="21"/>
          <ac:spMkLst>
            <pc:docMk/>
            <pc:sldMk cId="4264775049" sldId="270"/>
            <ac:spMk id="13" creationId="{B8880D17-FFC9-DDEC-CC30-9F14026DC7F8}"/>
          </ac:spMkLst>
        </pc:spChg>
        <pc:spChg chg="add del mod">
          <ac:chgData name="Howard Zeng" userId="b3a49412108e13ba" providerId="LiveId" clId="{BCC94F81-CC70-406E-BFFC-3B9E7FA9D0DE}" dt="2023-11-28T21:15:34.231" v="3284" actId="478"/>
          <ac:spMkLst>
            <pc:docMk/>
            <pc:sldMk cId="4264775049" sldId="270"/>
            <ac:spMk id="14" creationId="{F013542E-4627-E312-7671-8DE90024E885}"/>
          </ac:spMkLst>
        </pc:spChg>
        <pc:spChg chg="add del mod topLvl">
          <ac:chgData name="Howard Zeng" userId="b3a49412108e13ba" providerId="LiveId" clId="{BCC94F81-CC70-406E-BFFC-3B9E7FA9D0DE}" dt="2023-11-28T21:59:56.241" v="3685" actId="478"/>
          <ac:spMkLst>
            <pc:docMk/>
            <pc:sldMk cId="4264775049" sldId="270"/>
            <ac:spMk id="15" creationId="{024BD371-F180-2103-D376-DC036ED4DB89}"/>
          </ac:spMkLst>
        </pc:spChg>
        <pc:spChg chg="add del mod topLvl">
          <ac:chgData name="Howard Zeng" userId="b3a49412108e13ba" providerId="LiveId" clId="{BCC94F81-CC70-406E-BFFC-3B9E7FA9D0DE}" dt="2023-11-28T21:56:05.442" v="3628" actId="478"/>
          <ac:spMkLst>
            <pc:docMk/>
            <pc:sldMk cId="4264775049" sldId="270"/>
            <ac:spMk id="16" creationId="{AD38DDFA-4309-4D2A-5C2B-706F29A7B51A}"/>
          </ac:spMkLst>
        </pc:spChg>
        <pc:spChg chg="add mod topLvl">
          <ac:chgData name="Howard Zeng" userId="b3a49412108e13ba" providerId="LiveId" clId="{BCC94F81-CC70-406E-BFFC-3B9E7FA9D0DE}" dt="2023-11-28T22:04:43.459" v="4278" actId="164"/>
          <ac:spMkLst>
            <pc:docMk/>
            <pc:sldMk cId="4264775049" sldId="270"/>
            <ac:spMk id="17" creationId="{B47F0692-071C-1D18-CAAB-3D8BCAD2ED69}"/>
          </ac:spMkLst>
        </pc:spChg>
        <pc:spChg chg="add del mod topLvl">
          <ac:chgData name="Howard Zeng" userId="b3a49412108e13ba" providerId="LiveId" clId="{BCC94F81-CC70-406E-BFFC-3B9E7FA9D0DE}" dt="2023-11-28T22:00:35.620" v="3702" actId="478"/>
          <ac:spMkLst>
            <pc:docMk/>
            <pc:sldMk cId="4264775049" sldId="270"/>
            <ac:spMk id="18" creationId="{4B31B81F-C7EF-49B1-E081-0C7D6F872169}"/>
          </ac:spMkLst>
        </pc:spChg>
        <pc:spChg chg="add del mod">
          <ac:chgData name="Howard Zeng" userId="b3a49412108e13ba" providerId="LiveId" clId="{BCC94F81-CC70-406E-BFFC-3B9E7FA9D0DE}" dt="2023-11-28T21:16:29.601" v="3302" actId="478"/>
          <ac:spMkLst>
            <pc:docMk/>
            <pc:sldMk cId="4264775049" sldId="270"/>
            <ac:spMk id="19" creationId="{7926F17B-D730-5BAF-C852-8938710DE4CB}"/>
          </ac:spMkLst>
        </pc:spChg>
        <pc:spChg chg="add del">
          <ac:chgData name="Howard Zeng" userId="b3a49412108e13ba" providerId="LiveId" clId="{BCC94F81-CC70-406E-BFFC-3B9E7FA9D0DE}" dt="2023-11-28T21:13:43.592" v="3259" actId="478"/>
          <ac:spMkLst>
            <pc:docMk/>
            <pc:sldMk cId="4264775049" sldId="270"/>
            <ac:spMk id="20" creationId="{EA7F7B2C-64D2-3308-AF5F-35CC5039584F}"/>
          </ac:spMkLst>
        </pc:spChg>
        <pc:spChg chg="add del">
          <ac:chgData name="Howard Zeng" userId="b3a49412108e13ba" providerId="LiveId" clId="{BCC94F81-CC70-406E-BFFC-3B9E7FA9D0DE}" dt="2023-11-28T21:13:59.834" v="3261" actId="478"/>
          <ac:spMkLst>
            <pc:docMk/>
            <pc:sldMk cId="4264775049" sldId="270"/>
            <ac:spMk id="21" creationId="{0F46F2E1-EBBF-3818-629D-E1853791D693}"/>
          </ac:spMkLst>
        </pc:spChg>
        <pc:spChg chg="add del mod">
          <ac:chgData name="Howard Zeng" userId="b3a49412108e13ba" providerId="LiveId" clId="{BCC94F81-CC70-406E-BFFC-3B9E7FA9D0DE}" dt="2023-11-28T22:01:10.397" v="3716" actId="478"/>
          <ac:spMkLst>
            <pc:docMk/>
            <pc:sldMk cId="4264775049" sldId="270"/>
            <ac:spMk id="22" creationId="{2C31BFB5-7710-BC89-90DA-57CEC5859F8F}"/>
          </ac:spMkLst>
        </pc:spChg>
        <pc:spChg chg="add del">
          <ac:chgData name="Howard Zeng" userId="b3a49412108e13ba" providerId="LiveId" clId="{BCC94F81-CC70-406E-BFFC-3B9E7FA9D0DE}" dt="2023-11-28T21:14:10.975" v="3263" actId="478"/>
          <ac:spMkLst>
            <pc:docMk/>
            <pc:sldMk cId="4264775049" sldId="270"/>
            <ac:spMk id="22" creationId="{81ADC9A3-D97D-2041-6B95-209B50345407}"/>
          </ac:spMkLst>
        </pc:spChg>
        <pc:spChg chg="add del mod topLvl">
          <ac:chgData name="Howard Zeng" userId="b3a49412108e13ba" providerId="LiveId" clId="{BCC94F81-CC70-406E-BFFC-3B9E7FA9D0DE}" dt="2023-11-28T22:00:21.782" v="3695" actId="478"/>
          <ac:spMkLst>
            <pc:docMk/>
            <pc:sldMk cId="4264775049" sldId="270"/>
            <ac:spMk id="23" creationId="{BC56CC49-E27E-6E4F-5D43-64873F9BC4C4}"/>
          </ac:spMkLst>
        </pc:spChg>
        <pc:spChg chg="add del mod">
          <ac:chgData name="Howard Zeng" userId="b3a49412108e13ba" providerId="LiveId" clId="{BCC94F81-CC70-406E-BFFC-3B9E7FA9D0DE}" dt="2023-11-28T21:14:56.474" v="3272" actId="767"/>
          <ac:spMkLst>
            <pc:docMk/>
            <pc:sldMk cId="4264775049" sldId="270"/>
            <ac:spMk id="24" creationId="{630B6897-7287-3FEE-7F22-A1326E6B1B81}"/>
          </ac:spMkLst>
        </pc:spChg>
        <pc:spChg chg="add mod topLvl">
          <ac:chgData name="Howard Zeng" userId="b3a49412108e13ba" providerId="LiveId" clId="{BCC94F81-CC70-406E-BFFC-3B9E7FA9D0DE}" dt="2023-11-28T22:04:43.459" v="4278" actId="164"/>
          <ac:spMkLst>
            <pc:docMk/>
            <pc:sldMk cId="4264775049" sldId="270"/>
            <ac:spMk id="25" creationId="{E160AAFD-ACCC-969E-CB3D-118AEC18AF88}"/>
          </ac:spMkLst>
        </pc:spChg>
        <pc:spChg chg="add mod topLvl">
          <ac:chgData name="Howard Zeng" userId="b3a49412108e13ba" providerId="LiveId" clId="{BCC94F81-CC70-406E-BFFC-3B9E7FA9D0DE}" dt="2023-11-28T22:04:43.459" v="4278" actId="164"/>
          <ac:spMkLst>
            <pc:docMk/>
            <pc:sldMk cId="4264775049" sldId="270"/>
            <ac:spMk id="26" creationId="{01095CC8-6A8A-62C7-0591-81E20118E21B}"/>
          </ac:spMkLst>
        </pc:spChg>
        <pc:spChg chg="add mod">
          <ac:chgData name="Howard Zeng" userId="b3a49412108e13ba" providerId="LiveId" clId="{BCC94F81-CC70-406E-BFFC-3B9E7FA9D0DE}" dt="2023-11-28T21:58:55.169" v="3665"/>
          <ac:spMkLst>
            <pc:docMk/>
            <pc:sldMk cId="4264775049" sldId="270"/>
            <ac:spMk id="27" creationId="{1D7B95E3-C21B-0EC1-1A62-0686B4417347}"/>
          </ac:spMkLst>
        </pc:spChg>
        <pc:spChg chg="add mod">
          <ac:chgData name="Howard Zeng" userId="b3a49412108e13ba" providerId="LiveId" clId="{BCC94F81-CC70-406E-BFFC-3B9E7FA9D0DE}" dt="2023-11-28T22:03:13.138" v="4044" actId="947"/>
          <ac:spMkLst>
            <pc:docMk/>
            <pc:sldMk cId="4264775049" sldId="270"/>
            <ac:spMk id="28" creationId="{4EE18B8B-1CA0-13CD-23A1-19D2869A591B}"/>
          </ac:spMkLst>
        </pc:spChg>
        <pc:spChg chg="add mod">
          <ac:chgData name="Howard Zeng" userId="b3a49412108e13ba" providerId="LiveId" clId="{BCC94F81-CC70-406E-BFFC-3B9E7FA9D0DE}" dt="2023-11-28T21:17:07.118" v="3308"/>
          <ac:spMkLst>
            <pc:docMk/>
            <pc:sldMk cId="4264775049" sldId="270"/>
            <ac:spMk id="29" creationId="{A2B5A116-A2D5-5590-08ED-A90525D6F13A}"/>
          </ac:spMkLst>
        </pc:spChg>
        <pc:spChg chg="add mod">
          <ac:chgData name="Howard Zeng" userId="b3a49412108e13ba" providerId="LiveId" clId="{BCC94F81-CC70-406E-BFFC-3B9E7FA9D0DE}" dt="2023-11-28T21:18:08.935" v="3351" actId="255"/>
          <ac:spMkLst>
            <pc:docMk/>
            <pc:sldMk cId="4264775049" sldId="270"/>
            <ac:spMk id="30" creationId="{91654399-386D-88BC-162A-5C6FD65CAEDA}"/>
          </ac:spMkLst>
        </pc:spChg>
        <pc:spChg chg="add mod">
          <ac:chgData name="Howard Zeng" userId="b3a49412108e13ba" providerId="LiveId" clId="{BCC94F81-CC70-406E-BFFC-3B9E7FA9D0DE}" dt="2023-11-28T21:58:59.735" v="3667"/>
          <ac:spMkLst>
            <pc:docMk/>
            <pc:sldMk cId="4264775049" sldId="270"/>
            <ac:spMk id="30" creationId="{D8A4A26E-89BA-ABB6-CF10-44C8447BAE4C}"/>
          </ac:spMkLst>
        </pc:spChg>
        <pc:spChg chg="add mod">
          <ac:chgData name="Howard Zeng" userId="b3a49412108e13ba" providerId="LiveId" clId="{BCC94F81-CC70-406E-BFFC-3B9E7FA9D0DE}" dt="2023-11-28T22:03:13.139" v="4046" actId="947"/>
          <ac:spMkLst>
            <pc:docMk/>
            <pc:sldMk cId="4264775049" sldId="270"/>
            <ac:spMk id="31" creationId="{0C9AB627-06CC-6666-35FF-9A96465949DC}"/>
          </ac:spMkLst>
        </pc:spChg>
        <pc:spChg chg="add del">
          <ac:chgData name="Howard Zeng" userId="b3a49412108e13ba" providerId="LiveId" clId="{BCC94F81-CC70-406E-BFFC-3B9E7FA9D0DE}" dt="2023-11-28T21:18:45.534" v="3356" actId="11529"/>
          <ac:spMkLst>
            <pc:docMk/>
            <pc:sldMk cId="4264775049" sldId="270"/>
            <ac:spMk id="33" creationId="{6892A07A-4581-FB20-B8DC-3A9272912715}"/>
          </ac:spMkLst>
        </pc:spChg>
        <pc:spChg chg="add del">
          <ac:chgData name="Howard Zeng" userId="b3a49412108e13ba" providerId="LiveId" clId="{BCC94F81-CC70-406E-BFFC-3B9E7FA9D0DE}" dt="2023-11-28T21:59:20.371" v="3677" actId="22"/>
          <ac:spMkLst>
            <pc:docMk/>
            <pc:sldMk cId="4264775049" sldId="270"/>
            <ac:spMk id="33" creationId="{8E41D0CF-EFBA-1A74-10C4-5F2C4FB861CA}"/>
          </ac:spMkLst>
        </pc:spChg>
        <pc:spChg chg="add del mod topLvl">
          <ac:chgData name="Howard Zeng" userId="b3a49412108e13ba" providerId="LiveId" clId="{BCC94F81-CC70-406E-BFFC-3B9E7FA9D0DE}" dt="2023-11-28T21:57:31.805" v="3642" actId="478"/>
          <ac:spMkLst>
            <pc:docMk/>
            <pc:sldMk cId="4264775049" sldId="270"/>
            <ac:spMk id="34" creationId="{C5E299EE-9044-0384-A4D7-90364ED2A5D7}"/>
          </ac:spMkLst>
        </pc:spChg>
        <pc:spChg chg="mod">
          <ac:chgData name="Howard Zeng" userId="b3a49412108e13ba" providerId="LiveId" clId="{BCC94F81-CC70-406E-BFFC-3B9E7FA9D0DE}" dt="2023-11-28T22:00:11.450" v="3689"/>
          <ac:spMkLst>
            <pc:docMk/>
            <pc:sldMk cId="4264775049" sldId="270"/>
            <ac:spMk id="39" creationId="{3EDDF19B-AF08-9CF8-8017-A02753F70F32}"/>
          </ac:spMkLst>
        </pc:spChg>
        <pc:spChg chg="mod">
          <ac:chgData name="Howard Zeng" userId="b3a49412108e13ba" providerId="LiveId" clId="{BCC94F81-CC70-406E-BFFC-3B9E7FA9D0DE}" dt="2023-11-28T22:03:13.140" v="4048" actId="947"/>
          <ac:spMkLst>
            <pc:docMk/>
            <pc:sldMk cId="4264775049" sldId="270"/>
            <ac:spMk id="40" creationId="{1369E530-E15D-8E00-D496-288B477F23FC}"/>
          </ac:spMkLst>
        </pc:spChg>
        <pc:spChg chg="mod">
          <ac:chgData name="Howard Zeng" userId="b3a49412108e13ba" providerId="LiveId" clId="{BCC94F81-CC70-406E-BFFC-3B9E7FA9D0DE}" dt="2023-11-28T22:00:28.979" v="3699"/>
          <ac:spMkLst>
            <pc:docMk/>
            <pc:sldMk cId="4264775049" sldId="270"/>
            <ac:spMk id="46" creationId="{55E5079D-E56A-7DCE-E849-32EA67B80317}"/>
          </ac:spMkLst>
        </pc:spChg>
        <pc:spChg chg="mod">
          <ac:chgData name="Howard Zeng" userId="b3a49412108e13ba" providerId="LiveId" clId="{BCC94F81-CC70-406E-BFFC-3B9E7FA9D0DE}" dt="2023-11-28T22:03:13.142" v="4050" actId="947"/>
          <ac:spMkLst>
            <pc:docMk/>
            <pc:sldMk cId="4264775049" sldId="270"/>
            <ac:spMk id="47" creationId="{C9FD0D27-FD39-4B8D-4A9F-ADA1CD27B68E}"/>
          </ac:spMkLst>
        </pc:spChg>
        <pc:spChg chg="add mod">
          <ac:chgData name="Howard Zeng" userId="b3a49412108e13ba" providerId="LiveId" clId="{BCC94F81-CC70-406E-BFFC-3B9E7FA9D0DE}" dt="2023-11-28T22:04:43.459" v="4278" actId="164"/>
          <ac:spMkLst>
            <pc:docMk/>
            <pc:sldMk cId="4264775049" sldId="270"/>
            <ac:spMk id="51" creationId="{2A0C9215-4D00-407A-13E1-7651057EEDAB}"/>
          </ac:spMkLst>
        </pc:spChg>
        <pc:spChg chg="add mod">
          <ac:chgData name="Howard Zeng" userId="b3a49412108e13ba" providerId="LiveId" clId="{BCC94F81-CC70-406E-BFFC-3B9E7FA9D0DE}" dt="2023-11-28T22:04:43.459" v="4278" actId="164"/>
          <ac:spMkLst>
            <pc:docMk/>
            <pc:sldMk cId="4264775049" sldId="270"/>
            <ac:spMk id="52" creationId="{B4DB743C-7CD0-F1AC-DF18-518CF7BBA2E5}"/>
          </ac:spMkLst>
        </pc:spChg>
        <pc:grpChg chg="add del mod">
          <ac:chgData name="Howard Zeng" userId="b3a49412108e13ba" providerId="LiveId" clId="{BCC94F81-CC70-406E-BFFC-3B9E7FA9D0DE}" dt="2023-11-28T22:04:43.459" v="4278" actId="164"/>
          <ac:grpSpMkLst>
            <pc:docMk/>
            <pc:sldMk cId="4264775049" sldId="270"/>
            <ac:grpSpMk id="24" creationId="{B945F95B-8724-814F-122F-F0EAE34CAA64}"/>
          </ac:grpSpMkLst>
        </pc:grpChg>
        <pc:grpChg chg="add del mod">
          <ac:chgData name="Howard Zeng" userId="b3a49412108e13ba" providerId="LiveId" clId="{BCC94F81-CC70-406E-BFFC-3B9E7FA9D0DE}" dt="2023-11-28T21:18:34.174" v="3354" actId="478"/>
          <ac:grpSpMkLst>
            <pc:docMk/>
            <pc:sldMk cId="4264775049" sldId="270"/>
            <ac:grpSpMk id="28" creationId="{AD37F22A-7F47-A9C1-0F7B-F49D81DED81D}"/>
          </ac:grpSpMkLst>
        </pc:grpChg>
        <pc:grpChg chg="add mod">
          <ac:chgData name="Howard Zeng" userId="b3a49412108e13ba" providerId="LiveId" clId="{BCC94F81-CC70-406E-BFFC-3B9E7FA9D0DE}" dt="2023-11-28T22:04:43.459" v="4278" actId="164"/>
          <ac:grpSpMkLst>
            <pc:docMk/>
            <pc:sldMk cId="4264775049" sldId="270"/>
            <ac:grpSpMk id="29" creationId="{9DFC95DA-82AC-CC43-2E94-7DCE70E79159}"/>
          </ac:grpSpMkLst>
        </pc:grpChg>
        <pc:grpChg chg="add del mod">
          <ac:chgData name="Howard Zeng" userId="b3a49412108e13ba" providerId="LiveId" clId="{BCC94F81-CC70-406E-BFFC-3B9E7FA9D0DE}" dt="2023-11-28T21:55:31.911" v="3615" actId="165"/>
          <ac:grpSpMkLst>
            <pc:docMk/>
            <pc:sldMk cId="4264775049" sldId="270"/>
            <ac:grpSpMk id="35" creationId="{8995D329-A103-E7AC-E04D-9544EADF005B}"/>
          </ac:grpSpMkLst>
        </pc:grpChg>
        <pc:grpChg chg="add mod">
          <ac:chgData name="Howard Zeng" userId="b3a49412108e13ba" providerId="LiveId" clId="{BCC94F81-CC70-406E-BFFC-3B9E7FA9D0DE}" dt="2023-11-28T22:04:43.459" v="4278" actId="164"/>
          <ac:grpSpMkLst>
            <pc:docMk/>
            <pc:sldMk cId="4264775049" sldId="270"/>
            <ac:grpSpMk id="38" creationId="{9176D826-27F9-93E6-DB0C-3BF024B4D1D8}"/>
          </ac:grpSpMkLst>
        </pc:grpChg>
        <pc:grpChg chg="add mod">
          <ac:chgData name="Howard Zeng" userId="b3a49412108e13ba" providerId="LiveId" clId="{BCC94F81-CC70-406E-BFFC-3B9E7FA9D0DE}" dt="2023-11-28T22:04:43.459" v="4278" actId="164"/>
          <ac:grpSpMkLst>
            <pc:docMk/>
            <pc:sldMk cId="4264775049" sldId="270"/>
            <ac:grpSpMk id="45" creationId="{DCC5137E-FE54-1797-DE6C-819BCA13663E}"/>
          </ac:grpSpMkLst>
        </pc:grpChg>
        <pc:grpChg chg="add mod">
          <ac:chgData name="Howard Zeng" userId="b3a49412108e13ba" providerId="LiveId" clId="{BCC94F81-CC70-406E-BFFC-3B9E7FA9D0DE}" dt="2023-11-28T22:05:07.959" v="4282" actId="1076"/>
          <ac:grpSpMkLst>
            <pc:docMk/>
            <pc:sldMk cId="4264775049" sldId="270"/>
            <ac:grpSpMk id="53" creationId="{F85D90D8-26DA-FEEF-A999-BD923D3FDA92}"/>
          </ac:grpSpMkLst>
        </pc:grpChg>
        <pc:graphicFrameChg chg="add del mod modGraphic">
          <ac:chgData name="Howard Zeng" userId="b3a49412108e13ba" providerId="LiveId" clId="{BCC94F81-CC70-406E-BFFC-3B9E7FA9D0DE}" dt="2023-11-28T21:17:06.427" v="3307" actId="478"/>
          <ac:graphicFrameMkLst>
            <pc:docMk/>
            <pc:sldMk cId="4264775049" sldId="270"/>
            <ac:graphicFrameMk id="27" creationId="{10678F95-629C-55CA-1BD2-3EFA4EA091A2}"/>
          </ac:graphicFrameMkLst>
        </pc:graphicFrameChg>
        <pc:picChg chg="add del mod">
          <ac:chgData name="Howard Zeng" userId="b3a49412108e13ba" providerId="LiveId" clId="{BCC94F81-CC70-406E-BFFC-3B9E7FA9D0DE}" dt="2023-11-28T21:19:51.573" v="3373" actId="478"/>
          <ac:picMkLst>
            <pc:docMk/>
            <pc:sldMk cId="4264775049" sldId="270"/>
            <ac:picMk id="32" creationId="{1747C3F0-4F9E-9251-C5F0-644FB1DDB380}"/>
          </ac:picMkLst>
        </pc:picChg>
        <pc:picChg chg="add del mod">
          <ac:chgData name="Howard Zeng" userId="b3a49412108e13ba" providerId="LiveId" clId="{BCC94F81-CC70-406E-BFFC-3B9E7FA9D0DE}" dt="2023-11-28T21:19:33.376" v="3370" actId="478"/>
          <ac:picMkLst>
            <pc:docMk/>
            <pc:sldMk cId="4264775049" sldId="270"/>
            <ac:picMk id="1026" creationId="{DB95E0BB-1A61-C928-4073-9240CABA6B4B}"/>
          </ac:picMkLst>
        </pc:picChg>
        <pc:cxnChg chg="add del mod">
          <ac:chgData name="Howard Zeng" userId="b3a49412108e13ba" providerId="LiveId" clId="{BCC94F81-CC70-406E-BFFC-3B9E7FA9D0DE}" dt="2023-11-28T21:55:55.724" v="3624" actId="478"/>
          <ac:cxnSpMkLst>
            <pc:docMk/>
            <pc:sldMk cId="4264775049" sldId="270"/>
            <ac:cxnSpMk id="2" creationId="{372A7F99-A171-9A90-F8AE-2989F3EA8AB1}"/>
          </ac:cxnSpMkLst>
        </pc:cxnChg>
        <pc:cxnChg chg="add mod">
          <ac:chgData name="Howard Zeng" userId="b3a49412108e13ba" providerId="LiveId" clId="{BCC94F81-CC70-406E-BFFC-3B9E7FA9D0DE}" dt="2023-11-28T22:04:43.459" v="4278" actId="164"/>
          <ac:cxnSpMkLst>
            <pc:docMk/>
            <pc:sldMk cId="4264775049" sldId="270"/>
            <ac:cxnSpMk id="11" creationId="{0BA4213E-366D-4065-7D23-E46E6AE05B2C}"/>
          </ac:cxnSpMkLst>
        </pc:cxnChg>
        <pc:cxnChg chg="add mod">
          <ac:chgData name="Howard Zeng" userId="b3a49412108e13ba" providerId="LiveId" clId="{BCC94F81-CC70-406E-BFFC-3B9E7FA9D0DE}" dt="2023-11-28T22:04:43.459" v="4278" actId="164"/>
          <ac:cxnSpMkLst>
            <pc:docMk/>
            <pc:sldMk cId="4264775049" sldId="270"/>
            <ac:cxnSpMk id="14" creationId="{EC097250-78A1-EEF6-F1DC-1019A5E9C09F}"/>
          </ac:cxnSpMkLst>
        </pc:cxnChg>
        <pc:cxnChg chg="add del mod">
          <ac:chgData name="Howard Zeng" userId="b3a49412108e13ba" providerId="LiveId" clId="{BCC94F81-CC70-406E-BFFC-3B9E7FA9D0DE}" dt="2023-11-28T22:04:11.875" v="4097" actId="478"/>
          <ac:cxnSpMkLst>
            <pc:docMk/>
            <pc:sldMk cId="4264775049" sldId="270"/>
            <ac:cxnSpMk id="42" creationId="{38369598-B537-5BC0-5340-CDD133BE5F03}"/>
          </ac:cxnSpMkLst>
        </pc:cxnChg>
      </pc:sldChg>
      <pc:sldChg chg="addSp modSp new mod modAnim">
        <pc:chgData name="Howard Zeng" userId="b3a49412108e13ba" providerId="LiveId" clId="{BCC94F81-CC70-406E-BFFC-3B9E7FA9D0DE}" dt="2023-11-28T22:13:50.606" v="4686" actId="1076"/>
        <pc:sldMkLst>
          <pc:docMk/>
          <pc:sldMk cId="338603572" sldId="271"/>
        </pc:sldMkLst>
        <pc:spChg chg="add mod">
          <ac:chgData name="Howard Zeng" userId="b3a49412108e13ba" providerId="LiveId" clId="{BCC94F81-CC70-406E-BFFC-3B9E7FA9D0DE}" dt="2023-11-28T22:13:50.606" v="4686" actId="1076"/>
          <ac:spMkLst>
            <pc:docMk/>
            <pc:sldMk cId="338603572" sldId="271"/>
            <ac:spMk id="3" creationId="{86C43DC5-0592-B63D-DF99-99EEE41ECB0E}"/>
          </ac:spMkLst>
        </pc:spChg>
        <pc:picChg chg="add mod">
          <ac:chgData name="Howard Zeng" userId="b3a49412108e13ba" providerId="LiveId" clId="{BCC94F81-CC70-406E-BFFC-3B9E7FA9D0DE}" dt="2023-11-28T22:13:43.454" v="4685" actId="1076"/>
          <ac:picMkLst>
            <pc:docMk/>
            <pc:sldMk cId="338603572" sldId="271"/>
            <ac:picMk id="2" creationId="{D314A107-32F4-CB85-DECB-A1C9C41378BF}"/>
          </ac:picMkLst>
        </pc:picChg>
      </pc:sldChg>
      <pc:sldChg chg="addSp delSp modSp add del mod setBg">
        <pc:chgData name="Howard Zeng" userId="b3a49412108e13ba" providerId="LiveId" clId="{BCC94F81-CC70-406E-BFFC-3B9E7FA9D0DE}" dt="2023-11-28T22:03:25.652" v="4095" actId="47"/>
        <pc:sldMkLst>
          <pc:docMk/>
          <pc:sldMk cId="1394375220" sldId="271"/>
        </pc:sldMkLst>
        <pc:spChg chg="mod">
          <ac:chgData name="Howard Zeng" userId="b3a49412108e13ba" providerId="LiveId" clId="{BCC94F81-CC70-406E-BFFC-3B9E7FA9D0DE}" dt="2023-11-28T22:03:13.157" v="4054" actId="947"/>
          <ac:spMkLst>
            <pc:docMk/>
            <pc:sldMk cId="1394375220" sldId="271"/>
            <ac:spMk id="7" creationId="{F6BB09A2-83FD-4A07-90C3-B7A12C3904A2}"/>
          </ac:spMkLst>
        </pc:spChg>
        <pc:spChg chg="mod">
          <ac:chgData name="Howard Zeng" userId="b3a49412108e13ba" providerId="LiveId" clId="{BCC94F81-CC70-406E-BFFC-3B9E7FA9D0DE}" dt="2023-11-28T22:03:13.158" v="4056" actId="947"/>
          <ac:spMkLst>
            <pc:docMk/>
            <pc:sldMk cId="1394375220" sldId="271"/>
            <ac:spMk id="8" creationId="{2D7AF90E-A9D7-45E6-B33C-34F4E5541A1F}"/>
          </ac:spMkLst>
        </pc:spChg>
        <pc:spChg chg="mod">
          <ac:chgData name="Howard Zeng" userId="b3a49412108e13ba" providerId="LiveId" clId="{BCC94F81-CC70-406E-BFFC-3B9E7FA9D0DE}" dt="2023-11-28T22:03:13.159" v="4058" actId="947"/>
          <ac:spMkLst>
            <pc:docMk/>
            <pc:sldMk cId="1394375220" sldId="271"/>
            <ac:spMk id="15" creationId="{0F3DDA85-E930-42B3-BEE0-BC34F528F90E}"/>
          </ac:spMkLst>
        </pc:spChg>
        <pc:spChg chg="mod">
          <ac:chgData name="Howard Zeng" userId="b3a49412108e13ba" providerId="LiveId" clId="{BCC94F81-CC70-406E-BFFC-3B9E7FA9D0DE}" dt="2023-11-28T22:03:13.160" v="4060" actId="947"/>
          <ac:spMkLst>
            <pc:docMk/>
            <pc:sldMk cId="1394375220" sldId="271"/>
            <ac:spMk id="16" creationId="{64441057-8B1E-4AF3-B991-0000400E27EF}"/>
          </ac:spMkLst>
        </pc:spChg>
        <pc:spChg chg="mod">
          <ac:chgData name="Howard Zeng" userId="b3a49412108e13ba" providerId="LiveId" clId="{BCC94F81-CC70-406E-BFFC-3B9E7FA9D0DE}" dt="2023-11-28T22:03:13.161" v="4062" actId="947"/>
          <ac:spMkLst>
            <pc:docMk/>
            <pc:sldMk cId="1394375220" sldId="271"/>
            <ac:spMk id="22" creationId="{F7B167A8-FF4A-43D2-A5F8-3F3EE6C2951D}"/>
          </ac:spMkLst>
        </pc:spChg>
        <pc:spChg chg="mod">
          <ac:chgData name="Howard Zeng" userId="b3a49412108e13ba" providerId="LiveId" clId="{BCC94F81-CC70-406E-BFFC-3B9E7FA9D0DE}" dt="2023-11-28T22:03:13.162" v="4064" actId="947"/>
          <ac:spMkLst>
            <pc:docMk/>
            <pc:sldMk cId="1394375220" sldId="271"/>
            <ac:spMk id="23" creationId="{BC1E61CE-FB6E-4B89-B4D3-948A4C744424}"/>
          </ac:spMkLst>
        </pc:spChg>
        <pc:spChg chg="add del mod">
          <ac:chgData name="Howard Zeng" userId="b3a49412108e13ba" providerId="LiveId" clId="{BCC94F81-CC70-406E-BFFC-3B9E7FA9D0DE}" dt="2023-11-28T21:54:40.297" v="3587" actId="478"/>
          <ac:spMkLst>
            <pc:docMk/>
            <pc:sldMk cId="1394375220" sldId="271"/>
            <ac:spMk id="24" creationId="{18661F15-35B4-4767-50CE-C7E03B0EA2BA}"/>
          </ac:spMkLst>
        </pc:spChg>
        <pc:spChg chg="add del mod">
          <ac:chgData name="Howard Zeng" userId="b3a49412108e13ba" providerId="LiveId" clId="{BCC94F81-CC70-406E-BFFC-3B9E7FA9D0DE}" dt="2023-11-28T21:54:35.145" v="3579"/>
          <ac:spMkLst>
            <pc:docMk/>
            <pc:sldMk cId="1394375220" sldId="271"/>
            <ac:spMk id="25" creationId="{03C76699-DD3D-F0E1-645F-54D5AC5DC7A5}"/>
          </ac:spMkLst>
        </pc:spChg>
        <pc:spChg chg="mod">
          <ac:chgData name="Howard Zeng" userId="b3a49412108e13ba" providerId="LiveId" clId="{BCC94F81-CC70-406E-BFFC-3B9E7FA9D0DE}" dt="2023-11-28T22:03:13.163" v="4066" actId="947"/>
          <ac:spMkLst>
            <pc:docMk/>
            <pc:sldMk cId="1394375220" sldId="271"/>
            <ac:spMk id="40" creationId="{635E57B9-905D-4482-84C3-A7824E16D74A}"/>
          </ac:spMkLst>
        </pc:spChg>
        <pc:spChg chg="mod">
          <ac:chgData name="Howard Zeng" userId="b3a49412108e13ba" providerId="LiveId" clId="{BCC94F81-CC70-406E-BFFC-3B9E7FA9D0DE}" dt="2023-11-28T22:03:13.164" v="4068" actId="947"/>
          <ac:spMkLst>
            <pc:docMk/>
            <pc:sldMk cId="1394375220" sldId="271"/>
            <ac:spMk id="41" creationId="{CB3C6F7F-3639-4E36-B06A-FDB73FD3431E}"/>
          </ac:spMkLst>
        </pc:spChg>
        <pc:spChg chg="add del mod">
          <ac:chgData name="Howard Zeng" userId="b3a49412108e13ba" providerId="LiveId" clId="{BCC94F81-CC70-406E-BFFC-3B9E7FA9D0DE}" dt="2023-11-28T21:54:43.581" v="3589" actId="478"/>
          <ac:spMkLst>
            <pc:docMk/>
            <pc:sldMk cId="1394375220" sldId="271"/>
            <ac:spMk id="43" creationId="{84F28744-DD7B-4053-9295-4ED2E5F59C1A}"/>
          </ac:spMkLst>
        </pc:spChg>
        <pc:spChg chg="add del mod">
          <ac:chgData name="Howard Zeng" userId="b3a49412108e13ba" providerId="LiveId" clId="{BCC94F81-CC70-406E-BFFC-3B9E7FA9D0DE}" dt="2023-11-28T22:03:13.165" v="4070" actId="947"/>
          <ac:spMkLst>
            <pc:docMk/>
            <pc:sldMk cId="1394375220" sldId="271"/>
            <ac:spMk id="44" creationId="{AA1C7B8C-8B34-41AE-90C9-D696D6766A1D}"/>
          </ac:spMkLst>
        </pc:spChg>
        <pc:spChg chg="mod">
          <ac:chgData name="Howard Zeng" userId="b3a49412108e13ba" providerId="LiveId" clId="{BCC94F81-CC70-406E-BFFC-3B9E7FA9D0DE}" dt="2023-11-28T22:03:13.166" v="4072" actId="947"/>
          <ac:spMkLst>
            <pc:docMk/>
            <pc:sldMk cId="1394375220" sldId="271"/>
            <ac:spMk id="48" creationId="{C05B5DFE-E127-4421-A28C-283CF38A0999}"/>
          </ac:spMkLst>
        </pc:spChg>
        <pc:spChg chg="mod">
          <ac:chgData name="Howard Zeng" userId="b3a49412108e13ba" providerId="LiveId" clId="{BCC94F81-CC70-406E-BFFC-3B9E7FA9D0DE}" dt="2023-11-28T22:03:13.168" v="4074" actId="947"/>
          <ac:spMkLst>
            <pc:docMk/>
            <pc:sldMk cId="1394375220" sldId="271"/>
            <ac:spMk id="49" creationId="{2D8823D1-A99D-4205-BBCA-320758114A1D}"/>
          </ac:spMkLst>
        </pc:spChg>
        <pc:grpChg chg="add del">
          <ac:chgData name="Howard Zeng" userId="b3a49412108e13ba" providerId="LiveId" clId="{BCC94F81-CC70-406E-BFFC-3B9E7FA9D0DE}" dt="2023-11-28T21:54:43.581" v="3589" actId="478"/>
          <ac:grpSpMkLst>
            <pc:docMk/>
            <pc:sldMk cId="1394375220" sldId="271"/>
            <ac:grpSpMk id="46" creationId="{DCD0C04E-73ED-4A5B-8B4D-7720E833A4CE}"/>
          </ac:grpSpMkLst>
        </pc:grpChg>
      </pc:sldChg>
      <pc:sldChg chg="new">
        <pc:chgData name="Howard Zeng" userId="b3a49412108e13ba" providerId="LiveId" clId="{BCC94F81-CC70-406E-BFFC-3B9E7FA9D0DE}" dt="2023-11-28T22:14:08.225" v="4689" actId="680"/>
        <pc:sldMkLst>
          <pc:docMk/>
          <pc:sldMk cId="3457620698" sldId="272"/>
        </pc:sldMkLst>
      </pc:sldChg>
      <pc:sldChg chg="new del">
        <pc:chgData name="Howard Zeng" userId="b3a49412108e13ba" providerId="LiveId" clId="{BCC94F81-CC70-406E-BFFC-3B9E7FA9D0DE}" dt="2023-11-28T22:14:19.857" v="4692" actId="2696"/>
        <pc:sldMkLst>
          <pc:docMk/>
          <pc:sldMk cId="4267265492" sldId="273"/>
        </pc:sldMkLst>
      </pc:sldChg>
      <pc:sldMasterChg chg="delSldLayout modSldLayout">
        <pc:chgData name="Howard Zeng" userId="b3a49412108e13ba" providerId="LiveId" clId="{BCC94F81-CC70-406E-BFFC-3B9E7FA9D0DE}" dt="2023-11-28T22:03:25.652" v="4095" actId="47"/>
        <pc:sldMasterMkLst>
          <pc:docMk/>
          <pc:sldMasterMk cId="84953090" sldId="2147483673"/>
        </pc:sldMasterMkLst>
        <pc:sldLayoutChg chg="delSp del mod">
          <pc:chgData name="Howard Zeng" userId="b3a49412108e13ba" providerId="LiveId" clId="{BCC94F81-CC70-406E-BFFC-3B9E7FA9D0DE}" dt="2023-11-28T22:03:25.652" v="4095" actId="47"/>
          <pc:sldLayoutMkLst>
            <pc:docMk/>
            <pc:sldMasterMk cId="84953090" sldId="2147483673"/>
            <pc:sldLayoutMk cId="1830869205" sldId="2147483674"/>
          </pc:sldLayoutMkLst>
          <pc:spChg chg="del">
            <ac:chgData name="Howard Zeng" userId="b3a49412108e13ba" providerId="LiveId" clId="{BCC94F81-CC70-406E-BFFC-3B9E7FA9D0DE}" dt="2023-11-28T21:53:23.855" v="3537"/>
            <ac:spMkLst>
              <pc:docMk/>
              <pc:sldMasterMk cId="84953090" sldId="2147483673"/>
              <pc:sldLayoutMk cId="1830869205" sldId="2147483674"/>
              <ac:spMk id="2" creationId="{44FDCE23-AE33-E450-4B87-CBD8D857E872}"/>
            </ac:spMkLst>
          </pc:spChg>
          <pc:spChg chg="del">
            <ac:chgData name="Howard Zeng" userId="b3a49412108e13ba" providerId="LiveId" clId="{BCC94F81-CC70-406E-BFFC-3B9E7FA9D0DE}" dt="2023-11-28T21:53:23.855" v="3537"/>
            <ac:spMkLst>
              <pc:docMk/>
              <pc:sldMasterMk cId="84953090" sldId="2147483673"/>
              <pc:sldLayoutMk cId="1830869205" sldId="2147483674"/>
              <ac:spMk id="3" creationId="{CC31F57C-D7C4-274C-8EFB-FBB9058EF47F}"/>
            </ac:spMkLst>
          </pc:spChg>
          <pc:spChg chg="del">
            <ac:chgData name="Howard Zeng" userId="b3a49412108e13ba" providerId="LiveId" clId="{BCC94F81-CC70-406E-BFFC-3B9E7FA9D0DE}" dt="2023-11-28T21:53:23.855" v="3537"/>
            <ac:spMkLst>
              <pc:docMk/>
              <pc:sldMasterMk cId="84953090" sldId="2147483673"/>
              <pc:sldLayoutMk cId="1830869205" sldId="2147483674"/>
              <ac:spMk id="4" creationId="{9DAC2CA9-3342-B15B-EC6A-2FC465E1BDCA}"/>
            </ac:spMkLst>
          </pc:spChg>
          <pc:spChg chg="del">
            <ac:chgData name="Howard Zeng" userId="b3a49412108e13ba" providerId="LiveId" clId="{BCC94F81-CC70-406E-BFFC-3B9E7FA9D0DE}" dt="2023-11-28T21:53:23.855" v="3537"/>
            <ac:spMkLst>
              <pc:docMk/>
              <pc:sldMasterMk cId="84953090" sldId="2147483673"/>
              <pc:sldLayoutMk cId="1830869205" sldId="2147483674"/>
              <ac:spMk id="5" creationId="{CA94D8C9-4D78-666E-422D-02DB2E7EB94B}"/>
            </ac:spMkLst>
          </pc:sp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7D9526-8969-45C8-A28F-93400082D77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52B7F4F-2702-4E36-B896-DB6AD3E70D85}">
      <dgm:prSet/>
      <dgm:spPr/>
      <dgm:t>
        <a:bodyPr/>
        <a:lstStyle/>
        <a:p>
          <a:pPr>
            <a:lnSpc>
              <a:spcPct val="100000"/>
            </a:lnSpc>
          </a:pPr>
          <a:r>
            <a:rPr lang="en-US" dirty="0"/>
            <a:t>Construct a model to capture buying and selling signal of the stock market</a:t>
          </a:r>
        </a:p>
      </dgm:t>
    </dgm:pt>
    <dgm:pt modelId="{BEAA42E4-3A8B-4D11-9AA7-B0DA4B6B2251}" type="parTrans" cxnId="{21A2EEDE-B034-4298-8496-ED360EDC5B73}">
      <dgm:prSet/>
      <dgm:spPr/>
      <dgm:t>
        <a:bodyPr/>
        <a:lstStyle/>
        <a:p>
          <a:endParaRPr lang="en-US"/>
        </a:p>
      </dgm:t>
    </dgm:pt>
    <dgm:pt modelId="{EF29B5BA-9BC1-4D76-BD70-78F9199EABA1}" type="sibTrans" cxnId="{21A2EEDE-B034-4298-8496-ED360EDC5B73}">
      <dgm:prSet/>
      <dgm:spPr/>
      <dgm:t>
        <a:bodyPr/>
        <a:lstStyle/>
        <a:p>
          <a:endParaRPr lang="en-US"/>
        </a:p>
      </dgm:t>
    </dgm:pt>
    <dgm:pt modelId="{5FC0DDF8-1BF1-4359-BEC1-EA7CD70ACA5F}">
      <dgm:prSet/>
      <dgm:spPr/>
      <dgm:t>
        <a:bodyPr/>
        <a:lstStyle/>
        <a:p>
          <a:pPr>
            <a:lnSpc>
              <a:spcPct val="100000"/>
            </a:lnSpc>
          </a:pPr>
          <a:r>
            <a:rPr lang="en-US" dirty="0"/>
            <a:t>Modeling stock market signals for buying and selling</a:t>
          </a:r>
        </a:p>
      </dgm:t>
    </dgm:pt>
    <dgm:pt modelId="{DA0D3296-9D1C-4040-B3D2-AB5921AEDB39}" type="parTrans" cxnId="{3161AF28-7129-46C6-944B-BD11E164DC58}">
      <dgm:prSet/>
      <dgm:spPr/>
      <dgm:t>
        <a:bodyPr/>
        <a:lstStyle/>
        <a:p>
          <a:endParaRPr lang="en-US"/>
        </a:p>
      </dgm:t>
    </dgm:pt>
    <dgm:pt modelId="{B50B769E-C2DC-4534-A727-719EEA221276}" type="sibTrans" cxnId="{3161AF28-7129-46C6-944B-BD11E164DC58}">
      <dgm:prSet/>
      <dgm:spPr/>
      <dgm:t>
        <a:bodyPr/>
        <a:lstStyle/>
        <a:p>
          <a:endParaRPr lang="en-US"/>
        </a:p>
      </dgm:t>
    </dgm:pt>
    <dgm:pt modelId="{BCE3DE5A-1383-4E99-9030-4D8ADBE03E0C}">
      <dgm:prSet/>
      <dgm:spPr/>
      <dgm:t>
        <a:bodyPr/>
        <a:lstStyle/>
        <a:p>
          <a:pPr>
            <a:lnSpc>
              <a:spcPct val="100000"/>
            </a:lnSpc>
          </a:pPr>
          <a:r>
            <a:rPr lang="en-US" dirty="0"/>
            <a:t>Decision making using the return from models</a:t>
          </a:r>
        </a:p>
      </dgm:t>
    </dgm:pt>
    <dgm:pt modelId="{5CE08A19-424C-4C24-A53F-CA0C9E58F912}" type="parTrans" cxnId="{6C98CDF0-8F40-4AFE-A856-63FB9C1E9601}">
      <dgm:prSet/>
      <dgm:spPr/>
      <dgm:t>
        <a:bodyPr/>
        <a:lstStyle/>
        <a:p>
          <a:endParaRPr lang="en-US"/>
        </a:p>
      </dgm:t>
    </dgm:pt>
    <dgm:pt modelId="{46CBA0B9-AD78-4B6F-BEC6-41071BB8C8B3}" type="sibTrans" cxnId="{6C98CDF0-8F40-4AFE-A856-63FB9C1E9601}">
      <dgm:prSet/>
      <dgm:spPr/>
      <dgm:t>
        <a:bodyPr/>
        <a:lstStyle/>
        <a:p>
          <a:endParaRPr lang="en-US"/>
        </a:p>
      </dgm:t>
    </dgm:pt>
    <dgm:pt modelId="{5FAE9542-ED2B-4FF2-A911-A23EE6F6DDC5}">
      <dgm:prSet/>
      <dgm:spPr/>
      <dgm:t>
        <a:bodyPr/>
        <a:lstStyle/>
        <a:p>
          <a:pPr>
            <a:lnSpc>
              <a:spcPct val="100000"/>
            </a:lnSpc>
          </a:pPr>
          <a:r>
            <a:rPr lang="en-US" dirty="0"/>
            <a:t>Implement sentiment analysis of retail trader and study their impact</a:t>
          </a:r>
        </a:p>
      </dgm:t>
    </dgm:pt>
    <dgm:pt modelId="{DE52508F-1789-4A9F-9707-74924DD7E61E}" type="parTrans" cxnId="{EFF2ED75-E9AC-4B48-B3F2-5971B7523C4C}">
      <dgm:prSet/>
      <dgm:spPr/>
      <dgm:t>
        <a:bodyPr/>
        <a:lstStyle/>
        <a:p>
          <a:endParaRPr lang="en-US"/>
        </a:p>
      </dgm:t>
    </dgm:pt>
    <dgm:pt modelId="{CCF74DE4-26C9-45A4-82E6-70A784D8BBD1}" type="sibTrans" cxnId="{EFF2ED75-E9AC-4B48-B3F2-5971B7523C4C}">
      <dgm:prSet/>
      <dgm:spPr/>
      <dgm:t>
        <a:bodyPr/>
        <a:lstStyle/>
        <a:p>
          <a:endParaRPr lang="en-US"/>
        </a:p>
      </dgm:t>
    </dgm:pt>
    <dgm:pt modelId="{7EF95EE2-E166-47D0-9D14-B03FFF560B57}">
      <dgm:prSet/>
      <dgm:spPr/>
      <dgm:t>
        <a:bodyPr/>
        <a:lstStyle/>
        <a:p>
          <a:pPr>
            <a:lnSpc>
              <a:spcPct val="100000"/>
            </a:lnSpc>
          </a:pPr>
          <a:r>
            <a:rPr lang="en-US"/>
            <a:t>Entity matching</a:t>
          </a:r>
        </a:p>
      </dgm:t>
    </dgm:pt>
    <dgm:pt modelId="{839EBB23-5355-4A00-92A2-1DCE9FCB480F}" type="parTrans" cxnId="{BE710D90-EC91-4A9C-A6F9-FF61E651102D}">
      <dgm:prSet/>
      <dgm:spPr/>
      <dgm:t>
        <a:bodyPr/>
        <a:lstStyle/>
        <a:p>
          <a:endParaRPr lang="en-US"/>
        </a:p>
      </dgm:t>
    </dgm:pt>
    <dgm:pt modelId="{D43383D3-68DE-4B85-913F-C29C0148766E}" type="sibTrans" cxnId="{BE710D90-EC91-4A9C-A6F9-FF61E651102D}">
      <dgm:prSet/>
      <dgm:spPr/>
      <dgm:t>
        <a:bodyPr/>
        <a:lstStyle/>
        <a:p>
          <a:endParaRPr lang="en-US"/>
        </a:p>
      </dgm:t>
    </dgm:pt>
    <dgm:pt modelId="{CFF50CC6-AF62-4A74-A57F-062BC2FB4847}">
      <dgm:prSet/>
      <dgm:spPr/>
      <dgm:t>
        <a:bodyPr/>
        <a:lstStyle/>
        <a:p>
          <a:pPr>
            <a:lnSpc>
              <a:spcPct val="100000"/>
            </a:lnSpc>
          </a:pPr>
          <a:r>
            <a:rPr lang="en-US" dirty="0"/>
            <a:t>Sentiment analysis</a:t>
          </a:r>
        </a:p>
      </dgm:t>
    </dgm:pt>
    <dgm:pt modelId="{CD378CC3-6E8D-4145-A817-31B9A848521A}" type="parTrans" cxnId="{08301A69-1B3C-4AE7-999B-A6DB99EE34B5}">
      <dgm:prSet/>
      <dgm:spPr/>
      <dgm:t>
        <a:bodyPr/>
        <a:lstStyle/>
        <a:p>
          <a:endParaRPr lang="en-US"/>
        </a:p>
      </dgm:t>
    </dgm:pt>
    <dgm:pt modelId="{08EED712-60E2-47B1-B3F4-1DBE967B0344}" type="sibTrans" cxnId="{08301A69-1B3C-4AE7-999B-A6DB99EE34B5}">
      <dgm:prSet/>
      <dgm:spPr/>
      <dgm:t>
        <a:bodyPr/>
        <a:lstStyle/>
        <a:p>
          <a:endParaRPr lang="en-US"/>
        </a:p>
      </dgm:t>
    </dgm:pt>
    <dgm:pt modelId="{09A38CE4-E368-4750-9444-162AFCA58891}" type="pres">
      <dgm:prSet presAssocID="{9B7D9526-8969-45C8-A28F-93400082D770}" presName="root" presStyleCnt="0">
        <dgm:presLayoutVars>
          <dgm:dir/>
          <dgm:resizeHandles val="exact"/>
        </dgm:presLayoutVars>
      </dgm:prSet>
      <dgm:spPr/>
    </dgm:pt>
    <dgm:pt modelId="{DE96EEF8-755C-4C8E-AD8B-8AC82EE71A7E}" type="pres">
      <dgm:prSet presAssocID="{752B7F4F-2702-4E36-B896-DB6AD3E70D85}" presName="compNode" presStyleCnt="0"/>
      <dgm:spPr/>
    </dgm:pt>
    <dgm:pt modelId="{18986CF1-2072-42F0-BCE0-914E74EE6D33}" type="pres">
      <dgm:prSet presAssocID="{752B7F4F-2702-4E36-B896-DB6AD3E70D85}" presName="bgRect" presStyleLbl="bgShp" presStyleIdx="0" presStyleCnt="2"/>
      <dgm:spPr/>
    </dgm:pt>
    <dgm:pt modelId="{D81EE60F-2821-4F87-98D9-59CDB0BCB6F7}" type="pres">
      <dgm:prSet presAssocID="{752B7F4F-2702-4E36-B896-DB6AD3E70D8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14DEDF7C-63E7-469F-A76B-D678BEB6F37C}" type="pres">
      <dgm:prSet presAssocID="{752B7F4F-2702-4E36-B896-DB6AD3E70D85}" presName="spaceRect" presStyleCnt="0"/>
      <dgm:spPr/>
    </dgm:pt>
    <dgm:pt modelId="{37B540AC-436C-4460-A4C7-6FA0DE6679E7}" type="pres">
      <dgm:prSet presAssocID="{752B7F4F-2702-4E36-B896-DB6AD3E70D85}" presName="parTx" presStyleLbl="revTx" presStyleIdx="0" presStyleCnt="4">
        <dgm:presLayoutVars>
          <dgm:chMax val="0"/>
          <dgm:chPref val="0"/>
        </dgm:presLayoutVars>
      </dgm:prSet>
      <dgm:spPr/>
    </dgm:pt>
    <dgm:pt modelId="{B9F9C750-C5FA-424B-91B7-6E26661FE142}" type="pres">
      <dgm:prSet presAssocID="{752B7F4F-2702-4E36-B896-DB6AD3E70D85}" presName="desTx" presStyleLbl="revTx" presStyleIdx="1" presStyleCnt="4">
        <dgm:presLayoutVars/>
      </dgm:prSet>
      <dgm:spPr/>
    </dgm:pt>
    <dgm:pt modelId="{B590C752-BF56-4C8F-BC2E-7324FF286D96}" type="pres">
      <dgm:prSet presAssocID="{EF29B5BA-9BC1-4D76-BD70-78F9199EABA1}" presName="sibTrans" presStyleCnt="0"/>
      <dgm:spPr/>
    </dgm:pt>
    <dgm:pt modelId="{138E70F6-4640-4F3A-B755-CAE18243AC10}" type="pres">
      <dgm:prSet presAssocID="{5FAE9542-ED2B-4FF2-A911-A23EE6F6DDC5}" presName="compNode" presStyleCnt="0"/>
      <dgm:spPr/>
    </dgm:pt>
    <dgm:pt modelId="{E541CD7E-3771-4130-ACEF-6B941838B6F5}" type="pres">
      <dgm:prSet presAssocID="{5FAE9542-ED2B-4FF2-A911-A23EE6F6DDC5}" presName="bgRect" presStyleLbl="bgShp" presStyleIdx="1" presStyleCnt="2"/>
      <dgm:spPr/>
    </dgm:pt>
    <dgm:pt modelId="{10276274-7A25-420F-85AC-6F98D7C9368E}" type="pres">
      <dgm:prSet presAssocID="{5FAE9542-ED2B-4FF2-A911-A23EE6F6DDC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9BC13FE3-8807-4DAD-93E9-386EFDB6E8A9}" type="pres">
      <dgm:prSet presAssocID="{5FAE9542-ED2B-4FF2-A911-A23EE6F6DDC5}" presName="spaceRect" presStyleCnt="0"/>
      <dgm:spPr/>
    </dgm:pt>
    <dgm:pt modelId="{C1D4B622-1C87-4F4A-B292-1823CF35D469}" type="pres">
      <dgm:prSet presAssocID="{5FAE9542-ED2B-4FF2-A911-A23EE6F6DDC5}" presName="parTx" presStyleLbl="revTx" presStyleIdx="2" presStyleCnt="4">
        <dgm:presLayoutVars>
          <dgm:chMax val="0"/>
          <dgm:chPref val="0"/>
        </dgm:presLayoutVars>
      </dgm:prSet>
      <dgm:spPr/>
    </dgm:pt>
    <dgm:pt modelId="{D989E9BD-753D-4A8A-BE43-10BCB6382F25}" type="pres">
      <dgm:prSet presAssocID="{5FAE9542-ED2B-4FF2-A911-A23EE6F6DDC5}" presName="desTx" presStyleLbl="revTx" presStyleIdx="3" presStyleCnt="4">
        <dgm:presLayoutVars/>
      </dgm:prSet>
      <dgm:spPr/>
    </dgm:pt>
  </dgm:ptLst>
  <dgm:cxnLst>
    <dgm:cxn modelId="{3161AF28-7129-46C6-944B-BD11E164DC58}" srcId="{752B7F4F-2702-4E36-B896-DB6AD3E70D85}" destId="{5FC0DDF8-1BF1-4359-BEC1-EA7CD70ACA5F}" srcOrd="0" destOrd="0" parTransId="{DA0D3296-9D1C-4040-B3D2-AB5921AEDB39}" sibTransId="{B50B769E-C2DC-4534-A727-719EEA221276}"/>
    <dgm:cxn modelId="{08301A69-1B3C-4AE7-999B-A6DB99EE34B5}" srcId="{5FAE9542-ED2B-4FF2-A911-A23EE6F6DDC5}" destId="{CFF50CC6-AF62-4A74-A57F-062BC2FB4847}" srcOrd="1" destOrd="0" parTransId="{CD378CC3-6E8D-4145-A817-31B9A848521A}" sibTransId="{08EED712-60E2-47B1-B3F4-1DBE967B0344}"/>
    <dgm:cxn modelId="{EFF2ED75-E9AC-4B48-B3F2-5971B7523C4C}" srcId="{9B7D9526-8969-45C8-A28F-93400082D770}" destId="{5FAE9542-ED2B-4FF2-A911-A23EE6F6DDC5}" srcOrd="1" destOrd="0" parTransId="{DE52508F-1789-4A9F-9707-74924DD7E61E}" sibTransId="{CCF74DE4-26C9-45A4-82E6-70A784D8BBD1}"/>
    <dgm:cxn modelId="{B0A50259-50DC-4F73-8607-AB7A470604C1}" type="presOf" srcId="{752B7F4F-2702-4E36-B896-DB6AD3E70D85}" destId="{37B540AC-436C-4460-A4C7-6FA0DE6679E7}" srcOrd="0" destOrd="0" presId="urn:microsoft.com/office/officeart/2018/2/layout/IconVerticalSolidList"/>
    <dgm:cxn modelId="{D6909B59-9DF0-4AC9-8F1E-2F5A847EACF5}" type="presOf" srcId="{5FAE9542-ED2B-4FF2-A911-A23EE6F6DDC5}" destId="{C1D4B622-1C87-4F4A-B292-1823CF35D469}" srcOrd="0" destOrd="0" presId="urn:microsoft.com/office/officeart/2018/2/layout/IconVerticalSolidList"/>
    <dgm:cxn modelId="{231CAF82-4079-4066-ABF9-82AD15921879}" type="presOf" srcId="{7EF95EE2-E166-47D0-9D14-B03FFF560B57}" destId="{D989E9BD-753D-4A8A-BE43-10BCB6382F25}" srcOrd="0" destOrd="0" presId="urn:microsoft.com/office/officeart/2018/2/layout/IconVerticalSolidList"/>
    <dgm:cxn modelId="{BE710D90-EC91-4A9C-A6F9-FF61E651102D}" srcId="{5FAE9542-ED2B-4FF2-A911-A23EE6F6DDC5}" destId="{7EF95EE2-E166-47D0-9D14-B03FFF560B57}" srcOrd="0" destOrd="0" parTransId="{839EBB23-5355-4A00-92A2-1DCE9FCB480F}" sibTransId="{D43383D3-68DE-4B85-913F-C29C0148766E}"/>
    <dgm:cxn modelId="{79BD5DA5-D3E7-4330-8FA9-A410A86E0136}" type="presOf" srcId="{5FC0DDF8-1BF1-4359-BEC1-EA7CD70ACA5F}" destId="{B9F9C750-C5FA-424B-91B7-6E26661FE142}" srcOrd="0" destOrd="0" presId="urn:microsoft.com/office/officeart/2018/2/layout/IconVerticalSolidList"/>
    <dgm:cxn modelId="{E54609CB-887B-458F-8EDB-69EFD94E71B3}" type="presOf" srcId="{9B7D9526-8969-45C8-A28F-93400082D770}" destId="{09A38CE4-E368-4750-9444-162AFCA58891}" srcOrd="0" destOrd="0" presId="urn:microsoft.com/office/officeart/2018/2/layout/IconVerticalSolidList"/>
    <dgm:cxn modelId="{D4E4C9CD-5B4D-4224-A62C-16C39C14EB51}" type="presOf" srcId="{BCE3DE5A-1383-4E99-9030-4D8ADBE03E0C}" destId="{B9F9C750-C5FA-424B-91B7-6E26661FE142}" srcOrd="0" destOrd="1" presId="urn:microsoft.com/office/officeart/2018/2/layout/IconVerticalSolidList"/>
    <dgm:cxn modelId="{21A2EEDE-B034-4298-8496-ED360EDC5B73}" srcId="{9B7D9526-8969-45C8-A28F-93400082D770}" destId="{752B7F4F-2702-4E36-B896-DB6AD3E70D85}" srcOrd="0" destOrd="0" parTransId="{BEAA42E4-3A8B-4D11-9AA7-B0DA4B6B2251}" sibTransId="{EF29B5BA-9BC1-4D76-BD70-78F9199EABA1}"/>
    <dgm:cxn modelId="{6C98CDF0-8F40-4AFE-A856-63FB9C1E9601}" srcId="{752B7F4F-2702-4E36-B896-DB6AD3E70D85}" destId="{BCE3DE5A-1383-4E99-9030-4D8ADBE03E0C}" srcOrd="1" destOrd="0" parTransId="{5CE08A19-424C-4C24-A53F-CA0C9E58F912}" sibTransId="{46CBA0B9-AD78-4B6F-BEC6-41071BB8C8B3}"/>
    <dgm:cxn modelId="{8C7978F1-F8DC-4DAB-B37A-E9CA52844F5E}" type="presOf" srcId="{CFF50CC6-AF62-4A74-A57F-062BC2FB4847}" destId="{D989E9BD-753D-4A8A-BE43-10BCB6382F25}" srcOrd="0" destOrd="1" presId="urn:microsoft.com/office/officeart/2018/2/layout/IconVerticalSolidList"/>
    <dgm:cxn modelId="{BF482D20-E596-46CF-A7E4-6C47F9BF2CAF}" type="presParOf" srcId="{09A38CE4-E368-4750-9444-162AFCA58891}" destId="{DE96EEF8-755C-4C8E-AD8B-8AC82EE71A7E}" srcOrd="0" destOrd="0" presId="urn:microsoft.com/office/officeart/2018/2/layout/IconVerticalSolidList"/>
    <dgm:cxn modelId="{C74A307D-636F-4CFB-8C51-EE0AF7370F45}" type="presParOf" srcId="{DE96EEF8-755C-4C8E-AD8B-8AC82EE71A7E}" destId="{18986CF1-2072-42F0-BCE0-914E74EE6D33}" srcOrd="0" destOrd="0" presId="urn:microsoft.com/office/officeart/2018/2/layout/IconVerticalSolidList"/>
    <dgm:cxn modelId="{F744318E-FDD5-433D-BE7E-C405B10D51B5}" type="presParOf" srcId="{DE96EEF8-755C-4C8E-AD8B-8AC82EE71A7E}" destId="{D81EE60F-2821-4F87-98D9-59CDB0BCB6F7}" srcOrd="1" destOrd="0" presId="urn:microsoft.com/office/officeart/2018/2/layout/IconVerticalSolidList"/>
    <dgm:cxn modelId="{5980CFBA-B374-4C02-BE3C-5351F9FE6642}" type="presParOf" srcId="{DE96EEF8-755C-4C8E-AD8B-8AC82EE71A7E}" destId="{14DEDF7C-63E7-469F-A76B-D678BEB6F37C}" srcOrd="2" destOrd="0" presId="urn:microsoft.com/office/officeart/2018/2/layout/IconVerticalSolidList"/>
    <dgm:cxn modelId="{DF146145-A21A-4A30-8C69-2A775ECAB2E8}" type="presParOf" srcId="{DE96EEF8-755C-4C8E-AD8B-8AC82EE71A7E}" destId="{37B540AC-436C-4460-A4C7-6FA0DE6679E7}" srcOrd="3" destOrd="0" presId="urn:microsoft.com/office/officeart/2018/2/layout/IconVerticalSolidList"/>
    <dgm:cxn modelId="{4D616CD7-D7E7-42C7-88FB-3530A87753C6}" type="presParOf" srcId="{DE96EEF8-755C-4C8E-AD8B-8AC82EE71A7E}" destId="{B9F9C750-C5FA-424B-91B7-6E26661FE142}" srcOrd="4" destOrd="0" presId="urn:microsoft.com/office/officeart/2018/2/layout/IconVerticalSolidList"/>
    <dgm:cxn modelId="{B14A2D50-8E80-44F0-9815-1640F48A6F9A}" type="presParOf" srcId="{09A38CE4-E368-4750-9444-162AFCA58891}" destId="{B590C752-BF56-4C8F-BC2E-7324FF286D96}" srcOrd="1" destOrd="0" presId="urn:microsoft.com/office/officeart/2018/2/layout/IconVerticalSolidList"/>
    <dgm:cxn modelId="{01E5AEB6-33FA-407E-8B66-B1D216753DA2}" type="presParOf" srcId="{09A38CE4-E368-4750-9444-162AFCA58891}" destId="{138E70F6-4640-4F3A-B755-CAE18243AC10}" srcOrd="2" destOrd="0" presId="urn:microsoft.com/office/officeart/2018/2/layout/IconVerticalSolidList"/>
    <dgm:cxn modelId="{2AB88DC9-C783-4CFF-B99A-C3DA66A12973}" type="presParOf" srcId="{138E70F6-4640-4F3A-B755-CAE18243AC10}" destId="{E541CD7E-3771-4130-ACEF-6B941838B6F5}" srcOrd="0" destOrd="0" presId="urn:microsoft.com/office/officeart/2018/2/layout/IconVerticalSolidList"/>
    <dgm:cxn modelId="{C22E7B9D-863F-4A61-8492-613465A79AC1}" type="presParOf" srcId="{138E70F6-4640-4F3A-B755-CAE18243AC10}" destId="{10276274-7A25-420F-85AC-6F98D7C9368E}" srcOrd="1" destOrd="0" presId="urn:microsoft.com/office/officeart/2018/2/layout/IconVerticalSolidList"/>
    <dgm:cxn modelId="{E853B994-59A5-46A3-8622-0FA4C127DCD4}" type="presParOf" srcId="{138E70F6-4640-4F3A-B755-CAE18243AC10}" destId="{9BC13FE3-8807-4DAD-93E9-386EFDB6E8A9}" srcOrd="2" destOrd="0" presId="urn:microsoft.com/office/officeart/2018/2/layout/IconVerticalSolidList"/>
    <dgm:cxn modelId="{6B155BBF-1BF8-42D4-996F-AD0C73C696B4}" type="presParOf" srcId="{138E70F6-4640-4F3A-B755-CAE18243AC10}" destId="{C1D4B622-1C87-4F4A-B292-1823CF35D469}" srcOrd="3" destOrd="0" presId="urn:microsoft.com/office/officeart/2018/2/layout/IconVerticalSolidList"/>
    <dgm:cxn modelId="{BBE1F218-B14C-4EC9-BCF9-C49D70761A09}" type="presParOf" srcId="{138E70F6-4640-4F3A-B755-CAE18243AC10}" destId="{D989E9BD-753D-4A8A-BE43-10BCB6382F25}" srcOrd="4" destOrd="0" presId="urn:microsoft.com/office/officeart/2018/2/layout/IconVerticalSoli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143521-B3F7-49EE-81E1-D337A8F26784}"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94BED6AA-20B8-4B6D-98F6-C4CBC266E7C5}">
      <dgm:prSet/>
      <dgm:spPr/>
      <dgm:t>
        <a:bodyPr/>
        <a:lstStyle/>
        <a:p>
          <a:r>
            <a:rPr lang="en-US"/>
            <a:t>Similarities:</a:t>
          </a:r>
        </a:p>
      </dgm:t>
    </dgm:pt>
    <dgm:pt modelId="{F08C03AC-141C-4D97-B798-516B057347B1}" type="parTrans" cxnId="{C8A07820-9951-4941-9493-F5B694DC9DA7}">
      <dgm:prSet/>
      <dgm:spPr/>
      <dgm:t>
        <a:bodyPr/>
        <a:lstStyle/>
        <a:p>
          <a:endParaRPr lang="en-US"/>
        </a:p>
      </dgm:t>
    </dgm:pt>
    <dgm:pt modelId="{7863FAB8-13FA-4373-B70C-31396DC273A3}" type="sibTrans" cxnId="{C8A07820-9951-4941-9493-F5B694DC9DA7}">
      <dgm:prSet/>
      <dgm:spPr/>
      <dgm:t>
        <a:bodyPr/>
        <a:lstStyle/>
        <a:p>
          <a:endParaRPr lang="en-US"/>
        </a:p>
      </dgm:t>
    </dgm:pt>
    <dgm:pt modelId="{783B5F03-87CF-4C47-99D6-BE02033E20C9}">
      <dgm:prSet/>
      <dgm:spPr/>
      <dgm:t>
        <a:bodyPr/>
        <a:lstStyle/>
        <a:p>
          <a:r>
            <a:rPr lang="en-US"/>
            <a:t>There are paper study the correlation between stock market and retail traders’ sentiment</a:t>
          </a:r>
        </a:p>
      </dgm:t>
    </dgm:pt>
    <dgm:pt modelId="{03DB114C-C02F-4220-AB33-8315CD2D2602}" type="parTrans" cxnId="{17BED740-E256-498D-B562-80EB904E7FA0}">
      <dgm:prSet/>
      <dgm:spPr/>
      <dgm:t>
        <a:bodyPr/>
        <a:lstStyle/>
        <a:p>
          <a:endParaRPr lang="en-US"/>
        </a:p>
      </dgm:t>
    </dgm:pt>
    <dgm:pt modelId="{9C3AC8DC-0979-4B1D-9E9E-20557050AD00}" type="sibTrans" cxnId="{17BED740-E256-498D-B562-80EB904E7FA0}">
      <dgm:prSet/>
      <dgm:spPr/>
      <dgm:t>
        <a:bodyPr/>
        <a:lstStyle/>
        <a:p>
          <a:endParaRPr lang="en-US"/>
        </a:p>
      </dgm:t>
    </dgm:pt>
    <dgm:pt modelId="{99A02676-2CF9-4F9B-A2B2-E11AE5245397}">
      <dgm:prSet/>
      <dgm:spPr/>
      <dgm:t>
        <a:bodyPr/>
        <a:lstStyle/>
        <a:p>
          <a:r>
            <a:rPr lang="en-US"/>
            <a:t>There are paper about building models to predict stock return</a:t>
          </a:r>
        </a:p>
      </dgm:t>
    </dgm:pt>
    <dgm:pt modelId="{659EBAA6-562F-4E5A-B382-BC0E7A90ABFB}" type="parTrans" cxnId="{09BA361F-3F0B-4FB9-9E6D-5D4CF6237DD0}">
      <dgm:prSet/>
      <dgm:spPr/>
      <dgm:t>
        <a:bodyPr/>
        <a:lstStyle/>
        <a:p>
          <a:endParaRPr lang="en-US"/>
        </a:p>
      </dgm:t>
    </dgm:pt>
    <dgm:pt modelId="{B343CCAC-49C9-4D2E-8A34-D2AF44FB800A}" type="sibTrans" cxnId="{09BA361F-3F0B-4FB9-9E6D-5D4CF6237DD0}">
      <dgm:prSet/>
      <dgm:spPr/>
      <dgm:t>
        <a:bodyPr/>
        <a:lstStyle/>
        <a:p>
          <a:endParaRPr lang="en-US"/>
        </a:p>
      </dgm:t>
    </dgm:pt>
    <dgm:pt modelId="{3B3F23A9-9368-4FF8-9628-011B9433666D}">
      <dgm:prSet/>
      <dgm:spPr/>
      <dgm:t>
        <a:bodyPr/>
        <a:lstStyle/>
        <a:p>
          <a:r>
            <a:rPr lang="en-US"/>
            <a:t>Uniqueness</a:t>
          </a:r>
        </a:p>
      </dgm:t>
    </dgm:pt>
    <dgm:pt modelId="{64C214AA-E8CD-46F1-945C-8FBA5C339EC7}" type="parTrans" cxnId="{88697ADF-E79E-4545-8C5B-6A3C96ABEA75}">
      <dgm:prSet/>
      <dgm:spPr/>
      <dgm:t>
        <a:bodyPr/>
        <a:lstStyle/>
        <a:p>
          <a:endParaRPr lang="en-US"/>
        </a:p>
      </dgm:t>
    </dgm:pt>
    <dgm:pt modelId="{C948E9B6-7EA6-45A9-BE7C-73FF13D76FA8}" type="sibTrans" cxnId="{88697ADF-E79E-4545-8C5B-6A3C96ABEA75}">
      <dgm:prSet/>
      <dgm:spPr/>
      <dgm:t>
        <a:bodyPr/>
        <a:lstStyle/>
        <a:p>
          <a:endParaRPr lang="en-US"/>
        </a:p>
      </dgm:t>
    </dgm:pt>
    <dgm:pt modelId="{29232304-F197-4F19-A308-C88511292A9E}">
      <dgm:prSet/>
      <dgm:spPr/>
      <dgm:t>
        <a:bodyPr/>
        <a:lstStyle/>
        <a:p>
          <a:r>
            <a:rPr lang="en-US"/>
            <a:t>We implemented a dynamic approach to make short term prediction </a:t>
          </a:r>
        </a:p>
      </dgm:t>
    </dgm:pt>
    <dgm:pt modelId="{56E228EC-845F-47B9-850A-9118EEAF286B}" type="parTrans" cxnId="{D6F4B180-8AAF-4C99-B348-99B982CCC24A}">
      <dgm:prSet/>
      <dgm:spPr/>
      <dgm:t>
        <a:bodyPr/>
        <a:lstStyle/>
        <a:p>
          <a:endParaRPr lang="en-US"/>
        </a:p>
      </dgm:t>
    </dgm:pt>
    <dgm:pt modelId="{C4ABA87D-7618-45AC-9C5A-F1775AE53EE5}" type="sibTrans" cxnId="{D6F4B180-8AAF-4C99-B348-99B982CCC24A}">
      <dgm:prSet/>
      <dgm:spPr/>
      <dgm:t>
        <a:bodyPr/>
        <a:lstStyle/>
        <a:p>
          <a:endParaRPr lang="en-US"/>
        </a:p>
      </dgm:t>
    </dgm:pt>
    <dgm:pt modelId="{2B082865-4192-4319-9011-EC5FAA6A9E70}">
      <dgm:prSet/>
      <dgm:spPr/>
      <dgm:t>
        <a:bodyPr/>
        <a:lstStyle/>
        <a:p>
          <a:r>
            <a:rPr lang="en-US"/>
            <a:t>We focus both on loss and gain</a:t>
          </a:r>
        </a:p>
      </dgm:t>
    </dgm:pt>
    <dgm:pt modelId="{710C6B4C-8A33-4681-90E1-6F785CB95183}" type="parTrans" cxnId="{3F22CF34-295B-4907-A5CC-6F4A68B0965C}">
      <dgm:prSet/>
      <dgm:spPr/>
      <dgm:t>
        <a:bodyPr/>
        <a:lstStyle/>
        <a:p>
          <a:endParaRPr lang="en-US"/>
        </a:p>
      </dgm:t>
    </dgm:pt>
    <dgm:pt modelId="{401AFC5A-0C2A-407E-9096-1929B2468677}" type="sibTrans" cxnId="{3F22CF34-295B-4907-A5CC-6F4A68B0965C}">
      <dgm:prSet/>
      <dgm:spPr/>
      <dgm:t>
        <a:bodyPr/>
        <a:lstStyle/>
        <a:p>
          <a:endParaRPr lang="en-US"/>
        </a:p>
      </dgm:t>
    </dgm:pt>
    <dgm:pt modelId="{553E6F11-1C98-4B13-964F-5B07379B3B45}">
      <dgm:prSet/>
      <dgm:spPr/>
      <dgm:t>
        <a:bodyPr/>
        <a:lstStyle/>
        <a:p>
          <a:r>
            <a:rPr lang="en-US"/>
            <a:t>We incorporate sentiment analysis into our model</a:t>
          </a:r>
        </a:p>
      </dgm:t>
    </dgm:pt>
    <dgm:pt modelId="{1328C4BC-3A9F-48F8-AE7E-52468D6BD0E6}" type="parTrans" cxnId="{1B6A62BD-612F-44BA-8B3D-F61B6932B8BE}">
      <dgm:prSet/>
      <dgm:spPr/>
      <dgm:t>
        <a:bodyPr/>
        <a:lstStyle/>
        <a:p>
          <a:endParaRPr lang="en-US"/>
        </a:p>
      </dgm:t>
    </dgm:pt>
    <dgm:pt modelId="{81914171-34A2-4DC6-BEB5-3A36C1EEFDAC}" type="sibTrans" cxnId="{1B6A62BD-612F-44BA-8B3D-F61B6932B8BE}">
      <dgm:prSet/>
      <dgm:spPr/>
      <dgm:t>
        <a:bodyPr/>
        <a:lstStyle/>
        <a:p>
          <a:endParaRPr lang="en-US"/>
        </a:p>
      </dgm:t>
    </dgm:pt>
    <dgm:pt modelId="{940AB1B8-31F0-482E-AB7E-20EDA6827836}" type="pres">
      <dgm:prSet presAssocID="{B0143521-B3F7-49EE-81E1-D337A8F26784}" presName="linear" presStyleCnt="0">
        <dgm:presLayoutVars>
          <dgm:dir/>
          <dgm:animLvl val="lvl"/>
          <dgm:resizeHandles val="exact"/>
        </dgm:presLayoutVars>
      </dgm:prSet>
      <dgm:spPr/>
    </dgm:pt>
    <dgm:pt modelId="{DC98DF1F-9E28-4C72-BC41-D80F096B1268}" type="pres">
      <dgm:prSet presAssocID="{94BED6AA-20B8-4B6D-98F6-C4CBC266E7C5}" presName="parentLin" presStyleCnt="0"/>
      <dgm:spPr/>
    </dgm:pt>
    <dgm:pt modelId="{29A8FEE7-C8FB-46E8-AD66-6B2412059858}" type="pres">
      <dgm:prSet presAssocID="{94BED6AA-20B8-4B6D-98F6-C4CBC266E7C5}" presName="parentLeftMargin" presStyleLbl="node1" presStyleIdx="0" presStyleCnt="2"/>
      <dgm:spPr/>
    </dgm:pt>
    <dgm:pt modelId="{3D78E7DC-E549-4121-9EC8-783C9EC0AC04}" type="pres">
      <dgm:prSet presAssocID="{94BED6AA-20B8-4B6D-98F6-C4CBC266E7C5}" presName="parentText" presStyleLbl="node1" presStyleIdx="0" presStyleCnt="2">
        <dgm:presLayoutVars>
          <dgm:chMax val="0"/>
          <dgm:bulletEnabled val="1"/>
        </dgm:presLayoutVars>
      </dgm:prSet>
      <dgm:spPr/>
    </dgm:pt>
    <dgm:pt modelId="{BB1CCB41-C370-4902-8C86-95F957158353}" type="pres">
      <dgm:prSet presAssocID="{94BED6AA-20B8-4B6D-98F6-C4CBC266E7C5}" presName="negativeSpace" presStyleCnt="0"/>
      <dgm:spPr/>
    </dgm:pt>
    <dgm:pt modelId="{4EC703AE-C60D-48F0-BCB2-9FE16DB1B6E5}" type="pres">
      <dgm:prSet presAssocID="{94BED6AA-20B8-4B6D-98F6-C4CBC266E7C5}" presName="childText" presStyleLbl="conFgAcc1" presStyleIdx="0" presStyleCnt="2">
        <dgm:presLayoutVars>
          <dgm:bulletEnabled val="1"/>
        </dgm:presLayoutVars>
      </dgm:prSet>
      <dgm:spPr/>
    </dgm:pt>
    <dgm:pt modelId="{A3BA6804-DDB5-44F7-B19D-7301018130F5}" type="pres">
      <dgm:prSet presAssocID="{7863FAB8-13FA-4373-B70C-31396DC273A3}" presName="spaceBetweenRectangles" presStyleCnt="0"/>
      <dgm:spPr/>
    </dgm:pt>
    <dgm:pt modelId="{82C44835-B2D2-4F37-84AA-A9B04521242B}" type="pres">
      <dgm:prSet presAssocID="{3B3F23A9-9368-4FF8-9628-011B9433666D}" presName="parentLin" presStyleCnt="0"/>
      <dgm:spPr/>
    </dgm:pt>
    <dgm:pt modelId="{645333B6-97E4-40DA-84CF-595DA3FCB3AF}" type="pres">
      <dgm:prSet presAssocID="{3B3F23A9-9368-4FF8-9628-011B9433666D}" presName="parentLeftMargin" presStyleLbl="node1" presStyleIdx="0" presStyleCnt="2"/>
      <dgm:spPr/>
    </dgm:pt>
    <dgm:pt modelId="{F27E2B59-372A-402C-B697-3DE712A58854}" type="pres">
      <dgm:prSet presAssocID="{3B3F23A9-9368-4FF8-9628-011B9433666D}" presName="parentText" presStyleLbl="node1" presStyleIdx="1" presStyleCnt="2">
        <dgm:presLayoutVars>
          <dgm:chMax val="0"/>
          <dgm:bulletEnabled val="1"/>
        </dgm:presLayoutVars>
      </dgm:prSet>
      <dgm:spPr/>
    </dgm:pt>
    <dgm:pt modelId="{8A4A7EE2-F414-4147-926A-63E463288E88}" type="pres">
      <dgm:prSet presAssocID="{3B3F23A9-9368-4FF8-9628-011B9433666D}" presName="negativeSpace" presStyleCnt="0"/>
      <dgm:spPr/>
    </dgm:pt>
    <dgm:pt modelId="{1B0A7A31-21EB-4189-8994-DEC93D450867}" type="pres">
      <dgm:prSet presAssocID="{3B3F23A9-9368-4FF8-9628-011B9433666D}" presName="childText" presStyleLbl="conFgAcc1" presStyleIdx="1" presStyleCnt="2">
        <dgm:presLayoutVars>
          <dgm:bulletEnabled val="1"/>
        </dgm:presLayoutVars>
      </dgm:prSet>
      <dgm:spPr/>
    </dgm:pt>
  </dgm:ptLst>
  <dgm:cxnLst>
    <dgm:cxn modelId="{09BA361F-3F0B-4FB9-9E6D-5D4CF6237DD0}" srcId="{94BED6AA-20B8-4B6D-98F6-C4CBC266E7C5}" destId="{99A02676-2CF9-4F9B-A2B2-E11AE5245397}" srcOrd="1" destOrd="0" parTransId="{659EBAA6-562F-4E5A-B382-BC0E7A90ABFB}" sibTransId="{B343CCAC-49C9-4D2E-8A34-D2AF44FB800A}"/>
    <dgm:cxn modelId="{C8A07820-9951-4941-9493-F5B694DC9DA7}" srcId="{B0143521-B3F7-49EE-81E1-D337A8F26784}" destId="{94BED6AA-20B8-4B6D-98F6-C4CBC266E7C5}" srcOrd="0" destOrd="0" parTransId="{F08C03AC-141C-4D97-B798-516B057347B1}" sibTransId="{7863FAB8-13FA-4373-B70C-31396DC273A3}"/>
    <dgm:cxn modelId="{3F22CF34-295B-4907-A5CC-6F4A68B0965C}" srcId="{3B3F23A9-9368-4FF8-9628-011B9433666D}" destId="{2B082865-4192-4319-9011-EC5FAA6A9E70}" srcOrd="1" destOrd="0" parTransId="{710C6B4C-8A33-4681-90E1-6F785CB95183}" sibTransId="{401AFC5A-0C2A-407E-9096-1929B2468677}"/>
    <dgm:cxn modelId="{17BED740-E256-498D-B562-80EB904E7FA0}" srcId="{94BED6AA-20B8-4B6D-98F6-C4CBC266E7C5}" destId="{783B5F03-87CF-4C47-99D6-BE02033E20C9}" srcOrd="0" destOrd="0" parTransId="{03DB114C-C02F-4220-AB33-8315CD2D2602}" sibTransId="{9C3AC8DC-0979-4B1D-9E9E-20557050AD00}"/>
    <dgm:cxn modelId="{21FE2865-2185-4106-9349-7E55B0F75AAF}" type="presOf" srcId="{B0143521-B3F7-49EE-81E1-D337A8F26784}" destId="{940AB1B8-31F0-482E-AB7E-20EDA6827836}" srcOrd="0" destOrd="0" presId="urn:microsoft.com/office/officeart/2005/8/layout/list1"/>
    <dgm:cxn modelId="{ED29AF4A-32DF-4CB4-8F8B-4CC1A5A90B74}" type="presOf" srcId="{94BED6AA-20B8-4B6D-98F6-C4CBC266E7C5}" destId="{29A8FEE7-C8FB-46E8-AD66-6B2412059858}" srcOrd="0" destOrd="0" presId="urn:microsoft.com/office/officeart/2005/8/layout/list1"/>
    <dgm:cxn modelId="{6CDB966E-BA7B-4843-85C1-0B9D6B1E402C}" type="presOf" srcId="{783B5F03-87CF-4C47-99D6-BE02033E20C9}" destId="{4EC703AE-C60D-48F0-BCB2-9FE16DB1B6E5}" srcOrd="0" destOrd="0" presId="urn:microsoft.com/office/officeart/2005/8/layout/list1"/>
    <dgm:cxn modelId="{7F59C370-3F8A-41E1-A054-450FE149470B}" type="presOf" srcId="{3B3F23A9-9368-4FF8-9628-011B9433666D}" destId="{F27E2B59-372A-402C-B697-3DE712A58854}" srcOrd="1" destOrd="0" presId="urn:microsoft.com/office/officeart/2005/8/layout/list1"/>
    <dgm:cxn modelId="{FEC31754-D02F-4BE6-BF38-EC85C5EAEA60}" type="presOf" srcId="{3B3F23A9-9368-4FF8-9628-011B9433666D}" destId="{645333B6-97E4-40DA-84CF-595DA3FCB3AF}" srcOrd="0" destOrd="0" presId="urn:microsoft.com/office/officeart/2005/8/layout/list1"/>
    <dgm:cxn modelId="{D6F4B180-8AAF-4C99-B348-99B982CCC24A}" srcId="{3B3F23A9-9368-4FF8-9628-011B9433666D}" destId="{29232304-F197-4F19-A308-C88511292A9E}" srcOrd="0" destOrd="0" parTransId="{56E228EC-845F-47B9-850A-9118EEAF286B}" sibTransId="{C4ABA87D-7618-45AC-9C5A-F1775AE53EE5}"/>
    <dgm:cxn modelId="{81C70E86-483D-4873-8FD2-44D0707B0001}" type="presOf" srcId="{99A02676-2CF9-4F9B-A2B2-E11AE5245397}" destId="{4EC703AE-C60D-48F0-BCB2-9FE16DB1B6E5}" srcOrd="0" destOrd="1" presId="urn:microsoft.com/office/officeart/2005/8/layout/list1"/>
    <dgm:cxn modelId="{10013492-0AEE-4F33-8403-F459493248C8}" type="presOf" srcId="{29232304-F197-4F19-A308-C88511292A9E}" destId="{1B0A7A31-21EB-4189-8994-DEC93D450867}" srcOrd="0" destOrd="0" presId="urn:microsoft.com/office/officeart/2005/8/layout/list1"/>
    <dgm:cxn modelId="{1DA9CE99-0BFF-4375-9DB0-1DE7B833C78D}" type="presOf" srcId="{94BED6AA-20B8-4B6D-98F6-C4CBC266E7C5}" destId="{3D78E7DC-E549-4121-9EC8-783C9EC0AC04}" srcOrd="1" destOrd="0" presId="urn:microsoft.com/office/officeart/2005/8/layout/list1"/>
    <dgm:cxn modelId="{1B6A62BD-612F-44BA-8B3D-F61B6932B8BE}" srcId="{3B3F23A9-9368-4FF8-9628-011B9433666D}" destId="{553E6F11-1C98-4B13-964F-5B07379B3B45}" srcOrd="2" destOrd="0" parTransId="{1328C4BC-3A9F-48F8-AE7E-52468D6BD0E6}" sibTransId="{81914171-34A2-4DC6-BEB5-3A36C1EEFDAC}"/>
    <dgm:cxn modelId="{48CA7FBE-AFE8-4F05-ADEA-F31DCDA0D3C2}" type="presOf" srcId="{553E6F11-1C98-4B13-964F-5B07379B3B45}" destId="{1B0A7A31-21EB-4189-8994-DEC93D450867}" srcOrd="0" destOrd="2" presId="urn:microsoft.com/office/officeart/2005/8/layout/list1"/>
    <dgm:cxn modelId="{5AAF5AD8-E391-4DB0-8114-A71C6C8272E1}" type="presOf" srcId="{2B082865-4192-4319-9011-EC5FAA6A9E70}" destId="{1B0A7A31-21EB-4189-8994-DEC93D450867}" srcOrd="0" destOrd="1" presId="urn:microsoft.com/office/officeart/2005/8/layout/list1"/>
    <dgm:cxn modelId="{88697ADF-E79E-4545-8C5B-6A3C96ABEA75}" srcId="{B0143521-B3F7-49EE-81E1-D337A8F26784}" destId="{3B3F23A9-9368-4FF8-9628-011B9433666D}" srcOrd="1" destOrd="0" parTransId="{64C214AA-E8CD-46F1-945C-8FBA5C339EC7}" sibTransId="{C948E9B6-7EA6-45A9-BE7C-73FF13D76FA8}"/>
    <dgm:cxn modelId="{2C56A466-3D10-4266-9D78-7257B48B864C}" type="presParOf" srcId="{940AB1B8-31F0-482E-AB7E-20EDA6827836}" destId="{DC98DF1F-9E28-4C72-BC41-D80F096B1268}" srcOrd="0" destOrd="0" presId="urn:microsoft.com/office/officeart/2005/8/layout/list1"/>
    <dgm:cxn modelId="{DE64202B-686A-49C9-96DA-B43FC3E149D7}" type="presParOf" srcId="{DC98DF1F-9E28-4C72-BC41-D80F096B1268}" destId="{29A8FEE7-C8FB-46E8-AD66-6B2412059858}" srcOrd="0" destOrd="0" presId="urn:microsoft.com/office/officeart/2005/8/layout/list1"/>
    <dgm:cxn modelId="{B2C3114E-4381-4CC6-B4EB-3C62349CE6BF}" type="presParOf" srcId="{DC98DF1F-9E28-4C72-BC41-D80F096B1268}" destId="{3D78E7DC-E549-4121-9EC8-783C9EC0AC04}" srcOrd="1" destOrd="0" presId="urn:microsoft.com/office/officeart/2005/8/layout/list1"/>
    <dgm:cxn modelId="{301C41D2-9578-4CF5-B43D-F21C851ECF4D}" type="presParOf" srcId="{940AB1B8-31F0-482E-AB7E-20EDA6827836}" destId="{BB1CCB41-C370-4902-8C86-95F957158353}" srcOrd="1" destOrd="0" presId="urn:microsoft.com/office/officeart/2005/8/layout/list1"/>
    <dgm:cxn modelId="{FA537701-A74E-4199-8DA2-1A822C875034}" type="presParOf" srcId="{940AB1B8-31F0-482E-AB7E-20EDA6827836}" destId="{4EC703AE-C60D-48F0-BCB2-9FE16DB1B6E5}" srcOrd="2" destOrd="0" presId="urn:microsoft.com/office/officeart/2005/8/layout/list1"/>
    <dgm:cxn modelId="{2EE576F1-105D-4EC1-BD2A-5583E85008C1}" type="presParOf" srcId="{940AB1B8-31F0-482E-AB7E-20EDA6827836}" destId="{A3BA6804-DDB5-44F7-B19D-7301018130F5}" srcOrd="3" destOrd="0" presId="urn:microsoft.com/office/officeart/2005/8/layout/list1"/>
    <dgm:cxn modelId="{E435703D-2EAE-41DF-9ECA-EDBA7B85D827}" type="presParOf" srcId="{940AB1B8-31F0-482E-AB7E-20EDA6827836}" destId="{82C44835-B2D2-4F37-84AA-A9B04521242B}" srcOrd="4" destOrd="0" presId="urn:microsoft.com/office/officeart/2005/8/layout/list1"/>
    <dgm:cxn modelId="{E0100D43-EBBD-4FE6-8601-1A4873787032}" type="presParOf" srcId="{82C44835-B2D2-4F37-84AA-A9B04521242B}" destId="{645333B6-97E4-40DA-84CF-595DA3FCB3AF}" srcOrd="0" destOrd="0" presId="urn:microsoft.com/office/officeart/2005/8/layout/list1"/>
    <dgm:cxn modelId="{D37C2E8E-30DC-4125-B8A1-5A03A188745A}" type="presParOf" srcId="{82C44835-B2D2-4F37-84AA-A9B04521242B}" destId="{F27E2B59-372A-402C-B697-3DE712A58854}" srcOrd="1" destOrd="0" presId="urn:microsoft.com/office/officeart/2005/8/layout/list1"/>
    <dgm:cxn modelId="{07E27D1F-0380-4530-A0F7-07EFABC643CB}" type="presParOf" srcId="{940AB1B8-31F0-482E-AB7E-20EDA6827836}" destId="{8A4A7EE2-F414-4147-926A-63E463288E88}" srcOrd="5" destOrd="0" presId="urn:microsoft.com/office/officeart/2005/8/layout/list1"/>
    <dgm:cxn modelId="{1D6876AF-DB73-4611-89DB-708EB1E8E252}" type="presParOf" srcId="{940AB1B8-31F0-482E-AB7E-20EDA6827836}" destId="{1B0A7A31-21EB-4189-8994-DEC93D45086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F4893B-079D-42D4-8FA9-ADCF70799F12}"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4376C1F7-0024-4B80-BD42-35986A155B41}">
      <dgm:prSet/>
      <dgm:spPr/>
      <dgm:t>
        <a:bodyPr/>
        <a:lstStyle/>
        <a:p>
          <a:r>
            <a:rPr lang="en-US" dirty="0"/>
            <a:t>Objective:</a:t>
          </a:r>
        </a:p>
      </dgm:t>
    </dgm:pt>
    <dgm:pt modelId="{50403FE2-51BD-4BD8-AAE6-DAA6C9192EBC}" type="parTrans" cxnId="{175472C1-864B-40BB-9A2B-E72D66FDF5F8}">
      <dgm:prSet/>
      <dgm:spPr/>
      <dgm:t>
        <a:bodyPr/>
        <a:lstStyle/>
        <a:p>
          <a:endParaRPr lang="en-US"/>
        </a:p>
      </dgm:t>
    </dgm:pt>
    <dgm:pt modelId="{47758C72-7EAE-47FC-8393-5F35DBDCD071}" type="sibTrans" cxnId="{175472C1-864B-40BB-9A2B-E72D66FDF5F8}">
      <dgm:prSet/>
      <dgm:spPr/>
      <dgm:t>
        <a:bodyPr/>
        <a:lstStyle/>
        <a:p>
          <a:endParaRPr lang="en-US"/>
        </a:p>
      </dgm:t>
    </dgm:pt>
    <dgm:pt modelId="{F781CEE4-351E-4DE6-A2BE-A148E2BE6A11}">
      <dgm:prSet/>
      <dgm:spPr/>
      <dgm:t>
        <a:bodyPr/>
        <a:lstStyle/>
        <a:p>
          <a:r>
            <a:rPr lang="en-US" dirty="0"/>
            <a:t>Window Size Selection</a:t>
          </a:r>
        </a:p>
      </dgm:t>
    </dgm:pt>
    <dgm:pt modelId="{17BD6698-9131-4346-8215-BA2BB5DEF999}" type="parTrans" cxnId="{D054DB2A-395F-418C-A76B-95D162828B68}">
      <dgm:prSet/>
      <dgm:spPr/>
      <dgm:t>
        <a:bodyPr/>
        <a:lstStyle/>
        <a:p>
          <a:endParaRPr lang="en-US"/>
        </a:p>
      </dgm:t>
    </dgm:pt>
    <dgm:pt modelId="{6C4AA6D1-616A-4462-BCED-FF410891171A}" type="sibTrans" cxnId="{D054DB2A-395F-418C-A76B-95D162828B68}">
      <dgm:prSet/>
      <dgm:spPr/>
      <dgm:t>
        <a:bodyPr/>
        <a:lstStyle/>
        <a:p>
          <a:endParaRPr lang="en-US"/>
        </a:p>
      </dgm:t>
    </dgm:pt>
    <dgm:pt modelId="{A4907A77-F41C-433D-941F-3CE3915F6C5B}">
      <dgm:prSet/>
      <dgm:spPr/>
      <dgm:t>
        <a:bodyPr/>
        <a:lstStyle/>
        <a:p>
          <a:r>
            <a:rPr lang="en-US" dirty="0"/>
            <a:t>Hyperparameter tunning</a:t>
          </a:r>
        </a:p>
      </dgm:t>
    </dgm:pt>
    <dgm:pt modelId="{1BB71B3D-20BD-4418-991C-3381DD14920E}" type="parTrans" cxnId="{8A20678E-58F3-436E-97D0-3D68644D07FE}">
      <dgm:prSet/>
      <dgm:spPr/>
      <dgm:t>
        <a:bodyPr/>
        <a:lstStyle/>
        <a:p>
          <a:endParaRPr lang="en-US"/>
        </a:p>
      </dgm:t>
    </dgm:pt>
    <dgm:pt modelId="{929CDFFA-0030-4D88-A869-EE0F0993D884}" type="sibTrans" cxnId="{8A20678E-58F3-436E-97D0-3D68644D07FE}">
      <dgm:prSet/>
      <dgm:spPr/>
      <dgm:t>
        <a:bodyPr/>
        <a:lstStyle/>
        <a:p>
          <a:endParaRPr lang="en-US"/>
        </a:p>
      </dgm:t>
    </dgm:pt>
    <dgm:pt modelId="{B0B72057-539C-4852-8B0B-E5CDDA35A1B2}">
      <dgm:prSet/>
      <dgm:spPr/>
      <dgm:t>
        <a:bodyPr/>
        <a:lstStyle/>
        <a:p>
          <a:r>
            <a:rPr lang="en-US"/>
            <a:t>Dynamic Decision Making</a:t>
          </a:r>
        </a:p>
      </dgm:t>
    </dgm:pt>
    <dgm:pt modelId="{8C9D7922-19D9-4AEB-B98D-7AC89E23E6CD}" type="parTrans" cxnId="{55D53027-1511-4600-94DA-DB2C09304B8D}">
      <dgm:prSet/>
      <dgm:spPr/>
      <dgm:t>
        <a:bodyPr/>
        <a:lstStyle/>
        <a:p>
          <a:endParaRPr lang="en-US"/>
        </a:p>
      </dgm:t>
    </dgm:pt>
    <dgm:pt modelId="{8A275235-CAD0-453F-A1C4-E95F12BB0493}" type="sibTrans" cxnId="{55D53027-1511-4600-94DA-DB2C09304B8D}">
      <dgm:prSet/>
      <dgm:spPr/>
      <dgm:t>
        <a:bodyPr/>
        <a:lstStyle/>
        <a:p>
          <a:endParaRPr lang="en-US"/>
        </a:p>
      </dgm:t>
    </dgm:pt>
    <dgm:pt modelId="{7F6C6B3E-2CDA-4D80-AAFD-A63A91B85346}">
      <dgm:prSet/>
      <dgm:spPr/>
      <dgm:t>
        <a:bodyPr/>
        <a:lstStyle/>
        <a:p>
          <a:r>
            <a:rPr lang="en-US" dirty="0"/>
            <a:t>Make decision based on the distribution of returns of past “</a:t>
          </a:r>
          <a:r>
            <a:rPr lang="en-US" dirty="0" err="1"/>
            <a:t>Window_size</a:t>
          </a:r>
          <a:r>
            <a:rPr lang="en-US" dirty="0"/>
            <a:t>” days</a:t>
          </a:r>
        </a:p>
      </dgm:t>
    </dgm:pt>
    <dgm:pt modelId="{C74DDFB6-4AD0-41CD-8B0D-D06DF2F3D5B9}" type="parTrans" cxnId="{CC723FB0-D98B-413E-A6A7-3EFB6752ACEF}">
      <dgm:prSet/>
      <dgm:spPr/>
      <dgm:t>
        <a:bodyPr/>
        <a:lstStyle/>
        <a:p>
          <a:endParaRPr lang="en-US"/>
        </a:p>
      </dgm:t>
    </dgm:pt>
    <dgm:pt modelId="{6B6B89DC-62F9-4D69-9A73-AFCC749C78F7}" type="sibTrans" cxnId="{CC723FB0-D98B-413E-A6A7-3EFB6752ACEF}">
      <dgm:prSet/>
      <dgm:spPr/>
      <dgm:t>
        <a:bodyPr/>
        <a:lstStyle/>
        <a:p>
          <a:endParaRPr lang="en-US"/>
        </a:p>
      </dgm:t>
    </dgm:pt>
    <dgm:pt modelId="{6F87087B-D9B9-485E-A595-A7F5806F25B6}">
      <dgm:prSet/>
      <dgm:spPr/>
      <dgm:t>
        <a:bodyPr/>
        <a:lstStyle/>
        <a:p>
          <a:r>
            <a:rPr lang="en-US"/>
            <a:t>Price Vs. Return </a:t>
          </a:r>
          <a:endParaRPr lang="en-US" dirty="0"/>
        </a:p>
      </dgm:t>
    </dgm:pt>
    <dgm:pt modelId="{92E98703-E69D-4C25-9C48-90F3ACAE9086}" type="parTrans" cxnId="{ACEB2A39-03B7-46FD-B1A4-F938E0321D3A}">
      <dgm:prSet/>
      <dgm:spPr/>
      <dgm:t>
        <a:bodyPr/>
        <a:lstStyle/>
        <a:p>
          <a:endParaRPr lang="zh-CN" altLang="en-US"/>
        </a:p>
      </dgm:t>
    </dgm:pt>
    <dgm:pt modelId="{81E6DAF5-760F-4FD0-BF92-3C9BBCE00F97}" type="sibTrans" cxnId="{ACEB2A39-03B7-46FD-B1A4-F938E0321D3A}">
      <dgm:prSet/>
      <dgm:spPr/>
      <dgm:t>
        <a:bodyPr/>
        <a:lstStyle/>
        <a:p>
          <a:endParaRPr lang="zh-CN" altLang="en-US"/>
        </a:p>
      </dgm:t>
    </dgm:pt>
    <dgm:pt modelId="{10FD427B-96BF-4FB7-83B9-90C33A9052C2}">
      <dgm:prSet/>
      <dgm:spPr/>
      <dgm:t>
        <a:bodyPr/>
        <a:lstStyle/>
        <a:p>
          <a:r>
            <a:rPr lang="en-US" dirty="0"/>
            <a:t>Feature Selection </a:t>
          </a:r>
        </a:p>
      </dgm:t>
    </dgm:pt>
    <dgm:pt modelId="{B9036331-9CC8-4CF3-A227-CC3210643B5B}" type="parTrans" cxnId="{06D5737C-998E-484D-B7A1-21581136C10E}">
      <dgm:prSet/>
      <dgm:spPr/>
      <dgm:t>
        <a:bodyPr/>
        <a:lstStyle/>
        <a:p>
          <a:endParaRPr lang="zh-CN" altLang="en-US"/>
        </a:p>
      </dgm:t>
    </dgm:pt>
    <dgm:pt modelId="{06665295-974D-44FC-A9BD-AF04428DEA33}" type="sibTrans" cxnId="{06D5737C-998E-484D-B7A1-21581136C10E}">
      <dgm:prSet/>
      <dgm:spPr/>
      <dgm:t>
        <a:bodyPr/>
        <a:lstStyle/>
        <a:p>
          <a:endParaRPr lang="zh-CN" altLang="en-US"/>
        </a:p>
      </dgm:t>
    </dgm:pt>
    <dgm:pt modelId="{D2354A4D-1A38-48D5-88BD-1716543C994E}">
      <dgm:prSet/>
      <dgm:spPr/>
      <dgm:t>
        <a:bodyPr/>
        <a:lstStyle/>
        <a:p>
          <a:r>
            <a:rPr lang="en-US"/>
            <a:t>Stationary vs Nonstationary data</a:t>
          </a:r>
          <a:endParaRPr lang="en-US" dirty="0"/>
        </a:p>
      </dgm:t>
    </dgm:pt>
    <dgm:pt modelId="{209E968A-9BAC-4143-BDAC-8A910D561FC7}" type="parTrans" cxnId="{5A20919C-C865-47A3-81E0-FADADBB8AE15}">
      <dgm:prSet/>
      <dgm:spPr/>
      <dgm:t>
        <a:bodyPr/>
        <a:lstStyle/>
        <a:p>
          <a:endParaRPr lang="zh-CN" altLang="en-US"/>
        </a:p>
      </dgm:t>
    </dgm:pt>
    <dgm:pt modelId="{69A5CF90-2C1A-4E12-ADDA-D949D71FB906}" type="sibTrans" cxnId="{5A20919C-C865-47A3-81E0-FADADBB8AE15}">
      <dgm:prSet/>
      <dgm:spPr/>
      <dgm:t>
        <a:bodyPr/>
        <a:lstStyle/>
        <a:p>
          <a:endParaRPr lang="zh-CN" altLang="en-US"/>
        </a:p>
      </dgm:t>
    </dgm:pt>
    <dgm:pt modelId="{47C90EDE-9C40-4B8A-BD58-EADC83E3451E}">
      <dgm:prSet/>
      <dgm:spPr/>
      <dgm:t>
        <a:bodyPr/>
        <a:lstStyle/>
        <a:p>
          <a:r>
            <a:rPr lang="en-US" dirty="0"/>
            <a:t>Data used to train the model</a:t>
          </a:r>
        </a:p>
      </dgm:t>
    </dgm:pt>
    <dgm:pt modelId="{FA9A91DB-2480-489E-AB01-B08B640756F0}" type="parTrans" cxnId="{4BB824D5-40D5-4E9E-A4CC-C06AAD7EA69A}">
      <dgm:prSet/>
      <dgm:spPr/>
      <dgm:t>
        <a:bodyPr/>
        <a:lstStyle/>
        <a:p>
          <a:endParaRPr lang="zh-CN" altLang="en-US"/>
        </a:p>
      </dgm:t>
    </dgm:pt>
    <dgm:pt modelId="{CFE4BDAA-4B11-4E94-90C3-D2F762024CEE}" type="sibTrans" cxnId="{4BB824D5-40D5-4E9E-A4CC-C06AAD7EA69A}">
      <dgm:prSet/>
      <dgm:spPr/>
      <dgm:t>
        <a:bodyPr/>
        <a:lstStyle/>
        <a:p>
          <a:endParaRPr lang="zh-CN" altLang="en-US"/>
        </a:p>
      </dgm:t>
    </dgm:pt>
    <dgm:pt modelId="{D217D2D3-6E89-4BA5-B94A-18F265544A3C}">
      <dgm:prSet/>
      <dgm:spPr/>
      <dgm:t>
        <a:bodyPr/>
        <a:lstStyle/>
        <a:p>
          <a:r>
            <a:rPr lang="en-US" dirty="0" err="1"/>
            <a:t>Optuna</a:t>
          </a:r>
          <a:r>
            <a:rPr lang="en-US" dirty="0"/>
            <a:t>, </a:t>
          </a:r>
          <a:r>
            <a:rPr lang="en-US" altLang="zh-CN" dirty="0"/>
            <a:t>A hyperparameter optimization framework</a:t>
          </a:r>
          <a:endParaRPr lang="en-US" dirty="0"/>
        </a:p>
      </dgm:t>
    </dgm:pt>
    <dgm:pt modelId="{46FAA17A-6FD1-45CD-B64E-2EF13BC22751}" type="parTrans" cxnId="{F888A158-6332-4C42-BA11-5DF45037C128}">
      <dgm:prSet/>
      <dgm:spPr/>
      <dgm:t>
        <a:bodyPr/>
        <a:lstStyle/>
        <a:p>
          <a:endParaRPr lang="zh-CN" altLang="en-US"/>
        </a:p>
      </dgm:t>
    </dgm:pt>
    <dgm:pt modelId="{178C29A1-AB20-4812-8058-CD39B1115EA2}" type="sibTrans" cxnId="{F888A158-6332-4C42-BA11-5DF45037C128}">
      <dgm:prSet/>
      <dgm:spPr/>
      <dgm:t>
        <a:bodyPr/>
        <a:lstStyle/>
        <a:p>
          <a:endParaRPr lang="zh-CN" altLang="en-US"/>
        </a:p>
      </dgm:t>
    </dgm:pt>
    <dgm:pt modelId="{68E345F6-D452-4C9C-BB0F-C29F77E13301}" type="pres">
      <dgm:prSet presAssocID="{17F4893B-079D-42D4-8FA9-ADCF70799F12}" presName="Name0" presStyleCnt="0">
        <dgm:presLayoutVars>
          <dgm:dir/>
          <dgm:animLvl val="lvl"/>
          <dgm:resizeHandles val="exact"/>
        </dgm:presLayoutVars>
      </dgm:prSet>
      <dgm:spPr/>
    </dgm:pt>
    <dgm:pt modelId="{9533A7BD-EE40-4FE4-9467-AA3CA5E8EF78}" type="pres">
      <dgm:prSet presAssocID="{B0B72057-539C-4852-8B0B-E5CDDA35A1B2}" presName="boxAndChildren" presStyleCnt="0"/>
      <dgm:spPr/>
    </dgm:pt>
    <dgm:pt modelId="{AFAED945-7EA7-4A35-B1F7-C3B96C323CFB}" type="pres">
      <dgm:prSet presAssocID="{B0B72057-539C-4852-8B0B-E5CDDA35A1B2}" presName="parentTextBox" presStyleLbl="alignNode1" presStyleIdx="0" presStyleCnt="5"/>
      <dgm:spPr/>
    </dgm:pt>
    <dgm:pt modelId="{5AE216B5-5F4C-42E9-A762-320F601466DE}" type="pres">
      <dgm:prSet presAssocID="{B0B72057-539C-4852-8B0B-E5CDDA35A1B2}" presName="descendantBox" presStyleLbl="bgAccFollowNode1" presStyleIdx="0" presStyleCnt="5"/>
      <dgm:spPr/>
    </dgm:pt>
    <dgm:pt modelId="{6C7015DE-4DD8-4A54-97DC-F759F051B3B5}" type="pres">
      <dgm:prSet presAssocID="{929CDFFA-0030-4D88-A869-EE0F0993D884}" presName="sp" presStyleCnt="0"/>
      <dgm:spPr/>
    </dgm:pt>
    <dgm:pt modelId="{4997620A-2CA7-4F2D-B43C-F6F0EED54BB1}" type="pres">
      <dgm:prSet presAssocID="{A4907A77-F41C-433D-941F-3CE3915F6C5B}" presName="arrowAndChildren" presStyleCnt="0"/>
      <dgm:spPr/>
    </dgm:pt>
    <dgm:pt modelId="{3EACA8DE-BEA4-488E-900A-BAD9B4AA4AA3}" type="pres">
      <dgm:prSet presAssocID="{A4907A77-F41C-433D-941F-3CE3915F6C5B}" presName="parentTextArrow" presStyleLbl="node1" presStyleIdx="0" presStyleCnt="0"/>
      <dgm:spPr/>
    </dgm:pt>
    <dgm:pt modelId="{786F6D0D-2A27-43AE-95E9-CAD0084832D1}" type="pres">
      <dgm:prSet presAssocID="{A4907A77-F41C-433D-941F-3CE3915F6C5B}" presName="arrow" presStyleLbl="alignNode1" presStyleIdx="1" presStyleCnt="5"/>
      <dgm:spPr/>
    </dgm:pt>
    <dgm:pt modelId="{E006BCA2-E097-461F-A9AC-C4B2AB770286}" type="pres">
      <dgm:prSet presAssocID="{A4907A77-F41C-433D-941F-3CE3915F6C5B}" presName="descendantArrow" presStyleLbl="bgAccFollowNode1" presStyleIdx="1" presStyleCnt="5"/>
      <dgm:spPr/>
    </dgm:pt>
    <dgm:pt modelId="{1A8D8AA6-A242-4263-82DF-7ADC74095343}" type="pres">
      <dgm:prSet presAssocID="{6C4AA6D1-616A-4462-BCED-FF410891171A}" presName="sp" presStyleCnt="0"/>
      <dgm:spPr/>
    </dgm:pt>
    <dgm:pt modelId="{BE8EF884-61E3-4EB3-9AD3-A2A08ADAA7E6}" type="pres">
      <dgm:prSet presAssocID="{F781CEE4-351E-4DE6-A2BE-A148E2BE6A11}" presName="arrowAndChildren" presStyleCnt="0"/>
      <dgm:spPr/>
    </dgm:pt>
    <dgm:pt modelId="{17D75BB7-BB75-4988-97A8-6D5C82DDFA85}" type="pres">
      <dgm:prSet presAssocID="{F781CEE4-351E-4DE6-A2BE-A148E2BE6A11}" presName="parentTextArrow" presStyleLbl="node1" presStyleIdx="0" presStyleCnt="0"/>
      <dgm:spPr/>
    </dgm:pt>
    <dgm:pt modelId="{8E66816F-1241-44D3-968B-561D96CC75BA}" type="pres">
      <dgm:prSet presAssocID="{F781CEE4-351E-4DE6-A2BE-A148E2BE6A11}" presName="arrow" presStyleLbl="alignNode1" presStyleIdx="2" presStyleCnt="5"/>
      <dgm:spPr/>
    </dgm:pt>
    <dgm:pt modelId="{0CA55E89-E093-4898-B68F-FA493C0A3D16}" type="pres">
      <dgm:prSet presAssocID="{F781CEE4-351E-4DE6-A2BE-A148E2BE6A11}" presName="descendantArrow" presStyleLbl="bgAccFollowNode1" presStyleIdx="2" presStyleCnt="5"/>
      <dgm:spPr/>
    </dgm:pt>
    <dgm:pt modelId="{C1C41E88-FBD9-4243-90DC-B8B29D4A4E7C}" type="pres">
      <dgm:prSet presAssocID="{06665295-974D-44FC-A9BD-AF04428DEA33}" presName="sp" presStyleCnt="0"/>
      <dgm:spPr/>
    </dgm:pt>
    <dgm:pt modelId="{40E739C0-5731-48F8-AFCE-A2BFC60F68B7}" type="pres">
      <dgm:prSet presAssocID="{10FD427B-96BF-4FB7-83B9-90C33A9052C2}" presName="arrowAndChildren" presStyleCnt="0"/>
      <dgm:spPr/>
    </dgm:pt>
    <dgm:pt modelId="{A7D08403-124D-41FC-B8D5-3E48E3B3C0F3}" type="pres">
      <dgm:prSet presAssocID="{10FD427B-96BF-4FB7-83B9-90C33A9052C2}" presName="parentTextArrow" presStyleLbl="node1" presStyleIdx="0" presStyleCnt="0"/>
      <dgm:spPr/>
    </dgm:pt>
    <dgm:pt modelId="{0AAD1D63-E596-4E7C-8854-741D360E7E52}" type="pres">
      <dgm:prSet presAssocID="{10FD427B-96BF-4FB7-83B9-90C33A9052C2}" presName="arrow" presStyleLbl="alignNode1" presStyleIdx="3" presStyleCnt="5"/>
      <dgm:spPr/>
    </dgm:pt>
    <dgm:pt modelId="{849750E2-4843-406E-9624-D7DE6448B76F}" type="pres">
      <dgm:prSet presAssocID="{10FD427B-96BF-4FB7-83B9-90C33A9052C2}" presName="descendantArrow" presStyleLbl="bgAccFollowNode1" presStyleIdx="3" presStyleCnt="5"/>
      <dgm:spPr/>
    </dgm:pt>
    <dgm:pt modelId="{10FAD33B-2530-4099-AADB-89B0ABF20A26}" type="pres">
      <dgm:prSet presAssocID="{47758C72-7EAE-47FC-8393-5F35DBDCD071}" presName="sp" presStyleCnt="0"/>
      <dgm:spPr/>
    </dgm:pt>
    <dgm:pt modelId="{1956C313-6465-4D84-8EF9-B414DD3C6D1F}" type="pres">
      <dgm:prSet presAssocID="{4376C1F7-0024-4B80-BD42-35986A155B41}" presName="arrowAndChildren" presStyleCnt="0"/>
      <dgm:spPr/>
    </dgm:pt>
    <dgm:pt modelId="{5A85D79A-82B8-4626-9BDD-FE427FA50F8D}" type="pres">
      <dgm:prSet presAssocID="{4376C1F7-0024-4B80-BD42-35986A155B41}" presName="parentTextArrow" presStyleLbl="node1" presStyleIdx="0" presStyleCnt="0"/>
      <dgm:spPr/>
    </dgm:pt>
    <dgm:pt modelId="{3A72816A-2896-43DB-97B3-402663962CD3}" type="pres">
      <dgm:prSet presAssocID="{4376C1F7-0024-4B80-BD42-35986A155B41}" presName="arrow" presStyleLbl="alignNode1" presStyleIdx="4" presStyleCnt="5"/>
      <dgm:spPr/>
    </dgm:pt>
    <dgm:pt modelId="{402F365E-626C-4E88-9934-F7E442741308}" type="pres">
      <dgm:prSet presAssocID="{4376C1F7-0024-4B80-BD42-35986A155B41}" presName="descendantArrow" presStyleLbl="bgAccFollowNode1" presStyleIdx="4" presStyleCnt="5"/>
      <dgm:spPr/>
    </dgm:pt>
  </dgm:ptLst>
  <dgm:cxnLst>
    <dgm:cxn modelId="{6403ED09-5208-4B0C-BC0B-CD99D04FC4DA}" type="presOf" srcId="{17F4893B-079D-42D4-8FA9-ADCF70799F12}" destId="{68E345F6-D452-4C9C-BB0F-C29F77E13301}" srcOrd="0" destOrd="0" presId="urn:microsoft.com/office/officeart/2016/7/layout/VerticalDownArrowProcess"/>
    <dgm:cxn modelId="{65412A25-13D7-4490-8184-0AFE6C797057}" type="presOf" srcId="{D2354A4D-1A38-48D5-88BD-1716543C994E}" destId="{849750E2-4843-406E-9624-D7DE6448B76F}" srcOrd="0" destOrd="0" presId="urn:microsoft.com/office/officeart/2016/7/layout/VerticalDownArrowProcess"/>
    <dgm:cxn modelId="{71248025-7B91-4DDD-A88F-4FAF2F6519A2}" type="presOf" srcId="{4376C1F7-0024-4B80-BD42-35986A155B41}" destId="{5A85D79A-82B8-4626-9BDD-FE427FA50F8D}" srcOrd="0" destOrd="0" presId="urn:microsoft.com/office/officeart/2016/7/layout/VerticalDownArrowProcess"/>
    <dgm:cxn modelId="{55D53027-1511-4600-94DA-DB2C09304B8D}" srcId="{17F4893B-079D-42D4-8FA9-ADCF70799F12}" destId="{B0B72057-539C-4852-8B0B-E5CDDA35A1B2}" srcOrd="4" destOrd="0" parTransId="{8C9D7922-19D9-4AEB-B98D-7AC89E23E6CD}" sibTransId="{8A275235-CAD0-453F-A1C4-E95F12BB0493}"/>
    <dgm:cxn modelId="{D054DB2A-395F-418C-A76B-95D162828B68}" srcId="{17F4893B-079D-42D4-8FA9-ADCF70799F12}" destId="{F781CEE4-351E-4DE6-A2BE-A148E2BE6A11}" srcOrd="2" destOrd="0" parTransId="{17BD6698-9131-4346-8215-BA2BB5DEF999}" sibTransId="{6C4AA6D1-616A-4462-BCED-FF410891171A}"/>
    <dgm:cxn modelId="{ACEB2A39-03B7-46FD-B1A4-F938E0321D3A}" srcId="{4376C1F7-0024-4B80-BD42-35986A155B41}" destId="{6F87087B-D9B9-485E-A595-A7F5806F25B6}" srcOrd="0" destOrd="0" parTransId="{92E98703-E69D-4C25-9C48-90F3ACAE9086}" sibTransId="{81E6DAF5-760F-4FD0-BF92-3C9BBCE00F97}"/>
    <dgm:cxn modelId="{D7673F63-48D6-48A7-AAC7-E143DA4C47B7}" type="presOf" srcId="{A4907A77-F41C-433D-941F-3CE3915F6C5B}" destId="{786F6D0D-2A27-43AE-95E9-CAD0084832D1}" srcOrd="1" destOrd="0" presId="urn:microsoft.com/office/officeart/2016/7/layout/VerticalDownArrowProcess"/>
    <dgm:cxn modelId="{9436C344-56A4-499C-8246-C62CEB3A6B6C}" type="presOf" srcId="{6F87087B-D9B9-485E-A595-A7F5806F25B6}" destId="{402F365E-626C-4E88-9934-F7E442741308}" srcOrd="0" destOrd="0" presId="urn:microsoft.com/office/officeart/2016/7/layout/VerticalDownArrowProcess"/>
    <dgm:cxn modelId="{7E101145-F230-46EC-B71C-766117415277}" type="presOf" srcId="{F781CEE4-351E-4DE6-A2BE-A148E2BE6A11}" destId="{17D75BB7-BB75-4988-97A8-6D5C82DDFA85}" srcOrd="0" destOrd="0" presId="urn:microsoft.com/office/officeart/2016/7/layout/VerticalDownArrowProcess"/>
    <dgm:cxn modelId="{C478874C-D1B7-4BA1-874A-1B449686BCDA}" type="presOf" srcId="{47C90EDE-9C40-4B8A-BD58-EADC83E3451E}" destId="{0CA55E89-E093-4898-B68F-FA493C0A3D16}" srcOrd="0" destOrd="0" presId="urn:microsoft.com/office/officeart/2016/7/layout/VerticalDownArrowProcess"/>
    <dgm:cxn modelId="{F888A158-6332-4C42-BA11-5DF45037C128}" srcId="{A4907A77-F41C-433D-941F-3CE3915F6C5B}" destId="{D217D2D3-6E89-4BA5-B94A-18F265544A3C}" srcOrd="0" destOrd="0" parTransId="{46FAA17A-6FD1-45CD-B64E-2EF13BC22751}" sibTransId="{178C29A1-AB20-4812-8058-CD39B1115EA2}"/>
    <dgm:cxn modelId="{06D5737C-998E-484D-B7A1-21581136C10E}" srcId="{17F4893B-079D-42D4-8FA9-ADCF70799F12}" destId="{10FD427B-96BF-4FB7-83B9-90C33A9052C2}" srcOrd="1" destOrd="0" parTransId="{B9036331-9CC8-4CF3-A227-CC3210643B5B}" sibTransId="{06665295-974D-44FC-A9BD-AF04428DEA33}"/>
    <dgm:cxn modelId="{CF586780-0CCE-410D-B8F4-5F8533AB0CC7}" type="presOf" srcId="{A4907A77-F41C-433D-941F-3CE3915F6C5B}" destId="{3EACA8DE-BEA4-488E-900A-BAD9B4AA4AA3}" srcOrd="0" destOrd="0" presId="urn:microsoft.com/office/officeart/2016/7/layout/VerticalDownArrowProcess"/>
    <dgm:cxn modelId="{8A20678E-58F3-436E-97D0-3D68644D07FE}" srcId="{17F4893B-079D-42D4-8FA9-ADCF70799F12}" destId="{A4907A77-F41C-433D-941F-3CE3915F6C5B}" srcOrd="3" destOrd="0" parTransId="{1BB71B3D-20BD-4418-991C-3381DD14920E}" sibTransId="{929CDFFA-0030-4D88-A869-EE0F0993D884}"/>
    <dgm:cxn modelId="{5A20919C-C865-47A3-81E0-FADADBB8AE15}" srcId="{10FD427B-96BF-4FB7-83B9-90C33A9052C2}" destId="{D2354A4D-1A38-48D5-88BD-1716543C994E}" srcOrd="0" destOrd="0" parTransId="{209E968A-9BAC-4143-BDAC-8A910D561FC7}" sibTransId="{69A5CF90-2C1A-4E12-ADDA-D949D71FB906}"/>
    <dgm:cxn modelId="{CC723FB0-D98B-413E-A6A7-3EFB6752ACEF}" srcId="{B0B72057-539C-4852-8B0B-E5CDDA35A1B2}" destId="{7F6C6B3E-2CDA-4D80-AAFD-A63A91B85346}" srcOrd="0" destOrd="0" parTransId="{C74DDFB6-4AD0-41CD-8B0D-D06DF2F3D5B9}" sibTransId="{6B6B89DC-62F9-4D69-9A73-AFCC749C78F7}"/>
    <dgm:cxn modelId="{ACBDFCB6-1789-4253-975D-00C9BBB3938C}" type="presOf" srcId="{7F6C6B3E-2CDA-4D80-AAFD-A63A91B85346}" destId="{5AE216B5-5F4C-42E9-A762-320F601466DE}" srcOrd="0" destOrd="0" presId="urn:microsoft.com/office/officeart/2016/7/layout/VerticalDownArrowProcess"/>
    <dgm:cxn modelId="{3A79DCBD-95F0-4EEC-B6E5-62568487A24D}" type="presOf" srcId="{4376C1F7-0024-4B80-BD42-35986A155B41}" destId="{3A72816A-2896-43DB-97B3-402663962CD3}" srcOrd="1" destOrd="0" presId="urn:microsoft.com/office/officeart/2016/7/layout/VerticalDownArrowProcess"/>
    <dgm:cxn modelId="{130101BF-6FF8-4CD1-8ED4-0C12A63B817E}" type="presOf" srcId="{D217D2D3-6E89-4BA5-B94A-18F265544A3C}" destId="{E006BCA2-E097-461F-A9AC-C4B2AB770286}" srcOrd="0" destOrd="0" presId="urn:microsoft.com/office/officeart/2016/7/layout/VerticalDownArrowProcess"/>
    <dgm:cxn modelId="{175472C1-864B-40BB-9A2B-E72D66FDF5F8}" srcId="{17F4893B-079D-42D4-8FA9-ADCF70799F12}" destId="{4376C1F7-0024-4B80-BD42-35986A155B41}" srcOrd="0" destOrd="0" parTransId="{50403FE2-51BD-4BD8-AAE6-DAA6C9192EBC}" sibTransId="{47758C72-7EAE-47FC-8393-5F35DBDCD071}"/>
    <dgm:cxn modelId="{4BB824D5-40D5-4E9E-A4CC-C06AAD7EA69A}" srcId="{F781CEE4-351E-4DE6-A2BE-A148E2BE6A11}" destId="{47C90EDE-9C40-4B8A-BD58-EADC83E3451E}" srcOrd="0" destOrd="0" parTransId="{FA9A91DB-2480-489E-AB01-B08B640756F0}" sibTransId="{CFE4BDAA-4B11-4E94-90C3-D2F762024CEE}"/>
    <dgm:cxn modelId="{2D7E5ED7-AF13-418F-939D-4020F3A6566B}" type="presOf" srcId="{10FD427B-96BF-4FB7-83B9-90C33A9052C2}" destId="{A7D08403-124D-41FC-B8D5-3E48E3B3C0F3}" srcOrd="0" destOrd="0" presId="urn:microsoft.com/office/officeart/2016/7/layout/VerticalDownArrowProcess"/>
    <dgm:cxn modelId="{3F25ADD8-7E57-49BB-BC46-AACCE7E3AEA9}" type="presOf" srcId="{B0B72057-539C-4852-8B0B-E5CDDA35A1B2}" destId="{AFAED945-7EA7-4A35-B1F7-C3B96C323CFB}" srcOrd="0" destOrd="0" presId="urn:microsoft.com/office/officeart/2016/7/layout/VerticalDownArrowProcess"/>
    <dgm:cxn modelId="{1C9942E9-B358-4E38-89BE-447556F29291}" type="presOf" srcId="{F781CEE4-351E-4DE6-A2BE-A148E2BE6A11}" destId="{8E66816F-1241-44D3-968B-561D96CC75BA}" srcOrd="1" destOrd="0" presId="urn:microsoft.com/office/officeart/2016/7/layout/VerticalDownArrowProcess"/>
    <dgm:cxn modelId="{42382DFB-F8C3-4D74-BC82-63765995F4D7}" type="presOf" srcId="{10FD427B-96BF-4FB7-83B9-90C33A9052C2}" destId="{0AAD1D63-E596-4E7C-8854-741D360E7E52}" srcOrd="1" destOrd="0" presId="urn:microsoft.com/office/officeart/2016/7/layout/VerticalDownArrowProcess"/>
    <dgm:cxn modelId="{918E0CAF-4DBB-475A-BF87-040A3EADD596}" type="presParOf" srcId="{68E345F6-D452-4C9C-BB0F-C29F77E13301}" destId="{9533A7BD-EE40-4FE4-9467-AA3CA5E8EF78}" srcOrd="0" destOrd="0" presId="urn:microsoft.com/office/officeart/2016/7/layout/VerticalDownArrowProcess"/>
    <dgm:cxn modelId="{B89E04DA-CBD7-4726-8F42-D0DBA99EAB9F}" type="presParOf" srcId="{9533A7BD-EE40-4FE4-9467-AA3CA5E8EF78}" destId="{AFAED945-7EA7-4A35-B1F7-C3B96C323CFB}" srcOrd="0" destOrd="0" presId="urn:microsoft.com/office/officeart/2016/7/layout/VerticalDownArrowProcess"/>
    <dgm:cxn modelId="{FC82D4E3-50FC-4A08-B09E-2BD8845C7D15}" type="presParOf" srcId="{9533A7BD-EE40-4FE4-9467-AA3CA5E8EF78}" destId="{5AE216B5-5F4C-42E9-A762-320F601466DE}" srcOrd="1" destOrd="0" presId="urn:microsoft.com/office/officeart/2016/7/layout/VerticalDownArrowProcess"/>
    <dgm:cxn modelId="{C3A55BC4-5E97-410F-86DB-F635D69D8BE7}" type="presParOf" srcId="{68E345F6-D452-4C9C-BB0F-C29F77E13301}" destId="{6C7015DE-4DD8-4A54-97DC-F759F051B3B5}" srcOrd="1" destOrd="0" presId="urn:microsoft.com/office/officeart/2016/7/layout/VerticalDownArrowProcess"/>
    <dgm:cxn modelId="{05379470-9E69-4806-86E6-93DA1395F9FE}" type="presParOf" srcId="{68E345F6-D452-4C9C-BB0F-C29F77E13301}" destId="{4997620A-2CA7-4F2D-B43C-F6F0EED54BB1}" srcOrd="2" destOrd="0" presId="urn:microsoft.com/office/officeart/2016/7/layout/VerticalDownArrowProcess"/>
    <dgm:cxn modelId="{1CF69CDC-CF15-4A25-924B-2B57ADED2E97}" type="presParOf" srcId="{4997620A-2CA7-4F2D-B43C-F6F0EED54BB1}" destId="{3EACA8DE-BEA4-488E-900A-BAD9B4AA4AA3}" srcOrd="0" destOrd="0" presId="urn:microsoft.com/office/officeart/2016/7/layout/VerticalDownArrowProcess"/>
    <dgm:cxn modelId="{0E39C8EF-FAAF-43CB-AA58-353A93A96CD6}" type="presParOf" srcId="{4997620A-2CA7-4F2D-B43C-F6F0EED54BB1}" destId="{786F6D0D-2A27-43AE-95E9-CAD0084832D1}" srcOrd="1" destOrd="0" presId="urn:microsoft.com/office/officeart/2016/7/layout/VerticalDownArrowProcess"/>
    <dgm:cxn modelId="{155EEDE8-FF20-44B2-8F46-9142BD19D480}" type="presParOf" srcId="{4997620A-2CA7-4F2D-B43C-F6F0EED54BB1}" destId="{E006BCA2-E097-461F-A9AC-C4B2AB770286}" srcOrd="2" destOrd="0" presId="urn:microsoft.com/office/officeart/2016/7/layout/VerticalDownArrowProcess"/>
    <dgm:cxn modelId="{293C36BA-4B12-44CF-8A53-72DA82ECC5BD}" type="presParOf" srcId="{68E345F6-D452-4C9C-BB0F-C29F77E13301}" destId="{1A8D8AA6-A242-4263-82DF-7ADC74095343}" srcOrd="3" destOrd="0" presId="urn:microsoft.com/office/officeart/2016/7/layout/VerticalDownArrowProcess"/>
    <dgm:cxn modelId="{5062E581-CEEF-4B55-B8DC-46FA23FE55B9}" type="presParOf" srcId="{68E345F6-D452-4C9C-BB0F-C29F77E13301}" destId="{BE8EF884-61E3-4EB3-9AD3-A2A08ADAA7E6}" srcOrd="4" destOrd="0" presId="urn:microsoft.com/office/officeart/2016/7/layout/VerticalDownArrowProcess"/>
    <dgm:cxn modelId="{675A2838-AFF2-4D81-9640-7C0574B2677F}" type="presParOf" srcId="{BE8EF884-61E3-4EB3-9AD3-A2A08ADAA7E6}" destId="{17D75BB7-BB75-4988-97A8-6D5C82DDFA85}" srcOrd="0" destOrd="0" presId="urn:microsoft.com/office/officeart/2016/7/layout/VerticalDownArrowProcess"/>
    <dgm:cxn modelId="{A48CC7BA-853F-44E6-A648-525E26C52174}" type="presParOf" srcId="{BE8EF884-61E3-4EB3-9AD3-A2A08ADAA7E6}" destId="{8E66816F-1241-44D3-968B-561D96CC75BA}" srcOrd="1" destOrd="0" presId="urn:microsoft.com/office/officeart/2016/7/layout/VerticalDownArrowProcess"/>
    <dgm:cxn modelId="{BBDE5022-F9AE-4B71-8606-A22D11F4125D}" type="presParOf" srcId="{BE8EF884-61E3-4EB3-9AD3-A2A08ADAA7E6}" destId="{0CA55E89-E093-4898-B68F-FA493C0A3D16}" srcOrd="2" destOrd="0" presId="urn:microsoft.com/office/officeart/2016/7/layout/VerticalDownArrowProcess"/>
    <dgm:cxn modelId="{E5832342-A251-4B10-B16D-09E17FFED898}" type="presParOf" srcId="{68E345F6-D452-4C9C-BB0F-C29F77E13301}" destId="{C1C41E88-FBD9-4243-90DC-B8B29D4A4E7C}" srcOrd="5" destOrd="0" presId="urn:microsoft.com/office/officeart/2016/7/layout/VerticalDownArrowProcess"/>
    <dgm:cxn modelId="{AA03129C-9A24-42E9-9197-56F7903286CB}" type="presParOf" srcId="{68E345F6-D452-4C9C-BB0F-C29F77E13301}" destId="{40E739C0-5731-48F8-AFCE-A2BFC60F68B7}" srcOrd="6" destOrd="0" presId="urn:microsoft.com/office/officeart/2016/7/layout/VerticalDownArrowProcess"/>
    <dgm:cxn modelId="{5DAC8EAB-B1B3-4507-9CF3-7AB78D9079D3}" type="presParOf" srcId="{40E739C0-5731-48F8-AFCE-A2BFC60F68B7}" destId="{A7D08403-124D-41FC-B8D5-3E48E3B3C0F3}" srcOrd="0" destOrd="0" presId="urn:microsoft.com/office/officeart/2016/7/layout/VerticalDownArrowProcess"/>
    <dgm:cxn modelId="{AA8B9ECB-DA39-4FEB-9741-C2FBBB27D987}" type="presParOf" srcId="{40E739C0-5731-48F8-AFCE-A2BFC60F68B7}" destId="{0AAD1D63-E596-4E7C-8854-741D360E7E52}" srcOrd="1" destOrd="0" presId="urn:microsoft.com/office/officeart/2016/7/layout/VerticalDownArrowProcess"/>
    <dgm:cxn modelId="{2C118082-59CC-4574-8190-CAAC4C895D27}" type="presParOf" srcId="{40E739C0-5731-48F8-AFCE-A2BFC60F68B7}" destId="{849750E2-4843-406E-9624-D7DE6448B76F}" srcOrd="2" destOrd="0" presId="urn:microsoft.com/office/officeart/2016/7/layout/VerticalDownArrowProcess"/>
    <dgm:cxn modelId="{6A8C986A-4C27-42D5-A0F0-9D74F358E932}" type="presParOf" srcId="{68E345F6-D452-4C9C-BB0F-C29F77E13301}" destId="{10FAD33B-2530-4099-AADB-89B0ABF20A26}" srcOrd="7" destOrd="0" presId="urn:microsoft.com/office/officeart/2016/7/layout/VerticalDownArrowProcess"/>
    <dgm:cxn modelId="{5E5CA545-4F27-4F9C-8BAC-8F01906BB0F2}" type="presParOf" srcId="{68E345F6-D452-4C9C-BB0F-C29F77E13301}" destId="{1956C313-6465-4D84-8EF9-B414DD3C6D1F}" srcOrd="8" destOrd="0" presId="urn:microsoft.com/office/officeart/2016/7/layout/VerticalDownArrowProcess"/>
    <dgm:cxn modelId="{248322C9-FDFE-4F68-9E29-9FF3ED4EC745}" type="presParOf" srcId="{1956C313-6465-4D84-8EF9-B414DD3C6D1F}" destId="{5A85D79A-82B8-4626-9BDD-FE427FA50F8D}" srcOrd="0" destOrd="0" presId="urn:microsoft.com/office/officeart/2016/7/layout/VerticalDownArrowProcess"/>
    <dgm:cxn modelId="{46B6AAE1-1B24-4C20-A72D-BB31E0012205}" type="presParOf" srcId="{1956C313-6465-4D84-8EF9-B414DD3C6D1F}" destId="{3A72816A-2896-43DB-97B3-402663962CD3}" srcOrd="1" destOrd="0" presId="urn:microsoft.com/office/officeart/2016/7/layout/VerticalDownArrowProcess"/>
    <dgm:cxn modelId="{1C12B5F0-4DE2-4D4A-8432-741DD6FDADC1}" type="presParOf" srcId="{1956C313-6465-4D84-8EF9-B414DD3C6D1F}" destId="{402F365E-626C-4E88-9934-F7E442741308}"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615284-B835-4900-BB64-0ECD004311F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3F8C4A2-E86C-44C7-B65F-AAFD7EB3B5AB}">
      <dgm:prSet/>
      <dgm:spPr/>
      <dgm:t>
        <a:bodyPr/>
        <a:lstStyle/>
        <a:p>
          <a:pPr>
            <a:defRPr b="1"/>
          </a:pPr>
          <a:r>
            <a:rPr lang="en-US"/>
            <a:t>Sentiment Analysis</a:t>
          </a:r>
        </a:p>
      </dgm:t>
    </dgm:pt>
    <dgm:pt modelId="{0640EBB6-3AD6-45DE-A236-C0558BCBD1D2}" type="parTrans" cxnId="{27C417D2-F71B-41EF-88E5-19B21B47DDB4}">
      <dgm:prSet/>
      <dgm:spPr/>
      <dgm:t>
        <a:bodyPr/>
        <a:lstStyle/>
        <a:p>
          <a:endParaRPr lang="en-US"/>
        </a:p>
      </dgm:t>
    </dgm:pt>
    <dgm:pt modelId="{632DD7C3-CD0B-4833-9C5C-FCAD09A33CF3}" type="sibTrans" cxnId="{27C417D2-F71B-41EF-88E5-19B21B47DDB4}">
      <dgm:prSet/>
      <dgm:spPr/>
      <dgm:t>
        <a:bodyPr/>
        <a:lstStyle/>
        <a:p>
          <a:endParaRPr lang="en-US"/>
        </a:p>
      </dgm:t>
    </dgm:pt>
    <dgm:pt modelId="{B29D4362-C932-4B2D-967D-A7ADBA2FF915}">
      <dgm:prSet/>
      <dgm:spPr/>
      <dgm:t>
        <a:bodyPr/>
        <a:lstStyle/>
        <a:p>
          <a:r>
            <a:rPr lang="en-US" dirty="0"/>
            <a:t>Capture the sentiment from institutional traders: news, reports published by professional analyst</a:t>
          </a:r>
        </a:p>
      </dgm:t>
    </dgm:pt>
    <dgm:pt modelId="{B93B0836-127B-4B68-900D-5D1F2E6F38D1}" type="parTrans" cxnId="{C6709C9E-3367-40A8-8FE4-9D725E2677BE}">
      <dgm:prSet/>
      <dgm:spPr/>
      <dgm:t>
        <a:bodyPr/>
        <a:lstStyle/>
        <a:p>
          <a:endParaRPr lang="en-US"/>
        </a:p>
      </dgm:t>
    </dgm:pt>
    <dgm:pt modelId="{A179D0EC-E9E4-4CEC-8533-F6E90596F71C}" type="sibTrans" cxnId="{C6709C9E-3367-40A8-8FE4-9D725E2677BE}">
      <dgm:prSet/>
      <dgm:spPr/>
      <dgm:t>
        <a:bodyPr/>
        <a:lstStyle/>
        <a:p>
          <a:endParaRPr lang="en-US"/>
        </a:p>
      </dgm:t>
    </dgm:pt>
    <dgm:pt modelId="{A68B4BD6-EFD0-4A55-A894-A3B8497E6B31}">
      <dgm:prSet/>
      <dgm:spPr/>
      <dgm:t>
        <a:bodyPr/>
        <a:lstStyle/>
        <a:p>
          <a:pPr>
            <a:defRPr b="1"/>
          </a:pPr>
          <a:r>
            <a:rPr lang="en-US"/>
            <a:t>Stock Prediction</a:t>
          </a:r>
        </a:p>
      </dgm:t>
    </dgm:pt>
    <dgm:pt modelId="{6F1FE126-2171-458F-AAE6-10A6104BEE8F}" type="parTrans" cxnId="{A75FE8D1-8616-4802-89C7-3A442DEAF336}">
      <dgm:prSet/>
      <dgm:spPr/>
      <dgm:t>
        <a:bodyPr/>
        <a:lstStyle/>
        <a:p>
          <a:endParaRPr lang="en-US"/>
        </a:p>
      </dgm:t>
    </dgm:pt>
    <dgm:pt modelId="{B3EC95A9-CA84-4946-9835-14FF5A4437EA}" type="sibTrans" cxnId="{A75FE8D1-8616-4802-89C7-3A442DEAF336}">
      <dgm:prSet/>
      <dgm:spPr/>
      <dgm:t>
        <a:bodyPr/>
        <a:lstStyle/>
        <a:p>
          <a:endParaRPr lang="en-US"/>
        </a:p>
      </dgm:t>
    </dgm:pt>
    <dgm:pt modelId="{3BF86A3C-E151-4A66-9137-D3C10D62380D}">
      <dgm:prSet/>
      <dgm:spPr/>
      <dgm:t>
        <a:bodyPr/>
        <a:lstStyle/>
        <a:p>
          <a:r>
            <a:rPr lang="en-US"/>
            <a:t>Capture more stocks/sectors: meme stock, health sector, retail sector, etc.</a:t>
          </a:r>
        </a:p>
      </dgm:t>
    </dgm:pt>
    <dgm:pt modelId="{461DBFFE-AABE-42FC-BDD7-E76D5E8A0E04}" type="parTrans" cxnId="{E30107F9-8C76-4BAB-9265-A14B71911BD8}">
      <dgm:prSet/>
      <dgm:spPr/>
      <dgm:t>
        <a:bodyPr/>
        <a:lstStyle/>
        <a:p>
          <a:endParaRPr lang="en-US"/>
        </a:p>
      </dgm:t>
    </dgm:pt>
    <dgm:pt modelId="{3F61C644-7CD3-4177-B401-B84C3BFF5835}" type="sibTrans" cxnId="{E30107F9-8C76-4BAB-9265-A14B71911BD8}">
      <dgm:prSet/>
      <dgm:spPr/>
      <dgm:t>
        <a:bodyPr/>
        <a:lstStyle/>
        <a:p>
          <a:endParaRPr lang="en-US"/>
        </a:p>
      </dgm:t>
    </dgm:pt>
    <dgm:pt modelId="{1BE45C6B-437A-453C-90D1-0661D2CED961}">
      <dgm:prSet/>
      <dgm:spPr/>
      <dgm:t>
        <a:bodyPr/>
        <a:lstStyle/>
        <a:p>
          <a:r>
            <a:rPr lang="en-US"/>
            <a:t>Gather more data: earning reports, unemployment rate (every Friday), Open Interest (Option), etc</a:t>
          </a:r>
        </a:p>
      </dgm:t>
    </dgm:pt>
    <dgm:pt modelId="{2402430E-74BE-4CFE-B045-E82BF5089CAA}" type="parTrans" cxnId="{D08609EC-0C3C-402C-ADD7-297B2CAE155C}">
      <dgm:prSet/>
      <dgm:spPr/>
      <dgm:t>
        <a:bodyPr/>
        <a:lstStyle/>
        <a:p>
          <a:endParaRPr lang="en-US"/>
        </a:p>
      </dgm:t>
    </dgm:pt>
    <dgm:pt modelId="{7BBF7E45-6655-461E-886F-7B3C82E4E62C}" type="sibTrans" cxnId="{D08609EC-0C3C-402C-ADD7-297B2CAE155C}">
      <dgm:prSet/>
      <dgm:spPr/>
      <dgm:t>
        <a:bodyPr/>
        <a:lstStyle/>
        <a:p>
          <a:endParaRPr lang="en-US"/>
        </a:p>
      </dgm:t>
    </dgm:pt>
    <dgm:pt modelId="{DA10DA16-4292-42B8-8449-08E35AF55997}">
      <dgm:prSet/>
      <dgm:spPr/>
      <dgm:t>
        <a:bodyPr/>
        <a:lstStyle/>
        <a:p>
          <a:r>
            <a:rPr lang="en-US" dirty="0"/>
            <a:t>Stock selection (finding alpha)</a:t>
          </a:r>
        </a:p>
      </dgm:t>
    </dgm:pt>
    <dgm:pt modelId="{05ED5716-C5BE-4124-88CF-3199763C91C8}" type="parTrans" cxnId="{967FEFC9-02F2-4574-BB31-FBAA2E80DFFD}">
      <dgm:prSet/>
      <dgm:spPr/>
      <dgm:t>
        <a:bodyPr/>
        <a:lstStyle/>
        <a:p>
          <a:endParaRPr lang="en-US"/>
        </a:p>
      </dgm:t>
    </dgm:pt>
    <dgm:pt modelId="{0149B01F-C6C9-4D8A-A92E-7C3D938C4B4D}" type="sibTrans" cxnId="{967FEFC9-02F2-4574-BB31-FBAA2E80DFFD}">
      <dgm:prSet/>
      <dgm:spPr/>
      <dgm:t>
        <a:bodyPr/>
        <a:lstStyle/>
        <a:p>
          <a:endParaRPr lang="en-US"/>
        </a:p>
      </dgm:t>
    </dgm:pt>
    <dgm:pt modelId="{41ED9D21-46E0-4784-95FF-26CA84D16CC1}">
      <dgm:prSet/>
      <dgm:spPr/>
      <dgm:t>
        <a:bodyPr/>
        <a:lstStyle/>
        <a:p>
          <a:r>
            <a:rPr lang="en-US"/>
            <a:t>Portfolio Optimization</a:t>
          </a:r>
        </a:p>
      </dgm:t>
    </dgm:pt>
    <dgm:pt modelId="{9B7C78A1-8104-423E-8138-94C6C882BA65}" type="parTrans" cxnId="{FC15117B-0FAF-487C-B8CF-7512F2C382E7}">
      <dgm:prSet/>
      <dgm:spPr/>
      <dgm:t>
        <a:bodyPr/>
        <a:lstStyle/>
        <a:p>
          <a:endParaRPr lang="en-US"/>
        </a:p>
      </dgm:t>
    </dgm:pt>
    <dgm:pt modelId="{988AC5BE-F8EA-4E3F-9A46-3E30CCF6B4D6}" type="sibTrans" cxnId="{FC15117B-0FAF-487C-B8CF-7512F2C382E7}">
      <dgm:prSet/>
      <dgm:spPr/>
      <dgm:t>
        <a:bodyPr/>
        <a:lstStyle/>
        <a:p>
          <a:endParaRPr lang="en-US"/>
        </a:p>
      </dgm:t>
    </dgm:pt>
    <dgm:pt modelId="{8FD232E7-870B-497B-BDD5-343382B28275}" type="pres">
      <dgm:prSet presAssocID="{77615284-B835-4900-BB64-0ECD004311F9}" presName="root" presStyleCnt="0">
        <dgm:presLayoutVars>
          <dgm:dir/>
          <dgm:resizeHandles val="exact"/>
        </dgm:presLayoutVars>
      </dgm:prSet>
      <dgm:spPr/>
    </dgm:pt>
    <dgm:pt modelId="{7009FCCC-BE0E-4FD3-976A-F9C5ACCB532F}" type="pres">
      <dgm:prSet presAssocID="{73F8C4A2-E86C-44C7-B65F-AAFD7EB3B5AB}" presName="compNode" presStyleCnt="0"/>
      <dgm:spPr/>
    </dgm:pt>
    <dgm:pt modelId="{741F0FF5-6799-4E0F-B956-9ABAF172D088}" type="pres">
      <dgm:prSet presAssocID="{73F8C4A2-E86C-44C7-B65F-AAFD7EB3B5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spaper"/>
        </a:ext>
      </dgm:extLst>
    </dgm:pt>
    <dgm:pt modelId="{70AF2D68-6DB9-48DF-83BD-A7D92FFE08E5}" type="pres">
      <dgm:prSet presAssocID="{73F8C4A2-E86C-44C7-B65F-AAFD7EB3B5AB}" presName="iconSpace" presStyleCnt="0"/>
      <dgm:spPr/>
    </dgm:pt>
    <dgm:pt modelId="{EC898F87-6757-4EA0-B5A2-222ECC7F1C94}" type="pres">
      <dgm:prSet presAssocID="{73F8C4A2-E86C-44C7-B65F-AAFD7EB3B5AB}" presName="parTx" presStyleLbl="revTx" presStyleIdx="0" presStyleCnt="4">
        <dgm:presLayoutVars>
          <dgm:chMax val="0"/>
          <dgm:chPref val="0"/>
        </dgm:presLayoutVars>
      </dgm:prSet>
      <dgm:spPr/>
    </dgm:pt>
    <dgm:pt modelId="{44848A3A-224A-49C0-8997-5969C4080374}" type="pres">
      <dgm:prSet presAssocID="{73F8C4A2-E86C-44C7-B65F-AAFD7EB3B5AB}" presName="txSpace" presStyleCnt="0"/>
      <dgm:spPr/>
    </dgm:pt>
    <dgm:pt modelId="{B2DF3FD2-C7A8-4585-9238-D415AB884C13}" type="pres">
      <dgm:prSet presAssocID="{73F8C4A2-E86C-44C7-B65F-AAFD7EB3B5AB}" presName="desTx" presStyleLbl="revTx" presStyleIdx="1" presStyleCnt="4">
        <dgm:presLayoutVars/>
      </dgm:prSet>
      <dgm:spPr/>
    </dgm:pt>
    <dgm:pt modelId="{BEEA0730-679A-4491-AFDB-A06B6C30D17F}" type="pres">
      <dgm:prSet presAssocID="{632DD7C3-CD0B-4833-9C5C-FCAD09A33CF3}" presName="sibTrans" presStyleCnt="0"/>
      <dgm:spPr/>
    </dgm:pt>
    <dgm:pt modelId="{957CB80D-848F-4FED-B4A7-DFA8CFDFA1DD}" type="pres">
      <dgm:prSet presAssocID="{A68B4BD6-EFD0-4A55-A894-A3B8497E6B31}" presName="compNode" presStyleCnt="0"/>
      <dgm:spPr/>
    </dgm:pt>
    <dgm:pt modelId="{723A101C-2105-4A30-B931-735170649757}" type="pres">
      <dgm:prSet presAssocID="{A68B4BD6-EFD0-4A55-A894-A3B8497E6B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C26C6327-2A4C-45A7-8C2E-BADCDEEF9D48}" type="pres">
      <dgm:prSet presAssocID="{A68B4BD6-EFD0-4A55-A894-A3B8497E6B31}" presName="iconSpace" presStyleCnt="0"/>
      <dgm:spPr/>
    </dgm:pt>
    <dgm:pt modelId="{029C6144-9ED3-46D8-B581-841DA4B0BFCC}" type="pres">
      <dgm:prSet presAssocID="{A68B4BD6-EFD0-4A55-A894-A3B8497E6B31}" presName="parTx" presStyleLbl="revTx" presStyleIdx="2" presStyleCnt="4">
        <dgm:presLayoutVars>
          <dgm:chMax val="0"/>
          <dgm:chPref val="0"/>
        </dgm:presLayoutVars>
      </dgm:prSet>
      <dgm:spPr/>
    </dgm:pt>
    <dgm:pt modelId="{19ADD0B8-267E-40F3-A033-0BE4FB0D62BC}" type="pres">
      <dgm:prSet presAssocID="{A68B4BD6-EFD0-4A55-A894-A3B8497E6B31}" presName="txSpace" presStyleCnt="0"/>
      <dgm:spPr/>
    </dgm:pt>
    <dgm:pt modelId="{EAF35B11-4BE8-4EB8-825F-5AED67565B83}" type="pres">
      <dgm:prSet presAssocID="{A68B4BD6-EFD0-4A55-A894-A3B8497E6B31}" presName="desTx" presStyleLbl="revTx" presStyleIdx="3" presStyleCnt="4">
        <dgm:presLayoutVars/>
      </dgm:prSet>
      <dgm:spPr/>
    </dgm:pt>
  </dgm:ptLst>
  <dgm:cxnLst>
    <dgm:cxn modelId="{DBE1621E-E767-4B5E-8B1A-BC02B509904C}" type="presOf" srcId="{41ED9D21-46E0-4784-95FF-26CA84D16CC1}" destId="{EAF35B11-4BE8-4EB8-825F-5AED67565B83}" srcOrd="0" destOrd="3" presId="urn:microsoft.com/office/officeart/2018/2/layout/IconLabelDescriptionList"/>
    <dgm:cxn modelId="{7274562A-6B6B-42A1-BF8E-B64FA5E21AA3}" type="presOf" srcId="{B29D4362-C932-4B2D-967D-A7ADBA2FF915}" destId="{B2DF3FD2-C7A8-4585-9238-D415AB884C13}" srcOrd="0" destOrd="0" presId="urn:microsoft.com/office/officeart/2018/2/layout/IconLabelDescriptionList"/>
    <dgm:cxn modelId="{FC15117B-0FAF-487C-B8CF-7512F2C382E7}" srcId="{A68B4BD6-EFD0-4A55-A894-A3B8497E6B31}" destId="{41ED9D21-46E0-4784-95FF-26CA84D16CC1}" srcOrd="3" destOrd="0" parTransId="{9B7C78A1-8104-423E-8138-94C6C882BA65}" sibTransId="{988AC5BE-F8EA-4E3F-9A46-3E30CCF6B4D6}"/>
    <dgm:cxn modelId="{C6709C9E-3367-40A8-8FE4-9D725E2677BE}" srcId="{73F8C4A2-E86C-44C7-B65F-AAFD7EB3B5AB}" destId="{B29D4362-C932-4B2D-967D-A7ADBA2FF915}" srcOrd="0" destOrd="0" parTransId="{B93B0836-127B-4B68-900D-5D1F2E6F38D1}" sibTransId="{A179D0EC-E9E4-4CEC-8533-F6E90596F71C}"/>
    <dgm:cxn modelId="{6886C69E-11FC-4A22-BA74-447D73126544}" type="presOf" srcId="{73F8C4A2-E86C-44C7-B65F-AAFD7EB3B5AB}" destId="{EC898F87-6757-4EA0-B5A2-222ECC7F1C94}" srcOrd="0" destOrd="0" presId="urn:microsoft.com/office/officeart/2018/2/layout/IconLabelDescriptionList"/>
    <dgm:cxn modelId="{FFD00DBC-A199-4A7B-B271-AC666AF754FC}" type="presOf" srcId="{DA10DA16-4292-42B8-8449-08E35AF55997}" destId="{EAF35B11-4BE8-4EB8-825F-5AED67565B83}" srcOrd="0" destOrd="2" presId="urn:microsoft.com/office/officeart/2018/2/layout/IconLabelDescriptionList"/>
    <dgm:cxn modelId="{967FEFC9-02F2-4574-BB31-FBAA2E80DFFD}" srcId="{A68B4BD6-EFD0-4A55-A894-A3B8497E6B31}" destId="{DA10DA16-4292-42B8-8449-08E35AF55997}" srcOrd="2" destOrd="0" parTransId="{05ED5716-C5BE-4124-88CF-3199763C91C8}" sibTransId="{0149B01F-C6C9-4D8A-A92E-7C3D938C4B4D}"/>
    <dgm:cxn modelId="{B6FF66D0-9091-48B1-9D58-39270E4380A3}" type="presOf" srcId="{3BF86A3C-E151-4A66-9137-D3C10D62380D}" destId="{EAF35B11-4BE8-4EB8-825F-5AED67565B83}" srcOrd="0" destOrd="0" presId="urn:microsoft.com/office/officeart/2018/2/layout/IconLabelDescriptionList"/>
    <dgm:cxn modelId="{706052D0-F65D-4156-8404-6B61AAD716C3}" type="presOf" srcId="{A68B4BD6-EFD0-4A55-A894-A3B8497E6B31}" destId="{029C6144-9ED3-46D8-B581-841DA4B0BFCC}" srcOrd="0" destOrd="0" presId="urn:microsoft.com/office/officeart/2018/2/layout/IconLabelDescriptionList"/>
    <dgm:cxn modelId="{A75FE8D1-8616-4802-89C7-3A442DEAF336}" srcId="{77615284-B835-4900-BB64-0ECD004311F9}" destId="{A68B4BD6-EFD0-4A55-A894-A3B8497E6B31}" srcOrd="1" destOrd="0" parTransId="{6F1FE126-2171-458F-AAE6-10A6104BEE8F}" sibTransId="{B3EC95A9-CA84-4946-9835-14FF5A4437EA}"/>
    <dgm:cxn modelId="{27C417D2-F71B-41EF-88E5-19B21B47DDB4}" srcId="{77615284-B835-4900-BB64-0ECD004311F9}" destId="{73F8C4A2-E86C-44C7-B65F-AAFD7EB3B5AB}" srcOrd="0" destOrd="0" parTransId="{0640EBB6-3AD6-45DE-A236-C0558BCBD1D2}" sibTransId="{632DD7C3-CD0B-4833-9C5C-FCAD09A33CF3}"/>
    <dgm:cxn modelId="{F0FCD1DD-12D1-4CFB-8885-CDFD5DEE7AEC}" type="presOf" srcId="{1BE45C6B-437A-453C-90D1-0661D2CED961}" destId="{EAF35B11-4BE8-4EB8-825F-5AED67565B83}" srcOrd="0" destOrd="1" presId="urn:microsoft.com/office/officeart/2018/2/layout/IconLabelDescriptionList"/>
    <dgm:cxn modelId="{C4B059E7-24C6-4A4D-A27D-B14488BB3C95}" type="presOf" srcId="{77615284-B835-4900-BB64-0ECD004311F9}" destId="{8FD232E7-870B-497B-BDD5-343382B28275}" srcOrd="0" destOrd="0" presId="urn:microsoft.com/office/officeart/2018/2/layout/IconLabelDescriptionList"/>
    <dgm:cxn modelId="{D08609EC-0C3C-402C-ADD7-297B2CAE155C}" srcId="{A68B4BD6-EFD0-4A55-A894-A3B8497E6B31}" destId="{1BE45C6B-437A-453C-90D1-0661D2CED961}" srcOrd="1" destOrd="0" parTransId="{2402430E-74BE-4CFE-B045-E82BF5089CAA}" sibTransId="{7BBF7E45-6655-461E-886F-7B3C82E4E62C}"/>
    <dgm:cxn modelId="{E30107F9-8C76-4BAB-9265-A14B71911BD8}" srcId="{A68B4BD6-EFD0-4A55-A894-A3B8497E6B31}" destId="{3BF86A3C-E151-4A66-9137-D3C10D62380D}" srcOrd="0" destOrd="0" parTransId="{461DBFFE-AABE-42FC-BDD7-E76D5E8A0E04}" sibTransId="{3F61C644-7CD3-4177-B401-B84C3BFF5835}"/>
    <dgm:cxn modelId="{690CFA73-FB70-424D-A6D1-9369C73DAAAE}" type="presParOf" srcId="{8FD232E7-870B-497B-BDD5-343382B28275}" destId="{7009FCCC-BE0E-4FD3-976A-F9C5ACCB532F}" srcOrd="0" destOrd="0" presId="urn:microsoft.com/office/officeart/2018/2/layout/IconLabelDescriptionList"/>
    <dgm:cxn modelId="{1A5D5254-EF1C-4490-B94B-A561FEB1CB3B}" type="presParOf" srcId="{7009FCCC-BE0E-4FD3-976A-F9C5ACCB532F}" destId="{741F0FF5-6799-4E0F-B956-9ABAF172D088}" srcOrd="0" destOrd="0" presId="urn:microsoft.com/office/officeart/2018/2/layout/IconLabelDescriptionList"/>
    <dgm:cxn modelId="{66A6C4CA-7057-4D51-8C15-FFFDD5CA5C30}" type="presParOf" srcId="{7009FCCC-BE0E-4FD3-976A-F9C5ACCB532F}" destId="{70AF2D68-6DB9-48DF-83BD-A7D92FFE08E5}" srcOrd="1" destOrd="0" presId="urn:microsoft.com/office/officeart/2018/2/layout/IconLabelDescriptionList"/>
    <dgm:cxn modelId="{886FAE39-0BB9-4E12-8CF5-F50E7FDA76B1}" type="presParOf" srcId="{7009FCCC-BE0E-4FD3-976A-F9C5ACCB532F}" destId="{EC898F87-6757-4EA0-B5A2-222ECC7F1C94}" srcOrd="2" destOrd="0" presId="urn:microsoft.com/office/officeart/2018/2/layout/IconLabelDescriptionList"/>
    <dgm:cxn modelId="{DBAA1AF7-2B41-48DE-909F-03AD87CD471D}" type="presParOf" srcId="{7009FCCC-BE0E-4FD3-976A-F9C5ACCB532F}" destId="{44848A3A-224A-49C0-8997-5969C4080374}" srcOrd="3" destOrd="0" presId="urn:microsoft.com/office/officeart/2018/2/layout/IconLabelDescriptionList"/>
    <dgm:cxn modelId="{E7AB9D48-F86F-4BDD-9AC6-C7CBFE268EC1}" type="presParOf" srcId="{7009FCCC-BE0E-4FD3-976A-F9C5ACCB532F}" destId="{B2DF3FD2-C7A8-4585-9238-D415AB884C13}" srcOrd="4" destOrd="0" presId="urn:microsoft.com/office/officeart/2018/2/layout/IconLabelDescriptionList"/>
    <dgm:cxn modelId="{C8EF049B-A132-4E14-91A5-379B8AEE40B1}" type="presParOf" srcId="{8FD232E7-870B-497B-BDD5-343382B28275}" destId="{BEEA0730-679A-4491-AFDB-A06B6C30D17F}" srcOrd="1" destOrd="0" presId="urn:microsoft.com/office/officeart/2018/2/layout/IconLabelDescriptionList"/>
    <dgm:cxn modelId="{CC257350-E0D1-41BA-AE00-2FA694699405}" type="presParOf" srcId="{8FD232E7-870B-497B-BDD5-343382B28275}" destId="{957CB80D-848F-4FED-B4A7-DFA8CFDFA1DD}" srcOrd="2" destOrd="0" presId="urn:microsoft.com/office/officeart/2018/2/layout/IconLabelDescriptionList"/>
    <dgm:cxn modelId="{D1B10D71-04A4-488E-A75B-14D3C25D8149}" type="presParOf" srcId="{957CB80D-848F-4FED-B4A7-DFA8CFDFA1DD}" destId="{723A101C-2105-4A30-B931-735170649757}" srcOrd="0" destOrd="0" presId="urn:microsoft.com/office/officeart/2018/2/layout/IconLabelDescriptionList"/>
    <dgm:cxn modelId="{F6B881E1-4D3A-4D5B-846B-F9EA61619CD8}" type="presParOf" srcId="{957CB80D-848F-4FED-B4A7-DFA8CFDFA1DD}" destId="{C26C6327-2A4C-45A7-8C2E-BADCDEEF9D48}" srcOrd="1" destOrd="0" presId="urn:microsoft.com/office/officeart/2018/2/layout/IconLabelDescriptionList"/>
    <dgm:cxn modelId="{C98FCF06-D245-4009-908A-AEC418A8A661}" type="presParOf" srcId="{957CB80D-848F-4FED-B4A7-DFA8CFDFA1DD}" destId="{029C6144-9ED3-46D8-B581-841DA4B0BFCC}" srcOrd="2" destOrd="0" presId="urn:microsoft.com/office/officeart/2018/2/layout/IconLabelDescriptionList"/>
    <dgm:cxn modelId="{A048B203-A717-44FD-93D8-976F4FA070E4}" type="presParOf" srcId="{957CB80D-848F-4FED-B4A7-DFA8CFDFA1DD}" destId="{19ADD0B8-267E-40F3-A033-0BE4FB0D62BC}" srcOrd="3" destOrd="0" presId="urn:microsoft.com/office/officeart/2018/2/layout/IconLabelDescriptionList"/>
    <dgm:cxn modelId="{5A22BCFC-B0FB-4A55-862B-8CB16A69BB25}" type="presParOf" srcId="{957CB80D-848F-4FED-B4A7-DFA8CFDFA1DD}" destId="{EAF35B11-4BE8-4EB8-825F-5AED67565B8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86CF1-2072-42F0-BCE0-914E74EE6D33}">
      <dsp:nvSpPr>
        <dsp:cNvPr id="0" name=""/>
        <dsp:cNvSpPr/>
      </dsp:nvSpPr>
      <dsp:spPr>
        <a:xfrm>
          <a:off x="0" y="838020"/>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1EE60F-2821-4F87-98D9-59CDB0BCB6F7}">
      <dsp:nvSpPr>
        <dsp:cNvPr id="0" name=""/>
        <dsp:cNvSpPr/>
      </dsp:nvSpPr>
      <dsp:spPr>
        <a:xfrm>
          <a:off x="468002" y="1186121"/>
          <a:ext cx="850913" cy="850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B540AC-436C-4460-A4C7-6FA0DE6679E7}">
      <dsp:nvSpPr>
        <dsp:cNvPr id="0" name=""/>
        <dsp:cNvSpPr/>
      </dsp:nvSpPr>
      <dsp:spPr>
        <a:xfrm>
          <a:off x="1786917" y="838020"/>
          <a:ext cx="3203063"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844550">
            <a:lnSpc>
              <a:spcPct val="100000"/>
            </a:lnSpc>
            <a:spcBef>
              <a:spcPct val="0"/>
            </a:spcBef>
            <a:spcAft>
              <a:spcPct val="35000"/>
            </a:spcAft>
            <a:buNone/>
          </a:pPr>
          <a:r>
            <a:rPr lang="en-US" sz="1900" kern="1200" dirty="0"/>
            <a:t>Construct a model to capture buying and selling signal of the stock market</a:t>
          </a:r>
        </a:p>
      </dsp:txBody>
      <dsp:txXfrm>
        <a:off x="1786917" y="838020"/>
        <a:ext cx="3203063" cy="1547114"/>
      </dsp:txXfrm>
    </dsp:sp>
    <dsp:sp modelId="{B9F9C750-C5FA-424B-91B7-6E26661FE142}">
      <dsp:nvSpPr>
        <dsp:cNvPr id="0" name=""/>
        <dsp:cNvSpPr/>
      </dsp:nvSpPr>
      <dsp:spPr>
        <a:xfrm>
          <a:off x="4989980" y="838020"/>
          <a:ext cx="2127937"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577850">
            <a:lnSpc>
              <a:spcPct val="100000"/>
            </a:lnSpc>
            <a:spcBef>
              <a:spcPct val="0"/>
            </a:spcBef>
            <a:spcAft>
              <a:spcPct val="35000"/>
            </a:spcAft>
            <a:buNone/>
          </a:pPr>
          <a:r>
            <a:rPr lang="en-US" sz="1300" kern="1200" dirty="0"/>
            <a:t>Modeling stock market signals for buying and selling</a:t>
          </a:r>
        </a:p>
        <a:p>
          <a:pPr marL="0" lvl="0" indent="0" algn="l" defTabSz="577850">
            <a:lnSpc>
              <a:spcPct val="100000"/>
            </a:lnSpc>
            <a:spcBef>
              <a:spcPct val="0"/>
            </a:spcBef>
            <a:spcAft>
              <a:spcPct val="35000"/>
            </a:spcAft>
            <a:buNone/>
          </a:pPr>
          <a:r>
            <a:rPr lang="en-US" sz="1300" kern="1200" dirty="0"/>
            <a:t>Decision making using the return from models</a:t>
          </a:r>
        </a:p>
      </dsp:txBody>
      <dsp:txXfrm>
        <a:off x="4989980" y="838020"/>
        <a:ext cx="2127937" cy="1547114"/>
      </dsp:txXfrm>
    </dsp:sp>
    <dsp:sp modelId="{E541CD7E-3771-4130-ACEF-6B941838B6F5}">
      <dsp:nvSpPr>
        <dsp:cNvPr id="0" name=""/>
        <dsp:cNvSpPr/>
      </dsp:nvSpPr>
      <dsp:spPr>
        <a:xfrm>
          <a:off x="0" y="2771913"/>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76274-7A25-420F-85AC-6F98D7C9368E}">
      <dsp:nvSpPr>
        <dsp:cNvPr id="0" name=""/>
        <dsp:cNvSpPr/>
      </dsp:nvSpPr>
      <dsp:spPr>
        <a:xfrm>
          <a:off x="468002" y="3120014"/>
          <a:ext cx="850913" cy="850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D4B622-1C87-4F4A-B292-1823CF35D469}">
      <dsp:nvSpPr>
        <dsp:cNvPr id="0" name=""/>
        <dsp:cNvSpPr/>
      </dsp:nvSpPr>
      <dsp:spPr>
        <a:xfrm>
          <a:off x="1786917" y="2771913"/>
          <a:ext cx="3203063"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844550">
            <a:lnSpc>
              <a:spcPct val="100000"/>
            </a:lnSpc>
            <a:spcBef>
              <a:spcPct val="0"/>
            </a:spcBef>
            <a:spcAft>
              <a:spcPct val="35000"/>
            </a:spcAft>
            <a:buNone/>
          </a:pPr>
          <a:r>
            <a:rPr lang="en-US" sz="1900" kern="1200" dirty="0"/>
            <a:t>Implement sentiment analysis of retail trader and study their impact</a:t>
          </a:r>
        </a:p>
      </dsp:txBody>
      <dsp:txXfrm>
        <a:off x="1786917" y="2771913"/>
        <a:ext cx="3203063" cy="1547114"/>
      </dsp:txXfrm>
    </dsp:sp>
    <dsp:sp modelId="{D989E9BD-753D-4A8A-BE43-10BCB6382F25}">
      <dsp:nvSpPr>
        <dsp:cNvPr id="0" name=""/>
        <dsp:cNvSpPr/>
      </dsp:nvSpPr>
      <dsp:spPr>
        <a:xfrm>
          <a:off x="4989980" y="2771913"/>
          <a:ext cx="2127937"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577850">
            <a:lnSpc>
              <a:spcPct val="100000"/>
            </a:lnSpc>
            <a:spcBef>
              <a:spcPct val="0"/>
            </a:spcBef>
            <a:spcAft>
              <a:spcPct val="35000"/>
            </a:spcAft>
            <a:buNone/>
          </a:pPr>
          <a:r>
            <a:rPr lang="en-US" sz="1300" kern="1200"/>
            <a:t>Entity matching</a:t>
          </a:r>
        </a:p>
        <a:p>
          <a:pPr marL="0" lvl="0" indent="0" algn="l" defTabSz="577850">
            <a:lnSpc>
              <a:spcPct val="100000"/>
            </a:lnSpc>
            <a:spcBef>
              <a:spcPct val="0"/>
            </a:spcBef>
            <a:spcAft>
              <a:spcPct val="35000"/>
            </a:spcAft>
            <a:buNone/>
          </a:pPr>
          <a:r>
            <a:rPr lang="en-US" sz="1300" kern="1200" dirty="0"/>
            <a:t>Sentiment analysis</a:t>
          </a:r>
        </a:p>
      </dsp:txBody>
      <dsp:txXfrm>
        <a:off x="4989980" y="2771913"/>
        <a:ext cx="2127937" cy="15471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703AE-C60D-48F0-BCB2-9FE16DB1B6E5}">
      <dsp:nvSpPr>
        <dsp:cNvPr id="0" name=""/>
        <dsp:cNvSpPr/>
      </dsp:nvSpPr>
      <dsp:spPr>
        <a:xfrm>
          <a:off x="0" y="351024"/>
          <a:ext cx="5891471" cy="2142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16560" rIns="45724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There are paper study the correlation between stock market and retail traders’ sentiment</a:t>
          </a:r>
        </a:p>
        <a:p>
          <a:pPr marL="228600" lvl="1" indent="-228600" algn="l" defTabSz="889000">
            <a:lnSpc>
              <a:spcPct val="90000"/>
            </a:lnSpc>
            <a:spcBef>
              <a:spcPct val="0"/>
            </a:spcBef>
            <a:spcAft>
              <a:spcPct val="15000"/>
            </a:spcAft>
            <a:buChar char="•"/>
          </a:pPr>
          <a:r>
            <a:rPr lang="en-US" sz="2000" kern="1200"/>
            <a:t>There are paper about building models to predict stock return</a:t>
          </a:r>
        </a:p>
      </dsp:txBody>
      <dsp:txXfrm>
        <a:off x="0" y="351024"/>
        <a:ext cx="5891471" cy="2142000"/>
      </dsp:txXfrm>
    </dsp:sp>
    <dsp:sp modelId="{3D78E7DC-E549-4121-9EC8-783C9EC0AC04}">
      <dsp:nvSpPr>
        <dsp:cNvPr id="0" name=""/>
        <dsp:cNvSpPr/>
      </dsp:nvSpPr>
      <dsp:spPr>
        <a:xfrm>
          <a:off x="294573" y="55824"/>
          <a:ext cx="4124029"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889000">
            <a:lnSpc>
              <a:spcPct val="90000"/>
            </a:lnSpc>
            <a:spcBef>
              <a:spcPct val="0"/>
            </a:spcBef>
            <a:spcAft>
              <a:spcPct val="35000"/>
            </a:spcAft>
            <a:buNone/>
          </a:pPr>
          <a:r>
            <a:rPr lang="en-US" sz="2000" kern="1200"/>
            <a:t>Similarities:</a:t>
          </a:r>
        </a:p>
      </dsp:txBody>
      <dsp:txXfrm>
        <a:off x="323394" y="84645"/>
        <a:ext cx="4066387" cy="532758"/>
      </dsp:txXfrm>
    </dsp:sp>
    <dsp:sp modelId="{1B0A7A31-21EB-4189-8994-DEC93D450867}">
      <dsp:nvSpPr>
        <dsp:cNvPr id="0" name=""/>
        <dsp:cNvSpPr/>
      </dsp:nvSpPr>
      <dsp:spPr>
        <a:xfrm>
          <a:off x="0" y="2896224"/>
          <a:ext cx="5891471" cy="2205000"/>
        </a:xfrm>
        <a:prstGeom prst="rect">
          <a:avLst/>
        </a:prstGeom>
        <a:solidFill>
          <a:schemeClr val="lt1">
            <a:alpha val="90000"/>
            <a:hueOff val="0"/>
            <a:satOff val="0"/>
            <a:lumOff val="0"/>
            <a:alphaOff val="0"/>
          </a:schemeClr>
        </a:solidFill>
        <a:ln w="12700" cap="flat" cmpd="sng" algn="ctr">
          <a:solidFill>
            <a:schemeClr val="accent2">
              <a:hueOff val="-1525302"/>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16560" rIns="45724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We implemented a dynamic approach to make short term prediction </a:t>
          </a:r>
        </a:p>
        <a:p>
          <a:pPr marL="228600" lvl="1" indent="-228600" algn="l" defTabSz="889000">
            <a:lnSpc>
              <a:spcPct val="90000"/>
            </a:lnSpc>
            <a:spcBef>
              <a:spcPct val="0"/>
            </a:spcBef>
            <a:spcAft>
              <a:spcPct val="15000"/>
            </a:spcAft>
            <a:buChar char="•"/>
          </a:pPr>
          <a:r>
            <a:rPr lang="en-US" sz="2000" kern="1200"/>
            <a:t>We focus both on loss and gain</a:t>
          </a:r>
        </a:p>
        <a:p>
          <a:pPr marL="228600" lvl="1" indent="-228600" algn="l" defTabSz="889000">
            <a:lnSpc>
              <a:spcPct val="90000"/>
            </a:lnSpc>
            <a:spcBef>
              <a:spcPct val="0"/>
            </a:spcBef>
            <a:spcAft>
              <a:spcPct val="15000"/>
            </a:spcAft>
            <a:buChar char="•"/>
          </a:pPr>
          <a:r>
            <a:rPr lang="en-US" sz="2000" kern="1200"/>
            <a:t>We incorporate sentiment analysis into our model</a:t>
          </a:r>
        </a:p>
      </dsp:txBody>
      <dsp:txXfrm>
        <a:off x="0" y="2896224"/>
        <a:ext cx="5891471" cy="2205000"/>
      </dsp:txXfrm>
    </dsp:sp>
    <dsp:sp modelId="{F27E2B59-372A-402C-B697-3DE712A58854}">
      <dsp:nvSpPr>
        <dsp:cNvPr id="0" name=""/>
        <dsp:cNvSpPr/>
      </dsp:nvSpPr>
      <dsp:spPr>
        <a:xfrm>
          <a:off x="294573" y="2601024"/>
          <a:ext cx="4124029" cy="590400"/>
        </a:xfrm>
        <a:prstGeom prst="roundRect">
          <a:avLst/>
        </a:prstGeom>
        <a:solidFill>
          <a:schemeClr val="accent2">
            <a:hueOff val="-1525302"/>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889000">
            <a:lnSpc>
              <a:spcPct val="90000"/>
            </a:lnSpc>
            <a:spcBef>
              <a:spcPct val="0"/>
            </a:spcBef>
            <a:spcAft>
              <a:spcPct val="35000"/>
            </a:spcAft>
            <a:buNone/>
          </a:pPr>
          <a:r>
            <a:rPr lang="en-US" sz="2000" kern="1200"/>
            <a:t>Uniqueness</a:t>
          </a:r>
        </a:p>
      </dsp:txBody>
      <dsp:txXfrm>
        <a:off x="323394" y="2629845"/>
        <a:ext cx="4066387"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ED945-7EA7-4A35-B1F7-C3B96C323CFB}">
      <dsp:nvSpPr>
        <dsp:cNvPr id="0" name=""/>
        <dsp:cNvSpPr/>
      </dsp:nvSpPr>
      <dsp:spPr>
        <a:xfrm>
          <a:off x="0" y="4428114"/>
          <a:ext cx="1472867" cy="7264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a:t>Dynamic Decision Making</a:t>
          </a:r>
        </a:p>
      </dsp:txBody>
      <dsp:txXfrm>
        <a:off x="0" y="4428114"/>
        <a:ext cx="1472867" cy="726469"/>
      </dsp:txXfrm>
    </dsp:sp>
    <dsp:sp modelId="{5AE216B5-5F4C-42E9-A762-320F601466DE}">
      <dsp:nvSpPr>
        <dsp:cNvPr id="0" name=""/>
        <dsp:cNvSpPr/>
      </dsp:nvSpPr>
      <dsp:spPr>
        <a:xfrm>
          <a:off x="1472867" y="4428114"/>
          <a:ext cx="4418603" cy="7264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Make decision based on the distribution of returns of past “</a:t>
          </a:r>
          <a:r>
            <a:rPr lang="en-US" sz="1300" kern="1200" dirty="0" err="1"/>
            <a:t>Window_size</a:t>
          </a:r>
          <a:r>
            <a:rPr lang="en-US" sz="1300" kern="1200" dirty="0"/>
            <a:t>” days</a:t>
          </a:r>
        </a:p>
      </dsp:txBody>
      <dsp:txXfrm>
        <a:off x="1472867" y="4428114"/>
        <a:ext cx="4418603" cy="726469"/>
      </dsp:txXfrm>
    </dsp:sp>
    <dsp:sp modelId="{786F6D0D-2A27-43AE-95E9-CAD0084832D1}">
      <dsp:nvSpPr>
        <dsp:cNvPr id="0" name=""/>
        <dsp:cNvSpPr/>
      </dsp:nvSpPr>
      <dsp:spPr>
        <a:xfrm rot="10800000">
          <a:off x="0" y="3321702"/>
          <a:ext cx="1472867" cy="1117309"/>
        </a:xfrm>
        <a:prstGeom prst="upArrowCallout">
          <a:avLst>
            <a:gd name="adj1" fmla="val 5000"/>
            <a:gd name="adj2" fmla="val 10000"/>
            <a:gd name="adj3" fmla="val 15000"/>
            <a:gd name="adj4" fmla="val 64977"/>
          </a:avLst>
        </a:prstGeom>
        <a:solidFill>
          <a:schemeClr val="accent5">
            <a:hueOff val="-381339"/>
            <a:satOff val="105"/>
            <a:lumOff val="-1765"/>
            <a:alphaOff val="0"/>
          </a:schemeClr>
        </a:solidFill>
        <a:ln w="12700" cap="flat" cmpd="sng" algn="ctr">
          <a:solidFill>
            <a:schemeClr val="accent5">
              <a:hueOff val="-381339"/>
              <a:satOff val="105"/>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Hyperparameter tunning</a:t>
          </a:r>
        </a:p>
      </dsp:txBody>
      <dsp:txXfrm rot="-10800000">
        <a:off x="0" y="3321702"/>
        <a:ext cx="1472867" cy="726251"/>
      </dsp:txXfrm>
    </dsp:sp>
    <dsp:sp modelId="{E006BCA2-E097-461F-A9AC-C4B2AB770286}">
      <dsp:nvSpPr>
        <dsp:cNvPr id="0" name=""/>
        <dsp:cNvSpPr/>
      </dsp:nvSpPr>
      <dsp:spPr>
        <a:xfrm>
          <a:off x="1472867" y="3321702"/>
          <a:ext cx="4418603" cy="726251"/>
        </a:xfrm>
        <a:prstGeom prst="rect">
          <a:avLst/>
        </a:prstGeom>
        <a:solidFill>
          <a:schemeClr val="accent5">
            <a:tint val="40000"/>
            <a:alpha val="90000"/>
            <a:hueOff val="-466409"/>
            <a:satOff val="-2081"/>
            <a:lumOff val="-354"/>
            <a:alphaOff val="0"/>
          </a:schemeClr>
        </a:solidFill>
        <a:ln w="12700" cap="flat" cmpd="sng" algn="ctr">
          <a:solidFill>
            <a:schemeClr val="accent5">
              <a:tint val="40000"/>
              <a:alpha val="90000"/>
              <a:hueOff val="-466409"/>
              <a:satOff val="-2081"/>
              <a:lumOff val="-3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err="1"/>
            <a:t>Optuna</a:t>
          </a:r>
          <a:r>
            <a:rPr lang="en-US" sz="1300" kern="1200" dirty="0"/>
            <a:t>, </a:t>
          </a:r>
          <a:r>
            <a:rPr lang="en-US" altLang="zh-CN" sz="1300" kern="1200" dirty="0"/>
            <a:t>A hyperparameter optimization framework</a:t>
          </a:r>
          <a:endParaRPr lang="en-US" sz="1300" kern="1200" dirty="0"/>
        </a:p>
      </dsp:txBody>
      <dsp:txXfrm>
        <a:off x="1472867" y="3321702"/>
        <a:ext cx="4418603" cy="726251"/>
      </dsp:txXfrm>
    </dsp:sp>
    <dsp:sp modelId="{8E66816F-1241-44D3-968B-561D96CC75BA}">
      <dsp:nvSpPr>
        <dsp:cNvPr id="0" name=""/>
        <dsp:cNvSpPr/>
      </dsp:nvSpPr>
      <dsp:spPr>
        <a:xfrm rot="10800000">
          <a:off x="0" y="2215289"/>
          <a:ext cx="1472867" cy="1117309"/>
        </a:xfrm>
        <a:prstGeom prst="upArrowCallout">
          <a:avLst>
            <a:gd name="adj1" fmla="val 5000"/>
            <a:gd name="adj2" fmla="val 10000"/>
            <a:gd name="adj3" fmla="val 15000"/>
            <a:gd name="adj4" fmla="val 64977"/>
          </a:avLst>
        </a:prstGeom>
        <a:solidFill>
          <a:schemeClr val="accent5">
            <a:hueOff val="-762678"/>
            <a:satOff val="209"/>
            <a:lumOff val="-3529"/>
            <a:alphaOff val="0"/>
          </a:schemeClr>
        </a:solidFill>
        <a:ln w="12700" cap="flat" cmpd="sng" algn="ctr">
          <a:solidFill>
            <a:schemeClr val="accent5">
              <a:hueOff val="-762678"/>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Window Size Selection</a:t>
          </a:r>
        </a:p>
      </dsp:txBody>
      <dsp:txXfrm rot="-10800000">
        <a:off x="0" y="2215289"/>
        <a:ext cx="1472867" cy="726251"/>
      </dsp:txXfrm>
    </dsp:sp>
    <dsp:sp modelId="{0CA55E89-E093-4898-B68F-FA493C0A3D16}">
      <dsp:nvSpPr>
        <dsp:cNvPr id="0" name=""/>
        <dsp:cNvSpPr/>
      </dsp:nvSpPr>
      <dsp:spPr>
        <a:xfrm>
          <a:off x="1472867" y="2215289"/>
          <a:ext cx="4418603" cy="726251"/>
        </a:xfrm>
        <a:prstGeom prst="rect">
          <a:avLst/>
        </a:prstGeom>
        <a:solidFill>
          <a:schemeClr val="accent5">
            <a:tint val="40000"/>
            <a:alpha val="90000"/>
            <a:hueOff val="-932817"/>
            <a:satOff val="-4162"/>
            <a:lumOff val="-708"/>
            <a:alphaOff val="0"/>
          </a:schemeClr>
        </a:solidFill>
        <a:ln w="12700" cap="flat" cmpd="sng" algn="ctr">
          <a:solidFill>
            <a:schemeClr val="accent5">
              <a:tint val="40000"/>
              <a:alpha val="90000"/>
              <a:hueOff val="-932817"/>
              <a:satOff val="-4162"/>
              <a:lumOff val="-7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Data used to train the model</a:t>
          </a:r>
        </a:p>
      </dsp:txBody>
      <dsp:txXfrm>
        <a:off x="1472867" y="2215289"/>
        <a:ext cx="4418603" cy="726251"/>
      </dsp:txXfrm>
    </dsp:sp>
    <dsp:sp modelId="{0AAD1D63-E596-4E7C-8854-741D360E7E52}">
      <dsp:nvSpPr>
        <dsp:cNvPr id="0" name=""/>
        <dsp:cNvSpPr/>
      </dsp:nvSpPr>
      <dsp:spPr>
        <a:xfrm rot="10800000">
          <a:off x="0" y="1108877"/>
          <a:ext cx="1472867" cy="1117309"/>
        </a:xfrm>
        <a:prstGeom prst="upArrowCallout">
          <a:avLst>
            <a:gd name="adj1" fmla="val 5000"/>
            <a:gd name="adj2" fmla="val 10000"/>
            <a:gd name="adj3" fmla="val 15000"/>
            <a:gd name="adj4" fmla="val 64977"/>
          </a:avLst>
        </a:prstGeom>
        <a:solidFill>
          <a:schemeClr val="accent5">
            <a:hueOff val="-1144017"/>
            <a:satOff val="314"/>
            <a:lumOff val="-5294"/>
            <a:alphaOff val="0"/>
          </a:schemeClr>
        </a:solidFill>
        <a:ln w="12700" cap="flat" cmpd="sng" algn="ctr">
          <a:solidFill>
            <a:schemeClr val="accent5">
              <a:hueOff val="-1144017"/>
              <a:satOff val="314"/>
              <a:lumOff val="-5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Feature Selection </a:t>
          </a:r>
        </a:p>
      </dsp:txBody>
      <dsp:txXfrm rot="-10800000">
        <a:off x="0" y="1108877"/>
        <a:ext cx="1472867" cy="726251"/>
      </dsp:txXfrm>
    </dsp:sp>
    <dsp:sp modelId="{849750E2-4843-406E-9624-D7DE6448B76F}">
      <dsp:nvSpPr>
        <dsp:cNvPr id="0" name=""/>
        <dsp:cNvSpPr/>
      </dsp:nvSpPr>
      <dsp:spPr>
        <a:xfrm>
          <a:off x="1472867" y="1108877"/>
          <a:ext cx="4418603" cy="726251"/>
        </a:xfrm>
        <a:prstGeom prst="rect">
          <a:avLst/>
        </a:prstGeom>
        <a:solidFill>
          <a:schemeClr val="accent5">
            <a:tint val="40000"/>
            <a:alpha val="90000"/>
            <a:hueOff val="-1399226"/>
            <a:satOff val="-6244"/>
            <a:lumOff val="-1063"/>
            <a:alphaOff val="0"/>
          </a:schemeClr>
        </a:solidFill>
        <a:ln w="12700" cap="flat" cmpd="sng" algn="ctr">
          <a:solidFill>
            <a:schemeClr val="accent5">
              <a:tint val="40000"/>
              <a:alpha val="90000"/>
              <a:hueOff val="-1399226"/>
              <a:satOff val="-6244"/>
              <a:lumOff val="-106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a:t>Stationary vs Nonstationary data</a:t>
          </a:r>
          <a:endParaRPr lang="en-US" sz="1300" kern="1200" dirty="0"/>
        </a:p>
      </dsp:txBody>
      <dsp:txXfrm>
        <a:off x="1472867" y="1108877"/>
        <a:ext cx="4418603" cy="726251"/>
      </dsp:txXfrm>
    </dsp:sp>
    <dsp:sp modelId="{3A72816A-2896-43DB-97B3-402663962CD3}">
      <dsp:nvSpPr>
        <dsp:cNvPr id="0" name=""/>
        <dsp:cNvSpPr/>
      </dsp:nvSpPr>
      <dsp:spPr>
        <a:xfrm rot="10800000">
          <a:off x="0" y="2465"/>
          <a:ext cx="1472867" cy="1117309"/>
        </a:xfrm>
        <a:prstGeom prst="upArrowCallout">
          <a:avLst>
            <a:gd name="adj1" fmla="val 5000"/>
            <a:gd name="adj2" fmla="val 10000"/>
            <a:gd name="adj3" fmla="val 15000"/>
            <a:gd name="adj4" fmla="val 64977"/>
          </a:avLst>
        </a:prstGeom>
        <a:solidFill>
          <a:schemeClr val="accent5">
            <a:hueOff val="-1525356"/>
            <a:satOff val="418"/>
            <a:lumOff val="-7058"/>
            <a:alphaOff val="0"/>
          </a:schemeClr>
        </a:solidFill>
        <a:ln w="12700" cap="flat" cmpd="sng" algn="ctr">
          <a:solidFill>
            <a:schemeClr val="accent5">
              <a:hueOff val="-1525356"/>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Objective:</a:t>
          </a:r>
        </a:p>
      </dsp:txBody>
      <dsp:txXfrm rot="-10800000">
        <a:off x="0" y="2465"/>
        <a:ext cx="1472867" cy="726251"/>
      </dsp:txXfrm>
    </dsp:sp>
    <dsp:sp modelId="{402F365E-626C-4E88-9934-F7E442741308}">
      <dsp:nvSpPr>
        <dsp:cNvPr id="0" name=""/>
        <dsp:cNvSpPr/>
      </dsp:nvSpPr>
      <dsp:spPr>
        <a:xfrm>
          <a:off x="1472867" y="2465"/>
          <a:ext cx="4418603" cy="726251"/>
        </a:xfrm>
        <a:prstGeom prst="rect">
          <a:avLst/>
        </a:prstGeom>
        <a:solidFill>
          <a:schemeClr val="accent5">
            <a:tint val="40000"/>
            <a:alpha val="90000"/>
            <a:hueOff val="-1865634"/>
            <a:satOff val="-8325"/>
            <a:lumOff val="-1417"/>
            <a:alphaOff val="0"/>
          </a:schemeClr>
        </a:solidFill>
        <a:ln w="12700" cap="flat" cmpd="sng" algn="ctr">
          <a:solidFill>
            <a:schemeClr val="accent5">
              <a:tint val="40000"/>
              <a:alpha val="90000"/>
              <a:hueOff val="-1865634"/>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a:t>Price Vs. Return </a:t>
          </a:r>
          <a:endParaRPr lang="en-US" sz="1300" kern="1200" dirty="0"/>
        </a:p>
      </dsp:txBody>
      <dsp:txXfrm>
        <a:off x="1472867" y="2465"/>
        <a:ext cx="4418603" cy="7262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F0FF5-6799-4E0F-B956-9ABAF172D088}">
      <dsp:nvSpPr>
        <dsp:cNvPr id="0" name=""/>
        <dsp:cNvSpPr/>
      </dsp:nvSpPr>
      <dsp:spPr>
        <a:xfrm>
          <a:off x="640408" y="443674"/>
          <a:ext cx="1509048" cy="11032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898F87-6757-4EA0-B5A2-222ECC7F1C94}">
      <dsp:nvSpPr>
        <dsp:cNvPr id="0" name=""/>
        <dsp:cNvSpPr/>
      </dsp:nvSpPr>
      <dsp:spPr>
        <a:xfrm>
          <a:off x="640408" y="1650255"/>
          <a:ext cx="4311566" cy="47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defRPr b="1"/>
          </a:pPr>
          <a:r>
            <a:rPr lang="en-US" sz="3100" kern="1200"/>
            <a:t>Sentiment Analysis</a:t>
          </a:r>
        </a:p>
      </dsp:txBody>
      <dsp:txXfrm>
        <a:off x="640408" y="1650255"/>
        <a:ext cx="4311566" cy="472812"/>
      </dsp:txXfrm>
    </dsp:sp>
    <dsp:sp modelId="{B2DF3FD2-C7A8-4585-9238-D415AB884C13}">
      <dsp:nvSpPr>
        <dsp:cNvPr id="0" name=""/>
        <dsp:cNvSpPr/>
      </dsp:nvSpPr>
      <dsp:spPr>
        <a:xfrm>
          <a:off x="640408" y="2171138"/>
          <a:ext cx="4311566" cy="676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Capture the sentiment from institutional traders: news, reports published by professional analyst</a:t>
          </a:r>
        </a:p>
      </dsp:txBody>
      <dsp:txXfrm>
        <a:off x="640408" y="2171138"/>
        <a:ext cx="4311566" cy="676075"/>
      </dsp:txXfrm>
    </dsp:sp>
    <dsp:sp modelId="{723A101C-2105-4A30-B931-735170649757}">
      <dsp:nvSpPr>
        <dsp:cNvPr id="0" name=""/>
        <dsp:cNvSpPr/>
      </dsp:nvSpPr>
      <dsp:spPr>
        <a:xfrm>
          <a:off x="5706499" y="443674"/>
          <a:ext cx="1509048" cy="11032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9C6144-9ED3-46D8-B581-841DA4B0BFCC}">
      <dsp:nvSpPr>
        <dsp:cNvPr id="0" name=""/>
        <dsp:cNvSpPr/>
      </dsp:nvSpPr>
      <dsp:spPr>
        <a:xfrm>
          <a:off x="5706499" y="1650255"/>
          <a:ext cx="4311566" cy="47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defRPr b="1"/>
          </a:pPr>
          <a:r>
            <a:rPr lang="en-US" sz="3100" kern="1200"/>
            <a:t>Stock Prediction</a:t>
          </a:r>
        </a:p>
      </dsp:txBody>
      <dsp:txXfrm>
        <a:off x="5706499" y="1650255"/>
        <a:ext cx="4311566" cy="472812"/>
      </dsp:txXfrm>
    </dsp:sp>
    <dsp:sp modelId="{EAF35B11-4BE8-4EB8-825F-5AED67565B83}">
      <dsp:nvSpPr>
        <dsp:cNvPr id="0" name=""/>
        <dsp:cNvSpPr/>
      </dsp:nvSpPr>
      <dsp:spPr>
        <a:xfrm>
          <a:off x="5706499" y="2171138"/>
          <a:ext cx="4311566" cy="676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Capture more stocks/sectors: meme stock, health sector, retail sector, etc.</a:t>
          </a:r>
        </a:p>
        <a:p>
          <a:pPr marL="0" lvl="0" indent="0" algn="l" defTabSz="755650">
            <a:lnSpc>
              <a:spcPct val="90000"/>
            </a:lnSpc>
            <a:spcBef>
              <a:spcPct val="0"/>
            </a:spcBef>
            <a:spcAft>
              <a:spcPct val="35000"/>
            </a:spcAft>
            <a:buNone/>
          </a:pPr>
          <a:r>
            <a:rPr lang="en-US" sz="1700" kern="1200"/>
            <a:t>Gather more data: earning reports, unemployment rate (every Friday), Open Interest (Option), etc</a:t>
          </a:r>
        </a:p>
        <a:p>
          <a:pPr marL="0" lvl="0" indent="0" algn="l" defTabSz="755650">
            <a:lnSpc>
              <a:spcPct val="90000"/>
            </a:lnSpc>
            <a:spcBef>
              <a:spcPct val="0"/>
            </a:spcBef>
            <a:spcAft>
              <a:spcPct val="35000"/>
            </a:spcAft>
            <a:buNone/>
          </a:pPr>
          <a:r>
            <a:rPr lang="en-US" sz="1700" kern="1200" dirty="0"/>
            <a:t>Stock selection (finding alpha)</a:t>
          </a:r>
        </a:p>
        <a:p>
          <a:pPr marL="0" lvl="0" indent="0" algn="l" defTabSz="755650">
            <a:lnSpc>
              <a:spcPct val="90000"/>
            </a:lnSpc>
            <a:spcBef>
              <a:spcPct val="0"/>
            </a:spcBef>
            <a:spcAft>
              <a:spcPct val="35000"/>
            </a:spcAft>
            <a:buNone/>
          </a:pPr>
          <a:r>
            <a:rPr lang="en-US" sz="1700" kern="1200"/>
            <a:t>Portfolio Optimization</a:t>
          </a:r>
        </a:p>
      </dsp:txBody>
      <dsp:txXfrm>
        <a:off x="5706499" y="2171138"/>
        <a:ext cx="4311566" cy="6760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BD341-C8BA-4F03-B5F5-EBD7E71B4F25}" type="datetimeFigureOut">
              <a:rPr lang="zh-CN" altLang="en-US" smtClean="0"/>
              <a:t>2023/11/28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FAD25-51B6-419D-B421-616EF620C45E}" type="slidenum">
              <a:rPr lang="zh-CN" altLang="en-US" smtClean="0"/>
              <a:t>‹#›</a:t>
            </a:fld>
            <a:endParaRPr lang="zh-CN" altLang="en-US"/>
          </a:p>
        </p:txBody>
      </p:sp>
    </p:spTree>
    <p:extLst>
      <p:ext uri="{BB962C8B-B14F-4D97-AF65-F5344CB8AC3E}">
        <p14:creationId xmlns:p14="http://schemas.microsoft.com/office/powerpoint/2010/main" val="4254430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13</a:t>
            </a:fld>
            <a:endParaRPr lang="zh-CN" altLang="en-US"/>
          </a:p>
        </p:txBody>
      </p:sp>
    </p:spTree>
    <p:extLst>
      <p:ext uri="{BB962C8B-B14F-4D97-AF65-F5344CB8AC3E}">
        <p14:creationId xmlns:p14="http://schemas.microsoft.com/office/powerpoint/2010/main" val="732048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11/28/2023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21165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11/28/2023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8224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11/28/2023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5229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11/28/2023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5436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11/28/2023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5858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11/28/2023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822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11/28/2023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4141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11/28/2023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8501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11/28/2023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5079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11/28/2023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4178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11/28/2023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627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11/28/2023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9530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Graph on document with pen">
            <a:extLst>
              <a:ext uri="{FF2B5EF4-FFF2-40B4-BE49-F238E27FC236}">
                <a16:creationId xmlns:a16="http://schemas.microsoft.com/office/drawing/2014/main" id="{E55F848B-19FC-A492-33D3-C9A64092C437}"/>
              </a:ext>
            </a:extLst>
          </p:cNvPr>
          <p:cNvPicPr>
            <a:picLocks noChangeAspect="1"/>
          </p:cNvPicPr>
          <p:nvPr/>
        </p:nvPicPr>
        <p:blipFill rotWithShape="1">
          <a:blip r:embed="rId2">
            <a:alphaModFix amt="40000"/>
          </a:blip>
          <a:srcRect t="1500" r="-1" b="14208"/>
          <a:stretch/>
        </p:blipFill>
        <p:spPr>
          <a:xfrm>
            <a:off x="1525" y="10"/>
            <a:ext cx="12188951" cy="6857990"/>
          </a:xfrm>
          <a:prstGeom prst="rect">
            <a:avLst/>
          </a:prstGeom>
        </p:spPr>
      </p:pic>
      <p:grpSp>
        <p:nvGrpSpPr>
          <p:cNvPr id="22"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23" name="Oval 2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8973243-9354-FD22-3123-7498864524B6}"/>
              </a:ext>
            </a:extLst>
          </p:cNvPr>
          <p:cNvSpPr>
            <a:spLocks noGrp="1"/>
          </p:cNvSpPr>
          <p:nvPr>
            <p:ph type="ctrTitle"/>
          </p:nvPr>
        </p:nvSpPr>
        <p:spPr>
          <a:xfrm>
            <a:off x="2562606" y="1122363"/>
            <a:ext cx="7063739" cy="2387600"/>
          </a:xfrm>
        </p:spPr>
        <p:txBody>
          <a:bodyPr>
            <a:normAutofit/>
          </a:bodyPr>
          <a:lstStyle/>
          <a:p>
            <a:r>
              <a:rPr lang="en-US" altLang="zh-CN" dirty="0">
                <a:solidFill>
                  <a:srgbClr val="FFFFFF"/>
                </a:solidFill>
                <a:latin typeface="Segoe UI" panose="020B0502040204020203" pitchFamily="34" charset="0"/>
                <a:ea typeface="DengXian" panose="02010600030101010101" pitchFamily="2" charset="-122"/>
              </a:rPr>
              <a:t>Exploring Stock Movements</a:t>
            </a:r>
            <a:endParaRPr lang="zh-CN" altLang="en-US" dirty="0">
              <a:solidFill>
                <a:srgbClr val="FFFFFF"/>
              </a:solidFill>
              <a:latin typeface="Segoe UI" panose="020B0502040204020203" pitchFamily="34" charset="0"/>
              <a:ea typeface="DengXian" panose="02010600030101010101" pitchFamily="2" charset="-122"/>
            </a:endParaRPr>
          </a:p>
        </p:txBody>
      </p:sp>
      <p:sp>
        <p:nvSpPr>
          <p:cNvPr id="3" name="Subtitle 2">
            <a:extLst>
              <a:ext uri="{FF2B5EF4-FFF2-40B4-BE49-F238E27FC236}">
                <a16:creationId xmlns:a16="http://schemas.microsoft.com/office/drawing/2014/main" id="{45EC5D4E-B8FA-2CAA-1C7C-F609CA9B0185}"/>
              </a:ext>
            </a:extLst>
          </p:cNvPr>
          <p:cNvSpPr>
            <a:spLocks noGrp="1"/>
          </p:cNvSpPr>
          <p:nvPr>
            <p:ph type="subTitle" idx="1"/>
          </p:nvPr>
        </p:nvSpPr>
        <p:spPr>
          <a:xfrm>
            <a:off x="2562606" y="3602038"/>
            <a:ext cx="7063739" cy="1655762"/>
          </a:xfrm>
        </p:spPr>
        <p:txBody>
          <a:bodyPr>
            <a:normAutofit/>
          </a:bodyPr>
          <a:lstStyle/>
          <a:p>
            <a:r>
              <a:rPr lang="en-US" altLang="zh-CN" dirty="0">
                <a:solidFill>
                  <a:srgbClr val="FFFFFF"/>
                </a:solidFill>
                <a:latin typeface="Segoe UI" panose="020B0502040204020203" pitchFamily="34" charset="0"/>
                <a:ea typeface="DengXian" panose="02010600030101010101" pitchFamily="2" charset="-122"/>
              </a:rPr>
              <a:t>By </a:t>
            </a:r>
            <a:r>
              <a:rPr lang="en-US" altLang="zh-CN" dirty="0" err="1">
                <a:solidFill>
                  <a:srgbClr val="FFFFFF"/>
                </a:solidFill>
                <a:latin typeface="Segoe UI" panose="020B0502040204020203" pitchFamily="34" charset="0"/>
                <a:ea typeface="DengXian" panose="02010600030101010101" pitchFamily="2" charset="-122"/>
              </a:rPr>
              <a:t>Haozhe</a:t>
            </a:r>
            <a:r>
              <a:rPr lang="en-US" altLang="zh-CN" dirty="0">
                <a:solidFill>
                  <a:srgbClr val="FFFFFF"/>
                </a:solidFill>
                <a:latin typeface="Segoe UI" panose="020B0502040204020203" pitchFamily="34" charset="0"/>
                <a:ea typeface="DengXian" panose="02010600030101010101" pitchFamily="2" charset="-122"/>
              </a:rPr>
              <a:t> Zeng &amp; </a:t>
            </a:r>
            <a:r>
              <a:rPr lang="en-US" altLang="zh-CN" dirty="0" err="1">
                <a:solidFill>
                  <a:srgbClr val="FFFFFF"/>
                </a:solidFill>
                <a:latin typeface="Segoe UI" panose="020B0502040204020203" pitchFamily="34" charset="0"/>
                <a:ea typeface="DengXian" panose="02010600030101010101" pitchFamily="2" charset="-122"/>
              </a:rPr>
              <a:t>Zixiao</a:t>
            </a:r>
            <a:r>
              <a:rPr lang="en-US" altLang="zh-CN" dirty="0">
                <a:solidFill>
                  <a:srgbClr val="FFFFFF"/>
                </a:solidFill>
                <a:latin typeface="Segoe UI" panose="020B0502040204020203" pitchFamily="34" charset="0"/>
                <a:ea typeface="DengXian" panose="02010600030101010101" pitchFamily="2" charset="-122"/>
              </a:rPr>
              <a:t> Wang</a:t>
            </a:r>
            <a:endParaRPr lang="zh-CN" altLang="en-US" dirty="0">
              <a:solidFill>
                <a:srgbClr val="FFFFFF"/>
              </a:solidFill>
              <a:latin typeface="Segoe UI" panose="020B0502040204020203" pitchFamily="34" charset="0"/>
              <a:ea typeface="DengXian" panose="02010600030101010101" pitchFamily="2" charset="-122"/>
            </a:endParaRPr>
          </a:p>
        </p:txBody>
      </p:sp>
    </p:spTree>
    <p:extLst>
      <p:ext uri="{BB962C8B-B14F-4D97-AF65-F5344CB8AC3E}">
        <p14:creationId xmlns:p14="http://schemas.microsoft.com/office/powerpoint/2010/main" val="269126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0">
              <a:schemeClr val="accent3">
                <a:lumMod val="40000"/>
                <a:lumOff val="60000"/>
              </a:schemeClr>
            </a:gs>
          </a:gsLst>
          <a:lin ang="27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B08E27-C011-8223-52A0-200F7C48FD2F}"/>
              </a:ext>
            </a:extLst>
          </p:cNvPr>
          <p:cNvPicPr>
            <a:picLocks noChangeAspect="1"/>
          </p:cNvPicPr>
          <p:nvPr/>
        </p:nvPicPr>
        <p:blipFill>
          <a:blip r:embed="rId2"/>
          <a:stretch>
            <a:fillRect/>
          </a:stretch>
        </p:blipFill>
        <p:spPr>
          <a:xfrm>
            <a:off x="0" y="408963"/>
            <a:ext cx="12192000" cy="6040073"/>
          </a:xfrm>
          <a:prstGeom prst="rect">
            <a:avLst/>
          </a:prstGeom>
        </p:spPr>
      </p:pic>
    </p:spTree>
    <p:extLst>
      <p:ext uri="{BB962C8B-B14F-4D97-AF65-F5344CB8AC3E}">
        <p14:creationId xmlns:p14="http://schemas.microsoft.com/office/powerpoint/2010/main" val="208052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7620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5" name="Oval 1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Freeform: Shape 2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8" name="Oval 2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1" name="Rectangle 30">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3" name="Freeform: Shape 32">
            <a:extLst>
              <a:ext uri="{FF2B5EF4-FFF2-40B4-BE49-F238E27FC236}">
                <a16:creationId xmlns:a16="http://schemas.microsoft.com/office/drawing/2014/main" id="{36C5C053-F6BB-464B-BDD2-9D811A249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315D1CC-8D02-4016-AD7A-097E77AA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CB84D5D-9C64-4481-B8AD-C109F7DB3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1A9D26D-082A-4101-8D75-863B7B7AB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0FE0BA4-FE6E-4B91-9A1B-E373720B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80E6F154-6DA5-4544-8945-8AF8DE20A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85558ED7-8ED9-4B7F-8138-C5B8A0EC1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3E9F88F-5950-42B0-B9A3-898F9183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A7C5A-652F-9093-FC44-BCD72C6595F0}"/>
              </a:ext>
            </a:extLst>
          </p:cNvPr>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sz="6000">
                <a:solidFill>
                  <a:srgbClr val="FFFFFF"/>
                </a:solidFill>
                <a:latin typeface="Segoe UI" panose="020B0502040204020203" pitchFamily="34" charset="0"/>
                <a:ea typeface="DengXian" panose="02010600030101010101" pitchFamily="2" charset="-122"/>
              </a:rPr>
              <a:t>Tesla</a:t>
            </a:r>
          </a:p>
        </p:txBody>
      </p:sp>
      <p:pic>
        <p:nvPicPr>
          <p:cNvPr id="7" name="Content Placeholder 4">
            <a:extLst>
              <a:ext uri="{FF2B5EF4-FFF2-40B4-BE49-F238E27FC236}">
                <a16:creationId xmlns:a16="http://schemas.microsoft.com/office/drawing/2014/main" id="{C30653B1-1851-336C-3C1A-2467BA504263}"/>
              </a:ext>
            </a:extLst>
          </p:cNvPr>
          <p:cNvPicPr>
            <a:picLocks noGrp="1" noChangeAspect="1"/>
          </p:cNvPicPr>
          <p:nvPr>
            <p:ph idx="1"/>
          </p:nvPr>
        </p:nvPicPr>
        <p:blipFill>
          <a:blip r:embed="rId2"/>
          <a:stretch>
            <a:fillRect/>
          </a:stretch>
        </p:blipFill>
        <p:spPr>
          <a:xfrm>
            <a:off x="429296" y="83308"/>
            <a:ext cx="9529280" cy="6784848"/>
          </a:xfrm>
        </p:spPr>
      </p:pic>
    </p:spTree>
    <p:extLst>
      <p:ext uri="{BB962C8B-B14F-4D97-AF65-F5344CB8AC3E}">
        <p14:creationId xmlns:p14="http://schemas.microsoft.com/office/powerpoint/2010/main" val="3813925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409CCAF-DFD9-6995-E663-FA0C4BA27DF4}"/>
              </a:ext>
            </a:extLst>
          </p:cNvPr>
          <p:cNvPicPr>
            <a:picLocks noChangeAspect="1"/>
          </p:cNvPicPr>
          <p:nvPr/>
        </p:nvPicPr>
        <p:blipFill>
          <a:blip r:embed="rId3"/>
          <a:stretch>
            <a:fillRect/>
          </a:stretch>
        </p:blipFill>
        <p:spPr>
          <a:xfrm>
            <a:off x="0" y="408963"/>
            <a:ext cx="12192000" cy="6040073"/>
          </a:xfrm>
          <a:prstGeom prst="rect">
            <a:avLst/>
          </a:prstGeom>
        </p:spPr>
      </p:pic>
    </p:spTree>
    <p:extLst>
      <p:ext uri="{BB962C8B-B14F-4D97-AF65-F5344CB8AC3E}">
        <p14:creationId xmlns:p14="http://schemas.microsoft.com/office/powerpoint/2010/main" val="678057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739BF-52FC-4875-B392-4044CC04F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AA1CAD8-1CD4-40E6-B88B-9D4FF5C3D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5" name="decorative circles">
            <a:extLst>
              <a:ext uri="{FF2B5EF4-FFF2-40B4-BE49-F238E27FC236}">
                <a16:creationId xmlns:a16="http://schemas.microsoft.com/office/drawing/2014/main" id="{0D65577D-83CF-47FA-954E-60C70AFDBB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2361" y="253193"/>
            <a:ext cx="11801644" cy="6229550"/>
            <a:chOff x="162361" y="253193"/>
            <a:chExt cx="11801644" cy="6229550"/>
          </a:xfrm>
        </p:grpSpPr>
        <p:sp>
          <p:nvSpPr>
            <p:cNvPr id="26" name="Oval 25">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0642C2E-FD82-320E-1723-C3A24BCA4D56}"/>
              </a:ext>
            </a:extLst>
          </p:cNvPr>
          <p:cNvSpPr>
            <a:spLocks noGrp="1"/>
          </p:cNvSpPr>
          <p:nvPr>
            <p:ph type="title"/>
          </p:nvPr>
        </p:nvSpPr>
        <p:spPr>
          <a:xfrm>
            <a:off x="770878" y="952023"/>
            <a:ext cx="10773422" cy="1797530"/>
          </a:xfrm>
        </p:spPr>
        <p:txBody>
          <a:bodyPr anchor="t">
            <a:normAutofit/>
          </a:bodyPr>
          <a:lstStyle/>
          <a:p>
            <a:r>
              <a:rPr lang="en-US" sz="4400" dirty="0">
                <a:latin typeface="Segoe UI" panose="020B0502040204020203" pitchFamily="34" charset="0"/>
                <a:ea typeface="DengXian" panose="02010600030101010101" pitchFamily="2" charset="-122"/>
              </a:rPr>
              <a:t>What we can do better?</a:t>
            </a:r>
          </a:p>
        </p:txBody>
      </p:sp>
      <p:graphicFrame>
        <p:nvGraphicFramePr>
          <p:cNvPr id="33" name="Content Placeholder 2">
            <a:extLst>
              <a:ext uri="{FF2B5EF4-FFF2-40B4-BE49-F238E27FC236}">
                <a16:creationId xmlns:a16="http://schemas.microsoft.com/office/drawing/2014/main" id="{90900FF4-3B82-6ED4-FB40-8E4A46BD78C4}"/>
              </a:ext>
            </a:extLst>
          </p:cNvPr>
          <p:cNvGraphicFramePr>
            <a:graphicFrameLocks noGrp="1"/>
          </p:cNvGraphicFramePr>
          <p:nvPr>
            <p:ph idx="1"/>
            <p:extLst>
              <p:ext uri="{D42A27DB-BD31-4B8C-83A1-F6EECF244321}">
                <p14:modId xmlns:p14="http://schemas.microsoft.com/office/powerpoint/2010/main" val="673735195"/>
              </p:ext>
            </p:extLst>
          </p:nvPr>
        </p:nvGraphicFramePr>
        <p:xfrm>
          <a:off x="639551" y="1850788"/>
          <a:ext cx="10658475" cy="3290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2056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0"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1" name="Oval 50">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2" name="Freeform: Shape 61">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Oval 63">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7" name="Rectangle 6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Magnifying glass and question mark">
            <a:extLst>
              <a:ext uri="{FF2B5EF4-FFF2-40B4-BE49-F238E27FC236}">
                <a16:creationId xmlns:a16="http://schemas.microsoft.com/office/drawing/2014/main" id="{1C189D2D-CEB9-04EB-B310-1395DB68F1D3}"/>
              </a:ext>
            </a:extLst>
          </p:cNvPr>
          <p:cNvPicPr>
            <a:picLocks noChangeAspect="1"/>
          </p:cNvPicPr>
          <p:nvPr/>
        </p:nvPicPr>
        <p:blipFill rotWithShape="1">
          <a:blip r:embed="rId2">
            <a:alphaModFix/>
          </a:blip>
          <a:srcRect/>
          <a:stretch/>
        </p:blipFill>
        <p:spPr>
          <a:xfrm>
            <a:off x="20" y="10"/>
            <a:ext cx="12191980" cy="6857990"/>
          </a:xfrm>
          <a:prstGeom prst="rect">
            <a:avLst/>
          </a:prstGeom>
        </p:spPr>
      </p:pic>
      <p:sp>
        <p:nvSpPr>
          <p:cNvPr id="69" name="Freeform: Shape 68">
            <a:extLst>
              <a:ext uri="{FF2B5EF4-FFF2-40B4-BE49-F238E27FC236}">
                <a16:creationId xmlns:a16="http://schemas.microsoft.com/office/drawing/2014/main" id="{36C5C053-F6BB-464B-BDD2-9D811A249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8315D1CC-8D02-4016-AD7A-097E77AA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CB84D5D-9C64-4481-B8AD-C109F7DB3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1A9D26D-082A-4101-8D75-863B7B7AB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A0FE0BA4-FE6E-4B91-9A1B-E373720B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80E6F154-6DA5-4544-8945-8AF8DE20A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558ED7-8ED9-4B7F-8138-C5B8A0EC1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13E9F88F-5950-42B0-B9A3-898F9183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30A51E-4145-B848-B7C0-750F73549FB7}"/>
              </a:ext>
            </a:extLst>
          </p:cNvPr>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altLang="zh-CN" sz="6000">
                <a:solidFill>
                  <a:srgbClr val="FFFFFF"/>
                </a:solidFill>
                <a:latin typeface="Segoe UI" panose="020B0502040204020203" pitchFamily="34" charset="0"/>
                <a:ea typeface="DengXian" panose="02010600030101010101" pitchFamily="2" charset="-122"/>
              </a:rPr>
              <a:t>Q&amp;A</a:t>
            </a:r>
          </a:p>
        </p:txBody>
      </p:sp>
    </p:spTree>
    <p:extLst>
      <p:ext uri="{BB962C8B-B14F-4D97-AF65-F5344CB8AC3E}">
        <p14:creationId xmlns:p14="http://schemas.microsoft.com/office/powerpoint/2010/main" val="331198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1" name="Picture 30">
            <a:extLst>
              <a:ext uri="{FF2B5EF4-FFF2-40B4-BE49-F238E27FC236}">
                <a16:creationId xmlns:a16="http://schemas.microsoft.com/office/drawing/2014/main" id="{BFCB8596-9009-256C-F3A8-CEE1369C82E7}"/>
              </a:ext>
            </a:extLst>
          </p:cNvPr>
          <p:cNvPicPr>
            <a:picLocks noChangeAspect="1"/>
          </p:cNvPicPr>
          <p:nvPr/>
        </p:nvPicPr>
        <p:blipFill rotWithShape="1">
          <a:blip r:embed="rId2">
            <a:alphaModFix/>
          </a:blip>
          <a:srcRect t="29670" r="-1" b="-1"/>
          <a:stretch/>
        </p:blipFill>
        <p:spPr>
          <a:xfrm>
            <a:off x="1524" y="10"/>
            <a:ext cx="12188952" cy="6857990"/>
          </a:xfrm>
          <a:prstGeom prst="rect">
            <a:avLst/>
          </a:prstGeom>
        </p:spPr>
      </p:pic>
      <p:sp>
        <p:nvSpPr>
          <p:cNvPr id="48" name="Rectangle 4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6FD4B2-1DB6-D3CC-CBAF-76B4CC06BF38}"/>
              </a:ext>
            </a:extLst>
          </p:cNvPr>
          <p:cNvSpPr>
            <a:spLocks noGrp="1"/>
          </p:cNvSpPr>
          <p:nvPr>
            <p:ph type="ctrTitle"/>
          </p:nvPr>
        </p:nvSpPr>
        <p:spPr>
          <a:xfrm>
            <a:off x="777240" y="565846"/>
            <a:ext cx="4887458" cy="3610622"/>
          </a:xfrm>
        </p:spPr>
        <p:txBody>
          <a:bodyPr anchor="b">
            <a:normAutofit/>
          </a:bodyPr>
          <a:lstStyle/>
          <a:p>
            <a:pPr algn="l"/>
            <a:r>
              <a:rPr lang="en-US" altLang="zh-CN" sz="6000">
                <a:solidFill>
                  <a:srgbClr val="FFFFFF"/>
                </a:solidFill>
                <a:latin typeface="Segoe UI" panose="020B0502040204020203" pitchFamily="34" charset="0"/>
                <a:ea typeface="DengXian" panose="02010600030101010101" pitchFamily="2" charset="-122"/>
              </a:rPr>
              <a:t>Thank you!</a:t>
            </a:r>
            <a:endParaRPr lang="zh-CN" altLang="en-US" sz="6000">
              <a:solidFill>
                <a:srgbClr val="FFFFFF"/>
              </a:solidFill>
              <a:latin typeface="Segoe UI" panose="020B0502040204020203" pitchFamily="34" charset="0"/>
              <a:ea typeface="DengXian" panose="02010600030101010101" pitchFamily="2" charset="-122"/>
            </a:endParaRPr>
          </a:p>
        </p:txBody>
      </p:sp>
      <p:grpSp>
        <p:nvGrpSpPr>
          <p:cNvPr id="50" name="Group 49">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51" name="Oval 50">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947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D0C7BAC-A9A7-4A90-8672-2EBEC5D6C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596CC8E-63AE-4FBB-B170-725D8CC84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289DC598-60E9-2D79-1259-CEDB667A8BAE}"/>
              </a:ext>
            </a:extLst>
          </p:cNvPr>
          <p:cNvSpPr>
            <a:spLocks noGrp="1"/>
          </p:cNvSpPr>
          <p:nvPr>
            <p:ph type="title"/>
          </p:nvPr>
        </p:nvSpPr>
        <p:spPr>
          <a:xfrm>
            <a:off x="777239" y="777240"/>
            <a:ext cx="6168331" cy="2493876"/>
          </a:xfrm>
        </p:spPr>
        <p:txBody>
          <a:bodyPr anchor="b">
            <a:normAutofit/>
          </a:bodyPr>
          <a:lstStyle/>
          <a:p>
            <a:r>
              <a:rPr lang="en-US" sz="4400" dirty="0">
                <a:latin typeface="Segoe UI" panose="020B0502040204020203" pitchFamily="34" charset="0"/>
                <a:ea typeface="DengXian" panose="02010600030101010101" pitchFamily="2" charset="-122"/>
              </a:rPr>
              <a:t>Motivation</a:t>
            </a:r>
          </a:p>
        </p:txBody>
      </p:sp>
      <p:sp>
        <p:nvSpPr>
          <p:cNvPr id="7" name="Content Placeholder 6">
            <a:extLst>
              <a:ext uri="{FF2B5EF4-FFF2-40B4-BE49-F238E27FC236}">
                <a16:creationId xmlns:a16="http://schemas.microsoft.com/office/drawing/2014/main" id="{11A80505-0D6D-92B3-597A-5A7ED9F6D149}"/>
              </a:ext>
            </a:extLst>
          </p:cNvPr>
          <p:cNvSpPr>
            <a:spLocks noGrp="1"/>
          </p:cNvSpPr>
          <p:nvPr>
            <p:ph idx="1"/>
          </p:nvPr>
        </p:nvSpPr>
        <p:spPr>
          <a:xfrm>
            <a:off x="777239" y="3428999"/>
            <a:ext cx="6168331" cy="2747963"/>
          </a:xfrm>
        </p:spPr>
        <p:txBody>
          <a:bodyPr anchor="t">
            <a:normAutofit/>
          </a:bodyPr>
          <a:lstStyle/>
          <a:p>
            <a:r>
              <a:rPr lang="en-US" altLang="zh-CN" sz="1800" dirty="0">
                <a:latin typeface="Segoe UI" panose="020B0502040204020203" pitchFamily="34" charset="0"/>
                <a:ea typeface="DengXian" panose="02010600030101010101" pitchFamily="2" charset="-122"/>
              </a:rPr>
              <a:t>GameStop short squeeze</a:t>
            </a:r>
          </a:p>
          <a:p>
            <a:pPr lvl="1"/>
            <a:endParaRPr lang="en-US" altLang="zh-CN" dirty="0">
              <a:latin typeface="Segoe UI" panose="020B0502040204020203" pitchFamily="34" charset="0"/>
              <a:ea typeface="DengXian" panose="02010600030101010101" pitchFamily="2" charset="-122"/>
            </a:endParaRPr>
          </a:p>
          <a:p>
            <a:pPr lvl="1"/>
            <a:endParaRPr lang="zh-CN" altLang="en-US" dirty="0">
              <a:latin typeface="Segoe UI" panose="020B0502040204020203" pitchFamily="34" charset="0"/>
              <a:ea typeface="DengXian" panose="02010600030101010101" pitchFamily="2" charset="-122"/>
            </a:endParaRPr>
          </a:p>
        </p:txBody>
      </p:sp>
      <p:grpSp>
        <p:nvGrpSpPr>
          <p:cNvPr id="39" name="decorative circles">
            <a:extLst>
              <a:ext uri="{FF2B5EF4-FFF2-40B4-BE49-F238E27FC236}">
                <a16:creationId xmlns:a16="http://schemas.microsoft.com/office/drawing/2014/main" id="{844DB1CD-B507-4DAC-B2EA-076521D31A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2461" y="220046"/>
            <a:ext cx="3455469" cy="4723381"/>
            <a:chOff x="8132461" y="220046"/>
            <a:chExt cx="3455469" cy="4723381"/>
          </a:xfrm>
        </p:grpSpPr>
        <p:sp>
          <p:nvSpPr>
            <p:cNvPr id="18" name="Oval 17">
              <a:extLst>
                <a:ext uri="{FF2B5EF4-FFF2-40B4-BE49-F238E27FC236}">
                  <a16:creationId xmlns:a16="http://schemas.microsoft.com/office/drawing/2014/main" id="{118375C6-0D3C-4E5F-94B3-7EF5BAF06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59FFDA2-3384-4F42-90FE-F082B0578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7BA1C62-77DC-4AFA-A864-2FCD22EE6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6170D3A-AB46-45E9-84C7-F7612F207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D7FF505-A555-4D6E-87E1-2179E753B1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9E4792C-A3A6-40F9-B0F4-505095EE6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96FEDACF-8985-78EB-4818-0EB39B16BEE1}"/>
              </a:ext>
            </a:extLst>
          </p:cNvPr>
          <p:cNvPicPr>
            <a:picLocks noChangeAspect="1"/>
          </p:cNvPicPr>
          <p:nvPr/>
        </p:nvPicPr>
        <p:blipFill rotWithShape="1">
          <a:blip r:embed="rId2">
            <a:extLst>
              <a:ext uri="{28A0092B-C50C-407E-A947-70E740481C1C}">
                <a14:useLocalDpi xmlns:a14="http://schemas.microsoft.com/office/drawing/2010/main" val="0"/>
              </a:ext>
            </a:extLst>
          </a:blip>
          <a:srcRect r="-3" b="-3"/>
          <a:stretch/>
        </p:blipFill>
        <p:spPr>
          <a:xfrm>
            <a:off x="3543424" y="95278"/>
            <a:ext cx="3486122" cy="348612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8" name="Picture 7">
            <a:extLst>
              <a:ext uri="{FF2B5EF4-FFF2-40B4-BE49-F238E27FC236}">
                <a16:creationId xmlns:a16="http://schemas.microsoft.com/office/drawing/2014/main" id="{FAE67FE9-130C-E481-174E-6A5730FD4630}"/>
              </a:ext>
            </a:extLst>
          </p:cNvPr>
          <p:cNvPicPr>
            <a:picLocks noChangeAspect="1"/>
          </p:cNvPicPr>
          <p:nvPr/>
        </p:nvPicPr>
        <p:blipFill rotWithShape="1">
          <a:blip r:embed="rId3"/>
          <a:srcRect l="39760" r="4" b="4"/>
          <a:stretch/>
        </p:blipFill>
        <p:spPr>
          <a:xfrm>
            <a:off x="6332376" y="1145571"/>
            <a:ext cx="5857187" cy="5712430"/>
          </a:xfrm>
          <a:custGeom>
            <a:avLst/>
            <a:gdLst/>
            <a:ahLst/>
            <a:cxnLst/>
            <a:rect l="l" t="t" r="r" b="b"/>
            <a:pathLst>
              <a:path w="3043153" h="2967943">
                <a:moveTo>
                  <a:pt x="1773859" y="0"/>
                </a:moveTo>
                <a:cubicBezTo>
                  <a:pt x="2263696" y="0"/>
                  <a:pt x="2707161" y="198546"/>
                  <a:pt x="3028166" y="519551"/>
                </a:cubicBezTo>
                <a:lnTo>
                  <a:pt x="3043153" y="536041"/>
                </a:lnTo>
                <a:lnTo>
                  <a:pt x="3043153" y="2967943"/>
                </a:lnTo>
                <a:lnTo>
                  <a:pt x="464817" y="2967943"/>
                </a:lnTo>
                <a:lnTo>
                  <a:pt x="405063" y="2902197"/>
                </a:lnTo>
                <a:cubicBezTo>
                  <a:pt x="152012" y="2595570"/>
                  <a:pt x="0" y="2202466"/>
                  <a:pt x="0" y="1773859"/>
                </a:cubicBezTo>
                <a:cubicBezTo>
                  <a:pt x="0" y="794184"/>
                  <a:pt x="794184" y="0"/>
                  <a:pt x="1773859" y="0"/>
                </a:cubicBezTo>
                <a:close/>
              </a:path>
            </a:pathLst>
          </a:custGeom>
        </p:spPr>
      </p:pic>
      <p:sp>
        <p:nvSpPr>
          <p:cNvPr id="3" name="AutoShape 2" descr="A metaphorical illustration of the GameStop short squeeze phenomenon. The scene depicts a giant, anthropomorphized stock market bull, symbolizing the bullish investors, wrestling with a bear, representing the short sellers, in a crowded urban setting. The bull is overpowering the bear, symbolizing the unexpected rise in GameStop's stock. Surrounding them are amazed and cheering crowds of diverse individuals, representing the general public and small investors, witnessing this financial showdown. The background is filled with skyscrapers, symbolizing the financial district.">
            <a:extLst>
              <a:ext uri="{FF2B5EF4-FFF2-40B4-BE49-F238E27FC236}">
                <a16:creationId xmlns:a16="http://schemas.microsoft.com/office/drawing/2014/main" id="{2EF84B81-5421-8899-428A-FD44B903FB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0669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F85D90D8-26DA-FEEF-A999-BD923D3FDA92}"/>
              </a:ext>
            </a:extLst>
          </p:cNvPr>
          <p:cNvGrpSpPr/>
          <p:nvPr/>
        </p:nvGrpSpPr>
        <p:grpSpPr>
          <a:xfrm>
            <a:off x="378069" y="1233297"/>
            <a:ext cx="11435861" cy="4907498"/>
            <a:chOff x="418446" y="993342"/>
            <a:chExt cx="11628895" cy="4993658"/>
          </a:xfrm>
        </p:grpSpPr>
        <p:sp>
          <p:nvSpPr>
            <p:cNvPr id="7" name="TextBox 6">
              <a:extLst>
                <a:ext uri="{FF2B5EF4-FFF2-40B4-BE49-F238E27FC236}">
                  <a16:creationId xmlns:a16="http://schemas.microsoft.com/office/drawing/2014/main" id="{AED7C3B8-F8CE-11AA-04A8-4CB0CC0D4601}"/>
                </a:ext>
              </a:extLst>
            </p:cNvPr>
            <p:cNvSpPr txBox="1"/>
            <p:nvPr/>
          </p:nvSpPr>
          <p:spPr>
            <a:xfrm>
              <a:off x="4542475" y="993342"/>
              <a:ext cx="1796890" cy="404626"/>
            </a:xfrm>
            <a:prstGeom prst="rect">
              <a:avLst/>
            </a:prstGeom>
            <a:noFill/>
          </p:spPr>
          <p:txBody>
            <a:bodyPr wrap="square" rtlCol="0">
              <a:noAutofit/>
            </a:bodyPr>
            <a:lstStyle/>
            <a:p>
              <a:endParaRPr lang="zh-CN" altLang="en-US" sz="1200" dirty="0"/>
            </a:p>
          </p:txBody>
        </p:sp>
        <p:sp>
          <p:nvSpPr>
            <p:cNvPr id="10" name="TextBox 9">
              <a:extLst>
                <a:ext uri="{FF2B5EF4-FFF2-40B4-BE49-F238E27FC236}">
                  <a16:creationId xmlns:a16="http://schemas.microsoft.com/office/drawing/2014/main" id="{622C73FF-9784-73E7-CDC8-07DD10E4D635}"/>
                </a:ext>
              </a:extLst>
            </p:cNvPr>
            <p:cNvSpPr txBox="1"/>
            <p:nvPr/>
          </p:nvSpPr>
          <p:spPr>
            <a:xfrm>
              <a:off x="4632920" y="1017897"/>
              <a:ext cx="1796890" cy="404626"/>
            </a:xfrm>
            <a:prstGeom prst="rect">
              <a:avLst/>
            </a:prstGeom>
            <a:noFill/>
          </p:spPr>
          <p:txBody>
            <a:bodyPr wrap="square" rtlCol="0">
              <a:noAutofit/>
            </a:bodyPr>
            <a:lstStyle/>
            <a:p>
              <a:r>
                <a:rPr lang="en-US" altLang="zh-CN" sz="1200" dirty="0">
                  <a:latin typeface="Segoe UI" panose="020B0502040204020203" pitchFamily="34" charset="0"/>
                  <a:ea typeface="DengXian" panose="02010600030101010101" pitchFamily="2" charset="-122"/>
                </a:rPr>
                <a:t>Cleaning, Entity Matching,</a:t>
              </a:r>
              <a:r>
                <a:rPr lang="zh-CN" altLang="en-US" sz="1200" dirty="0">
                  <a:latin typeface="Segoe UI" panose="020B0502040204020203" pitchFamily="34" charset="0"/>
                  <a:ea typeface="DengXian" panose="02010600030101010101" pitchFamily="2" charset="-122"/>
                </a:rPr>
                <a:t> </a:t>
              </a:r>
              <a:r>
                <a:rPr lang="en-US" altLang="zh-CN" sz="1200" dirty="0">
                  <a:latin typeface="Segoe UI" panose="020B0502040204020203" pitchFamily="34" charset="0"/>
                  <a:ea typeface="DengXian" panose="02010600030101010101" pitchFamily="2" charset="-122"/>
                </a:rPr>
                <a:t>Merging, etc.</a:t>
              </a:r>
              <a:endParaRPr lang="zh-CN" altLang="en-US" sz="1200" dirty="0">
                <a:latin typeface="Segoe UI" panose="020B0502040204020203" pitchFamily="34" charset="0"/>
                <a:ea typeface="DengXian" panose="02010600030101010101" pitchFamily="2" charset="-122"/>
              </a:endParaRPr>
            </a:p>
          </p:txBody>
        </p:sp>
        <p:sp>
          <p:nvSpPr>
            <p:cNvPr id="17" name="TextBox 16">
              <a:extLst>
                <a:ext uri="{FF2B5EF4-FFF2-40B4-BE49-F238E27FC236}">
                  <a16:creationId xmlns:a16="http://schemas.microsoft.com/office/drawing/2014/main" id="{B47F0692-071C-1D18-CAAB-3D8BCAD2ED69}"/>
                </a:ext>
              </a:extLst>
            </p:cNvPr>
            <p:cNvSpPr txBox="1"/>
            <p:nvPr/>
          </p:nvSpPr>
          <p:spPr>
            <a:xfrm>
              <a:off x="4632920" y="2868923"/>
              <a:ext cx="1796890" cy="404626"/>
            </a:xfrm>
            <a:prstGeom prst="rect">
              <a:avLst/>
            </a:prstGeom>
            <a:noFill/>
          </p:spPr>
          <p:txBody>
            <a:bodyPr wrap="square" rtlCol="0">
              <a:noAutofit/>
            </a:bodyPr>
            <a:lstStyle/>
            <a:p>
              <a:r>
                <a:rPr lang="en-US" altLang="zh-CN" sz="1200" dirty="0">
                  <a:latin typeface="Segoe UI" panose="020B0502040204020203" pitchFamily="34" charset="0"/>
                  <a:ea typeface="DengXian" panose="02010600030101010101" pitchFamily="2" charset="-122"/>
                </a:rPr>
                <a:t>Processing, Indicators Calculating, etc.</a:t>
              </a:r>
              <a:endParaRPr lang="zh-CN" altLang="en-US" sz="1200" dirty="0">
                <a:latin typeface="Segoe UI" panose="020B0502040204020203" pitchFamily="34" charset="0"/>
                <a:ea typeface="DengXian" panose="02010600030101010101" pitchFamily="2" charset="-122"/>
              </a:endParaRPr>
            </a:p>
          </p:txBody>
        </p:sp>
        <p:sp>
          <p:nvSpPr>
            <p:cNvPr id="25" name="TextBox 24">
              <a:extLst>
                <a:ext uri="{FF2B5EF4-FFF2-40B4-BE49-F238E27FC236}">
                  <a16:creationId xmlns:a16="http://schemas.microsoft.com/office/drawing/2014/main" id="{E160AAFD-ACCC-969E-CB3D-118AEC18AF88}"/>
                </a:ext>
              </a:extLst>
            </p:cNvPr>
            <p:cNvSpPr txBox="1"/>
            <p:nvPr/>
          </p:nvSpPr>
          <p:spPr>
            <a:xfrm>
              <a:off x="8582270" y="2317812"/>
              <a:ext cx="1796890" cy="461665"/>
            </a:xfrm>
            <a:prstGeom prst="rect">
              <a:avLst/>
            </a:prstGeom>
            <a:noFill/>
          </p:spPr>
          <p:txBody>
            <a:bodyPr wrap="square" rtlCol="0">
              <a:spAutoFit/>
            </a:bodyPr>
            <a:lstStyle/>
            <a:p>
              <a:pPr algn="ctr"/>
              <a:r>
                <a:rPr lang="en-US" altLang="zh-CN" sz="1200" dirty="0">
                  <a:latin typeface="Segoe UI" panose="020B0502040204020203" pitchFamily="34" charset="0"/>
                  <a:ea typeface="DengXian" panose="02010600030101010101" pitchFamily="2" charset="-122"/>
                </a:rPr>
                <a:t>Quantify/Normalize Data</a:t>
              </a:r>
              <a:endParaRPr lang="zh-CN" altLang="en-US" sz="1200" dirty="0">
                <a:latin typeface="Segoe UI" panose="020B0502040204020203" pitchFamily="34" charset="0"/>
                <a:ea typeface="DengXian" panose="02010600030101010101" pitchFamily="2" charset="-122"/>
              </a:endParaRPr>
            </a:p>
          </p:txBody>
        </p:sp>
        <p:sp>
          <p:nvSpPr>
            <p:cNvPr id="26" name="Arrow: Curved Left 25">
              <a:extLst>
                <a:ext uri="{FF2B5EF4-FFF2-40B4-BE49-F238E27FC236}">
                  <a16:creationId xmlns:a16="http://schemas.microsoft.com/office/drawing/2014/main" id="{01095CC8-6A8A-62C7-0591-81E20118E21B}"/>
                </a:ext>
              </a:extLst>
            </p:cNvPr>
            <p:cNvSpPr/>
            <p:nvPr/>
          </p:nvSpPr>
          <p:spPr>
            <a:xfrm>
              <a:off x="10641839" y="3197321"/>
              <a:ext cx="1405502" cy="2421387"/>
            </a:xfrm>
            <a:prstGeom prst="curvedLeftArrow">
              <a:avLst/>
            </a:prstGeom>
            <a:gradFill>
              <a:gsLst>
                <a:gs pos="0">
                  <a:srgbClr val="704DC3"/>
                </a:gs>
                <a:gs pos="10000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Segoe UI" panose="020B0502040204020203" pitchFamily="34" charset="0"/>
                  <a:ea typeface="DengXian" panose="02010600030101010101" pitchFamily="2" charset="-122"/>
                </a:rPr>
                <a:t>Buy/Sell Decision</a:t>
              </a:r>
              <a:endParaRPr lang="zh-CN" altLang="en-US" sz="1200" dirty="0">
                <a:solidFill>
                  <a:schemeClr val="tx1"/>
                </a:solidFill>
                <a:latin typeface="Segoe UI" panose="020B0502040204020203" pitchFamily="34" charset="0"/>
                <a:ea typeface="DengXian" panose="02010600030101010101" pitchFamily="2" charset="-122"/>
              </a:endParaRPr>
            </a:p>
          </p:txBody>
        </p:sp>
        <p:cxnSp>
          <p:nvCxnSpPr>
            <p:cNvPr id="11" name="Straight Arrow Connector 10">
              <a:extLst>
                <a:ext uri="{FF2B5EF4-FFF2-40B4-BE49-F238E27FC236}">
                  <a16:creationId xmlns:a16="http://schemas.microsoft.com/office/drawing/2014/main" id="{0BA4213E-366D-4065-7D23-E46E6AE05B2C}"/>
                </a:ext>
              </a:extLst>
            </p:cNvPr>
            <p:cNvCxnSpPr>
              <a:cxnSpLocks/>
              <a:stCxn id="28" idx="3"/>
              <a:endCxn id="39" idx="1"/>
            </p:cNvCxnSpPr>
            <p:nvPr/>
          </p:nvCxnSpPr>
          <p:spPr>
            <a:xfrm>
              <a:off x="4513654" y="1515410"/>
              <a:ext cx="20066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097250-78A1-EEF6-F1DC-1019A5E9C09F}"/>
                </a:ext>
              </a:extLst>
            </p:cNvPr>
            <p:cNvCxnSpPr>
              <a:cxnSpLocks/>
              <a:stCxn id="30" idx="3"/>
              <a:endCxn id="46" idx="1"/>
            </p:cNvCxnSpPr>
            <p:nvPr/>
          </p:nvCxnSpPr>
          <p:spPr>
            <a:xfrm>
              <a:off x="4542475" y="3366436"/>
              <a:ext cx="19777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945F95B-8724-814F-122F-F0EAE34CAA64}"/>
                </a:ext>
              </a:extLst>
            </p:cNvPr>
            <p:cNvGrpSpPr/>
            <p:nvPr/>
          </p:nvGrpSpPr>
          <p:grpSpPr>
            <a:xfrm>
              <a:off x="418446" y="1220210"/>
              <a:ext cx="4124029" cy="590400"/>
              <a:chOff x="294573" y="55824"/>
              <a:chExt cx="4124029" cy="590400"/>
            </a:xfrm>
          </p:grpSpPr>
          <p:sp>
            <p:nvSpPr>
              <p:cNvPr id="27" name="Rectangle: Rounded Corners 26">
                <a:extLst>
                  <a:ext uri="{FF2B5EF4-FFF2-40B4-BE49-F238E27FC236}">
                    <a16:creationId xmlns:a16="http://schemas.microsoft.com/office/drawing/2014/main" id="{1D7B95E3-C21B-0EC1-1A62-0686B4417347}"/>
                  </a:ext>
                </a:extLst>
              </p:cNvPr>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8" name="Rectangle: Rounded Corners 4">
                <a:extLst>
                  <a:ext uri="{FF2B5EF4-FFF2-40B4-BE49-F238E27FC236}">
                    <a16:creationId xmlns:a16="http://schemas.microsoft.com/office/drawing/2014/main" id="{4EE18B8B-1CA0-13CD-23A1-19D2869A591B}"/>
                  </a:ext>
                </a:extLst>
              </p:cNvPr>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DengXian" panose="02010600030101010101" pitchFamily="2" charset="-122"/>
                  </a:rPr>
                  <a:t>Post from Twitter and Reddit</a:t>
                </a:r>
                <a:endParaRPr lang="zh-CN" altLang="en-US" dirty="0">
                  <a:latin typeface="Segoe UI" panose="020B0502040204020203" pitchFamily="34" charset="0"/>
                  <a:ea typeface="DengXian" panose="02010600030101010101" pitchFamily="2" charset="-122"/>
                </a:endParaRPr>
              </a:p>
            </p:txBody>
          </p:sp>
        </p:grpSp>
        <p:grpSp>
          <p:nvGrpSpPr>
            <p:cNvPr id="29" name="Group 28">
              <a:extLst>
                <a:ext uri="{FF2B5EF4-FFF2-40B4-BE49-F238E27FC236}">
                  <a16:creationId xmlns:a16="http://schemas.microsoft.com/office/drawing/2014/main" id="{9DFC95DA-82AC-CC43-2E94-7DCE70E79159}"/>
                </a:ext>
              </a:extLst>
            </p:cNvPr>
            <p:cNvGrpSpPr/>
            <p:nvPr/>
          </p:nvGrpSpPr>
          <p:grpSpPr>
            <a:xfrm>
              <a:off x="418446" y="3071236"/>
              <a:ext cx="4124029" cy="590400"/>
              <a:chOff x="294573" y="2601024"/>
              <a:chExt cx="4124029" cy="590400"/>
            </a:xfrm>
          </p:grpSpPr>
          <p:sp>
            <p:nvSpPr>
              <p:cNvPr id="30" name="Rectangle: Rounded Corners 29">
                <a:extLst>
                  <a:ext uri="{FF2B5EF4-FFF2-40B4-BE49-F238E27FC236}">
                    <a16:creationId xmlns:a16="http://schemas.microsoft.com/office/drawing/2014/main" id="{D8A4A26E-89BA-ABB6-CF10-44C8447BAE4C}"/>
                  </a:ext>
                </a:extLst>
              </p:cNvPr>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8"/>
                  <a:lumOff val="7058"/>
                  <a:alphaOff val="0"/>
                </a:schemeClr>
              </a:fillRef>
              <a:effectRef idx="0">
                <a:schemeClr val="accent2">
                  <a:hueOff val="-1525302"/>
                  <a:satOff val="-418"/>
                  <a:lumOff val="7058"/>
                  <a:alphaOff val="0"/>
                </a:schemeClr>
              </a:effectRef>
              <a:fontRef idx="minor">
                <a:schemeClr val="lt1"/>
              </a:fontRef>
            </p:style>
          </p:sp>
          <p:sp>
            <p:nvSpPr>
              <p:cNvPr id="31" name="Rectangle: Rounded Corners 4">
                <a:extLst>
                  <a:ext uri="{FF2B5EF4-FFF2-40B4-BE49-F238E27FC236}">
                    <a16:creationId xmlns:a16="http://schemas.microsoft.com/office/drawing/2014/main" id="{0C9AB627-06CC-6666-35FF-9A96465949DC}"/>
                  </a:ext>
                </a:extLst>
              </p:cNvPr>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DengXian" panose="02010600030101010101" pitchFamily="2" charset="-122"/>
                  </a:rPr>
                  <a:t>Stock data: Close, Volume, etc.</a:t>
                </a:r>
                <a:endParaRPr lang="zh-CN" altLang="en-US" sz="2000" dirty="0">
                  <a:latin typeface="Segoe UI" panose="020B0502040204020203" pitchFamily="34" charset="0"/>
                  <a:ea typeface="DengXian" panose="02010600030101010101" pitchFamily="2" charset="-122"/>
                </a:endParaRPr>
              </a:p>
            </p:txBody>
          </p:sp>
        </p:grpSp>
        <p:grpSp>
          <p:nvGrpSpPr>
            <p:cNvPr id="38" name="Group 37">
              <a:extLst>
                <a:ext uri="{FF2B5EF4-FFF2-40B4-BE49-F238E27FC236}">
                  <a16:creationId xmlns:a16="http://schemas.microsoft.com/office/drawing/2014/main" id="{9176D826-27F9-93E6-DB0C-3BF024B4D1D8}"/>
                </a:ext>
              </a:extLst>
            </p:cNvPr>
            <p:cNvGrpSpPr/>
            <p:nvPr/>
          </p:nvGrpSpPr>
          <p:grpSpPr>
            <a:xfrm>
              <a:off x="6520256" y="1220210"/>
              <a:ext cx="4124029" cy="590400"/>
              <a:chOff x="294573" y="55824"/>
              <a:chExt cx="4124029" cy="590400"/>
            </a:xfrm>
          </p:grpSpPr>
          <p:sp>
            <p:nvSpPr>
              <p:cNvPr id="39" name="Rectangle: Rounded Corners 38">
                <a:extLst>
                  <a:ext uri="{FF2B5EF4-FFF2-40B4-BE49-F238E27FC236}">
                    <a16:creationId xmlns:a16="http://schemas.microsoft.com/office/drawing/2014/main" id="{3EDDF19B-AF08-9CF8-8017-A02753F70F32}"/>
                  </a:ext>
                </a:extLst>
              </p:cNvPr>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40" name="Rectangle: Rounded Corners 4">
                <a:extLst>
                  <a:ext uri="{FF2B5EF4-FFF2-40B4-BE49-F238E27FC236}">
                    <a16:creationId xmlns:a16="http://schemas.microsoft.com/office/drawing/2014/main" id="{1369E530-E15D-8E00-D496-288B477F23FC}"/>
                  </a:ext>
                </a:extLst>
              </p:cNvPr>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DengXian" panose="02010600030101010101" pitchFamily="2" charset="-122"/>
                  </a:rPr>
                  <a:t>Sentiment Labeling</a:t>
                </a:r>
                <a:endParaRPr lang="zh-CN" altLang="en-US" dirty="0">
                  <a:latin typeface="Segoe UI" panose="020B0502040204020203" pitchFamily="34" charset="0"/>
                  <a:ea typeface="DengXian" panose="02010600030101010101" pitchFamily="2" charset="-122"/>
                </a:endParaRPr>
              </a:p>
            </p:txBody>
          </p:sp>
        </p:grpSp>
        <p:grpSp>
          <p:nvGrpSpPr>
            <p:cNvPr id="45" name="Group 44">
              <a:extLst>
                <a:ext uri="{FF2B5EF4-FFF2-40B4-BE49-F238E27FC236}">
                  <a16:creationId xmlns:a16="http://schemas.microsoft.com/office/drawing/2014/main" id="{DCC5137E-FE54-1797-DE6C-819BCA13663E}"/>
                </a:ext>
              </a:extLst>
            </p:cNvPr>
            <p:cNvGrpSpPr/>
            <p:nvPr/>
          </p:nvGrpSpPr>
          <p:grpSpPr>
            <a:xfrm>
              <a:off x="6520256" y="3071236"/>
              <a:ext cx="4124029" cy="590400"/>
              <a:chOff x="294573" y="2601024"/>
              <a:chExt cx="4124029" cy="590400"/>
            </a:xfrm>
          </p:grpSpPr>
          <p:sp>
            <p:nvSpPr>
              <p:cNvPr id="46" name="Rectangle: Rounded Corners 45">
                <a:extLst>
                  <a:ext uri="{FF2B5EF4-FFF2-40B4-BE49-F238E27FC236}">
                    <a16:creationId xmlns:a16="http://schemas.microsoft.com/office/drawing/2014/main" id="{55E5079D-E56A-7DCE-E849-32EA67B80317}"/>
                  </a:ext>
                </a:extLst>
              </p:cNvPr>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8"/>
                  <a:lumOff val="7058"/>
                  <a:alphaOff val="0"/>
                </a:schemeClr>
              </a:fillRef>
              <a:effectRef idx="0">
                <a:schemeClr val="accent2">
                  <a:hueOff val="-1525302"/>
                  <a:satOff val="-418"/>
                  <a:lumOff val="7058"/>
                  <a:alphaOff val="0"/>
                </a:schemeClr>
              </a:effectRef>
              <a:fontRef idx="minor">
                <a:schemeClr val="lt1"/>
              </a:fontRef>
            </p:style>
          </p:sp>
          <p:sp>
            <p:nvSpPr>
              <p:cNvPr id="47" name="Rectangle: Rounded Corners 4">
                <a:extLst>
                  <a:ext uri="{FF2B5EF4-FFF2-40B4-BE49-F238E27FC236}">
                    <a16:creationId xmlns:a16="http://schemas.microsoft.com/office/drawing/2014/main" id="{C9FD0D27-FD39-4B8D-4A9F-ADA1CD27B68E}"/>
                  </a:ext>
                </a:extLst>
              </p:cNvPr>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DengXian" panose="02010600030101010101" pitchFamily="2" charset="-122"/>
                  </a:rPr>
                  <a:t>Time Series Modeling</a:t>
                </a:r>
                <a:endParaRPr lang="zh-CN" altLang="en-US" sz="2000" dirty="0">
                  <a:latin typeface="Segoe UI" panose="020B0502040204020203" pitchFamily="34" charset="0"/>
                  <a:ea typeface="DengXian" panose="02010600030101010101" pitchFamily="2" charset="-122"/>
                </a:endParaRPr>
              </a:p>
            </p:txBody>
          </p:sp>
        </p:grpSp>
        <p:sp>
          <p:nvSpPr>
            <p:cNvPr id="51" name="Oval 50">
              <a:extLst>
                <a:ext uri="{FF2B5EF4-FFF2-40B4-BE49-F238E27FC236}">
                  <a16:creationId xmlns:a16="http://schemas.microsoft.com/office/drawing/2014/main" id="{2A0C9215-4D00-407A-13E1-7651057EEDAB}"/>
                </a:ext>
              </a:extLst>
            </p:cNvPr>
            <p:cNvSpPr/>
            <p:nvPr/>
          </p:nvSpPr>
          <p:spPr>
            <a:xfrm>
              <a:off x="9195308" y="4566844"/>
              <a:ext cx="1420156" cy="1420156"/>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rmAutofit/>
            </a:bodyPr>
            <a:lstStyle/>
            <a:p>
              <a:pPr algn="ctr" defTabSz="913765"/>
              <a:r>
                <a:rPr lang="en-US" altLang="zh-CN" sz="2400" b="1" dirty="0">
                  <a:solidFill>
                    <a:schemeClr val="tx1"/>
                  </a:solidFill>
                  <a:latin typeface="Segoe UI" panose="020B0502040204020203" pitchFamily="34" charset="0"/>
                  <a:ea typeface="DengXian" panose="02010600030101010101" pitchFamily="2" charset="-122"/>
                </a:rPr>
                <a:t>Return</a:t>
              </a:r>
            </a:p>
          </p:txBody>
        </p:sp>
        <p:sp>
          <p:nvSpPr>
            <p:cNvPr id="52" name="Arrow: Down 51">
              <a:extLst>
                <a:ext uri="{FF2B5EF4-FFF2-40B4-BE49-F238E27FC236}">
                  <a16:creationId xmlns:a16="http://schemas.microsoft.com/office/drawing/2014/main" id="{B4DB743C-7CD0-F1AC-DF18-518CF7BBA2E5}"/>
                </a:ext>
              </a:extLst>
            </p:cNvPr>
            <p:cNvSpPr/>
            <p:nvPr/>
          </p:nvSpPr>
          <p:spPr>
            <a:xfrm>
              <a:off x="8339239" y="1875074"/>
              <a:ext cx="305170" cy="1131698"/>
            </a:xfrm>
            <a:prstGeom prst="downArrow">
              <a:avLst/>
            </a:prstGeom>
            <a:gradFill>
              <a:gsLst>
                <a:gs pos="100000">
                  <a:srgbClr val="704DC3"/>
                </a:gs>
                <a:gs pos="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264775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9" name="Freeform: Shape 118">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20"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21" name="Oval 120">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6F981CD-8EFA-4F8B-F122-5F300AFE3D31}"/>
              </a:ext>
            </a:extLst>
          </p:cNvPr>
          <p:cNvSpPr>
            <a:spLocks noGrp="1"/>
          </p:cNvSpPr>
          <p:nvPr>
            <p:ph type="title"/>
          </p:nvPr>
        </p:nvSpPr>
        <p:spPr>
          <a:xfrm>
            <a:off x="770878" y="952022"/>
            <a:ext cx="2862591" cy="5157049"/>
          </a:xfrm>
        </p:spPr>
        <p:txBody>
          <a:bodyPr anchor="ctr">
            <a:normAutofit/>
          </a:bodyPr>
          <a:lstStyle/>
          <a:p>
            <a:r>
              <a:rPr lang="en-US" altLang="zh-CN" sz="4400">
                <a:latin typeface="Segoe UI" panose="020B0502040204020203" pitchFamily="34" charset="0"/>
                <a:ea typeface="DengXian" panose="02010600030101010101" pitchFamily="2" charset="-122"/>
              </a:rPr>
              <a:t>Problem Definition</a:t>
            </a:r>
            <a:endParaRPr lang="zh-CN" altLang="en-US" sz="4400">
              <a:latin typeface="Segoe UI" panose="020B0502040204020203" pitchFamily="34" charset="0"/>
              <a:ea typeface="DengXian" panose="02010600030101010101" pitchFamily="2" charset="-122"/>
            </a:endParaRPr>
          </a:p>
        </p:txBody>
      </p:sp>
      <p:graphicFrame>
        <p:nvGraphicFramePr>
          <p:cNvPr id="127" name="Content Placeholder 2">
            <a:extLst>
              <a:ext uri="{FF2B5EF4-FFF2-40B4-BE49-F238E27FC236}">
                <a16:creationId xmlns:a16="http://schemas.microsoft.com/office/drawing/2014/main" id="{A3361961-0EFC-53A1-1D87-5FB93ED1897D}"/>
              </a:ext>
            </a:extLst>
          </p:cNvPr>
          <p:cNvGraphicFramePr>
            <a:graphicFrameLocks noGrp="1"/>
          </p:cNvGraphicFramePr>
          <p:nvPr>
            <p:ph idx="1"/>
            <p:extLst>
              <p:ext uri="{D42A27DB-BD31-4B8C-83A1-F6EECF244321}">
                <p14:modId xmlns:p14="http://schemas.microsoft.com/office/powerpoint/2010/main" val="3474742827"/>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82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2663A72-E771-41D4-96AA-28C1B2172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164F59-4B09-4DB4-A99F-97C71DE46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E0A0EAF5-65B1-160E-6DDF-518A0ACBEDD6}"/>
              </a:ext>
            </a:extLst>
          </p:cNvPr>
          <p:cNvSpPr>
            <a:spLocks noGrp="1"/>
          </p:cNvSpPr>
          <p:nvPr>
            <p:ph type="title"/>
          </p:nvPr>
        </p:nvSpPr>
        <p:spPr>
          <a:xfrm>
            <a:off x="770878" y="952022"/>
            <a:ext cx="4606280" cy="5157049"/>
          </a:xfrm>
        </p:spPr>
        <p:txBody>
          <a:bodyPr anchor="ctr">
            <a:normAutofit/>
          </a:bodyPr>
          <a:lstStyle/>
          <a:p>
            <a:r>
              <a:rPr lang="en-US" sz="4400">
                <a:latin typeface="Segoe UI" panose="020B0502040204020203" pitchFamily="34" charset="0"/>
                <a:ea typeface="DengXian" panose="02010600030101010101" pitchFamily="2" charset="-122"/>
              </a:rPr>
              <a:t>Why this approach</a:t>
            </a:r>
          </a:p>
        </p:txBody>
      </p:sp>
      <p:sp>
        <p:nvSpPr>
          <p:cNvPr id="24" name="Freeform: Shape 23">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25" name="decorative circles">
            <a:extLst>
              <a:ext uri="{FF2B5EF4-FFF2-40B4-BE49-F238E27FC236}">
                <a16:creationId xmlns:a16="http://schemas.microsoft.com/office/drawing/2014/main" id="{C2C078FA-5775-45CB-A8F3-53B3F1AD2B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99808"/>
            <a:ext cx="1668948" cy="6421669"/>
            <a:chOff x="9951383" y="299808"/>
            <a:chExt cx="1668948" cy="6421669"/>
          </a:xfrm>
        </p:grpSpPr>
        <p:sp>
          <p:nvSpPr>
            <p:cNvPr id="26" name="Oval 2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1" name="Content Placeholder 2">
            <a:extLst>
              <a:ext uri="{FF2B5EF4-FFF2-40B4-BE49-F238E27FC236}">
                <a16:creationId xmlns:a16="http://schemas.microsoft.com/office/drawing/2014/main" id="{0D49B7B1-0032-5CD2-6448-5DB7E4A055D5}"/>
              </a:ext>
            </a:extLst>
          </p:cNvPr>
          <p:cNvGraphicFramePr>
            <a:graphicFrameLocks noGrp="1"/>
          </p:cNvGraphicFramePr>
          <p:nvPr>
            <p:ph idx="1"/>
            <p:extLst>
              <p:ext uri="{D42A27DB-BD31-4B8C-83A1-F6EECF244321}">
                <p14:modId xmlns:p14="http://schemas.microsoft.com/office/powerpoint/2010/main" val="641447946"/>
              </p:ext>
            </p:extLst>
          </p:nvPr>
        </p:nvGraphicFramePr>
        <p:xfrm>
          <a:off x="5855597" y="952022"/>
          <a:ext cx="5891471"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947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628D-A37F-9D14-C17F-80A7A46772BA}"/>
              </a:ext>
            </a:extLst>
          </p:cNvPr>
          <p:cNvSpPr>
            <a:spLocks noGrp="1"/>
          </p:cNvSpPr>
          <p:nvPr>
            <p:ph type="title"/>
          </p:nvPr>
        </p:nvSpPr>
        <p:spPr/>
        <p:txBody>
          <a:bodyPr/>
          <a:lstStyle/>
          <a:p>
            <a:r>
              <a:rPr lang="en-US" dirty="0">
                <a:latin typeface="Segoe UI" panose="020B0502040204020203" pitchFamily="34" charset="0"/>
                <a:ea typeface="DengXian" panose="02010600030101010101" pitchFamily="2" charset="-122"/>
              </a:rPr>
              <a:t>Approach: Sentiment Analysis</a:t>
            </a:r>
          </a:p>
        </p:txBody>
      </p:sp>
      <p:sp>
        <p:nvSpPr>
          <p:cNvPr id="3" name="Content Placeholder 2">
            <a:extLst>
              <a:ext uri="{FF2B5EF4-FFF2-40B4-BE49-F238E27FC236}">
                <a16:creationId xmlns:a16="http://schemas.microsoft.com/office/drawing/2014/main" id="{AC840179-B26B-2956-E4A1-F5978D63E1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602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2F53-41E7-F537-FA40-23142D9BA81E}"/>
              </a:ext>
            </a:extLst>
          </p:cNvPr>
          <p:cNvSpPr>
            <a:spLocks noGrp="1"/>
          </p:cNvSpPr>
          <p:nvPr>
            <p:ph type="title"/>
          </p:nvPr>
        </p:nvSpPr>
        <p:spPr/>
        <p:txBody>
          <a:bodyPr>
            <a:normAutofit fontScale="90000"/>
          </a:bodyPr>
          <a:lstStyle/>
          <a:p>
            <a:r>
              <a:rPr lang="en-US" dirty="0">
                <a:latin typeface="Segoe UI" panose="020B0502040204020203" pitchFamily="34" charset="0"/>
                <a:ea typeface="DengXian" panose="02010600030101010101" pitchFamily="2" charset="-122"/>
              </a:rPr>
              <a:t>What we have for sentiment analysis</a:t>
            </a:r>
          </a:p>
        </p:txBody>
      </p:sp>
      <p:sp>
        <p:nvSpPr>
          <p:cNvPr id="3" name="Content Placeholder 2">
            <a:extLst>
              <a:ext uri="{FF2B5EF4-FFF2-40B4-BE49-F238E27FC236}">
                <a16:creationId xmlns:a16="http://schemas.microsoft.com/office/drawing/2014/main" id="{4BC32640-8089-20EF-8904-42BC8471F10C}"/>
              </a:ext>
            </a:extLst>
          </p:cNvPr>
          <p:cNvSpPr>
            <a:spLocks noGrp="1"/>
          </p:cNvSpPr>
          <p:nvPr>
            <p:ph idx="1"/>
          </p:nvPr>
        </p:nvSpPr>
        <p:spPr/>
        <p:txBody>
          <a:bodyPr/>
          <a:lstStyle/>
          <a:p>
            <a:pPr lvl="1"/>
            <a:endParaRPr lang="en-US" dirty="0"/>
          </a:p>
        </p:txBody>
      </p:sp>
    </p:spTree>
    <p:extLst>
      <p:ext uri="{BB962C8B-B14F-4D97-AF65-F5344CB8AC3E}">
        <p14:creationId xmlns:p14="http://schemas.microsoft.com/office/powerpoint/2010/main" val="154992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4A2F325-2C27-78B6-6139-FEE02451926A}"/>
              </a:ext>
            </a:extLst>
          </p:cNvPr>
          <p:cNvSpPr>
            <a:spLocks noGrp="1"/>
          </p:cNvSpPr>
          <p:nvPr>
            <p:ph type="title"/>
          </p:nvPr>
        </p:nvSpPr>
        <p:spPr>
          <a:xfrm>
            <a:off x="770878" y="952022"/>
            <a:ext cx="4606280" cy="5157049"/>
          </a:xfrm>
        </p:spPr>
        <p:txBody>
          <a:bodyPr anchor="ctr">
            <a:normAutofit/>
          </a:bodyPr>
          <a:lstStyle/>
          <a:p>
            <a:r>
              <a:rPr lang="en-US" sz="4400">
                <a:latin typeface="Segoe UI" panose="020B0502040204020203" pitchFamily="34" charset="0"/>
                <a:ea typeface="DengXian" panose="02010600030101010101" pitchFamily="2" charset="-122"/>
              </a:rPr>
              <a:t>Approach: Stock Movement Prediction</a:t>
            </a:r>
          </a:p>
        </p:txBody>
      </p:sp>
      <p:grpSp>
        <p:nvGrpSpPr>
          <p:cNvPr id="13" name="Decorative Circles">
            <a:extLst>
              <a:ext uri="{FF2B5EF4-FFF2-40B4-BE49-F238E27FC236}">
                <a16:creationId xmlns:a16="http://schemas.microsoft.com/office/drawing/2014/main" id="{9215E110-AB5D-437B-9906-4A431F695E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53192"/>
            <a:ext cx="2260285" cy="6604807"/>
            <a:chOff x="9951383" y="253192"/>
            <a:chExt cx="2260285" cy="6604807"/>
          </a:xfrm>
        </p:grpSpPr>
        <p:sp>
          <p:nvSpPr>
            <p:cNvPr id="60" name="Oval 59">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5" name="Content Placeholder 2">
            <a:extLst>
              <a:ext uri="{FF2B5EF4-FFF2-40B4-BE49-F238E27FC236}">
                <a16:creationId xmlns:a16="http://schemas.microsoft.com/office/drawing/2014/main" id="{9914D4C5-7D21-36DE-1653-9FEEA1BF941D}"/>
              </a:ext>
            </a:extLst>
          </p:cNvPr>
          <p:cNvGraphicFramePr>
            <a:graphicFrameLocks noGrp="1"/>
          </p:cNvGraphicFramePr>
          <p:nvPr>
            <p:ph idx="1"/>
            <p:extLst>
              <p:ext uri="{D42A27DB-BD31-4B8C-83A1-F6EECF244321}">
                <p14:modId xmlns:p14="http://schemas.microsoft.com/office/powerpoint/2010/main" val="2966379760"/>
              </p:ext>
            </p:extLst>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295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14A107-32F4-CB85-DECB-A1C9C41378BF}"/>
              </a:ext>
            </a:extLst>
          </p:cNvPr>
          <p:cNvPicPr>
            <a:picLocks noChangeAspect="1"/>
          </p:cNvPicPr>
          <p:nvPr/>
        </p:nvPicPr>
        <p:blipFill>
          <a:blip r:embed="rId2"/>
          <a:stretch>
            <a:fillRect/>
          </a:stretch>
        </p:blipFill>
        <p:spPr>
          <a:xfrm>
            <a:off x="2136611" y="76200"/>
            <a:ext cx="9525000" cy="6781800"/>
          </a:xfrm>
          <a:prstGeom prst="rect">
            <a:avLst/>
          </a:prstGeom>
        </p:spPr>
      </p:pic>
      <p:sp>
        <p:nvSpPr>
          <p:cNvPr id="3" name="Title 1">
            <a:extLst>
              <a:ext uri="{FF2B5EF4-FFF2-40B4-BE49-F238E27FC236}">
                <a16:creationId xmlns:a16="http://schemas.microsoft.com/office/drawing/2014/main" id="{86C43DC5-0592-B63D-DF99-99EEE41ECB0E}"/>
              </a:ext>
            </a:extLst>
          </p:cNvPr>
          <p:cNvSpPr txBox="1">
            <a:spLocks/>
          </p:cNvSpPr>
          <p:nvPr/>
        </p:nvSpPr>
        <p:spPr>
          <a:xfrm>
            <a:off x="-3446960" y="-150544"/>
            <a:ext cx="5770281" cy="36176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pPr algn="r"/>
            <a:r>
              <a:rPr lang="en-US" sz="6000" dirty="0">
                <a:solidFill>
                  <a:srgbClr val="FFFFFF"/>
                </a:solidFill>
                <a:latin typeface="Segoe UI" panose="020B0502040204020203" pitchFamily="34" charset="0"/>
                <a:ea typeface="DengXian" panose="02010600030101010101" pitchFamily="2" charset="-122"/>
              </a:rPr>
              <a:t>Apple</a:t>
            </a:r>
          </a:p>
        </p:txBody>
      </p:sp>
    </p:spTree>
    <p:extLst>
      <p:ext uri="{BB962C8B-B14F-4D97-AF65-F5344CB8AC3E}">
        <p14:creationId xmlns:p14="http://schemas.microsoft.com/office/powerpoint/2010/main" val="33860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font">
      <a:majorFont>
        <a:latin typeface="Segoe UI"/>
        <a:ea typeface="DengXian"/>
        <a:cs typeface=""/>
      </a:majorFont>
      <a:minorFont>
        <a:latin typeface="Segoe UI"/>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4A313786-994D-4B5A-8BDF-E48752DD9435}">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033033E-B9D6-40FC-AEB6-2710583A23BD}">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261</TotalTime>
  <Words>295</Words>
  <Application>Microsoft Office PowerPoint</Application>
  <PresentationFormat>Widescreen</PresentationFormat>
  <Paragraphs>54</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AvenirNext LT Pro Medium</vt:lpstr>
      <vt:lpstr>等线</vt:lpstr>
      <vt:lpstr>Arial</vt:lpstr>
      <vt:lpstr>Segoe UI</vt:lpstr>
      <vt:lpstr>ConfettiVTI</vt:lpstr>
      <vt:lpstr>Exploring Stock Movements</vt:lpstr>
      <vt:lpstr>Motivation</vt:lpstr>
      <vt:lpstr>PowerPoint Presentation</vt:lpstr>
      <vt:lpstr>Problem Definition</vt:lpstr>
      <vt:lpstr>Why this approach</vt:lpstr>
      <vt:lpstr>Approach: Sentiment Analysis</vt:lpstr>
      <vt:lpstr>What we have for sentiment analysis</vt:lpstr>
      <vt:lpstr>Approach: Stock Movement Prediction</vt:lpstr>
      <vt:lpstr>PowerPoint Presentation</vt:lpstr>
      <vt:lpstr>PowerPoint Presentation</vt:lpstr>
      <vt:lpstr>PowerPoint Presentation</vt:lpstr>
      <vt:lpstr>Tesla</vt:lpstr>
      <vt:lpstr>PowerPoint Presentation</vt:lpstr>
      <vt:lpstr>What we can do better?</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Stock Movements</dc:title>
  <dc:creator>Howard Zeng</dc:creator>
  <cp:lastModifiedBy>Howard Zeng</cp:lastModifiedBy>
  <cp:revision>3</cp:revision>
  <dcterms:created xsi:type="dcterms:W3CDTF">2023-11-28T17:46:02Z</dcterms:created>
  <dcterms:modified xsi:type="dcterms:W3CDTF">2023-11-28T22:20:39Z</dcterms:modified>
</cp:coreProperties>
</file>