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Lobster"/>
      <p:regular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regular.fntdata"/><Relationship Id="rId14" Type="http://schemas.openxmlformats.org/officeDocument/2006/relationships/font" Target="fonts/Lobster-regular.fntdata"/><Relationship Id="rId16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Timothy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Howie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Philip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9619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35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Advise</a:t>
            </a:r>
            <a:r>
              <a:rPr lang="en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Me</a:t>
            </a:r>
            <a:endParaRPr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DD8D3"/>
                </a:solidFill>
              </a:rPr>
              <a:t>Advising made easy</a:t>
            </a:r>
            <a:endParaRPr>
              <a:solidFill>
                <a:srgbClr val="8DD8D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Definition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</a:t>
            </a:r>
            <a:r>
              <a:rPr lang="en"/>
              <a:t>- Many students have difficulty graduating on time due to a lack of guidance on what classes to take.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What </a:t>
            </a:r>
            <a:r>
              <a:rPr lang="en"/>
              <a:t>- A desktop application that generates a recommended schedule.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How </a:t>
            </a:r>
            <a:r>
              <a:rPr lang="en"/>
              <a:t>- This application will be written in python. (e.g. import advisor \n advisor.advise() 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476850"/>
            <a:ext cx="7030500" cy="3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View courses student should take next semester (Advising)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View courses that can be transferred to/from current/transferring institution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Choose classes based on parameters set by user (e.g. course category, subject, etc.)</a:t>
            </a:r>
            <a:endParaRPr/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Message human advisor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Performance: </a:t>
            </a:r>
            <a:endParaRPr/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Efficient DB Querying; Efficient searching, sorting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interface: 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Performance - Efficient DB Querying; efficient searching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 interface - Subsystems connected through main GUI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-  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Software - Downloaded application</a:t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Database - Pandas, SQL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- Login ; Secure DB access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501825" y="1341525"/>
            <a:ext cx="4311300" cy="3629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Specifications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Focus: Academic advising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Libraries: Github; Pandas; IDLE; Slack;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Platform : Desktop GUI ;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Genre: Academic </a:t>
            </a:r>
            <a:endParaRPr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113" y="1377300"/>
            <a:ext cx="4249938" cy="354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Subsystems	</a:t>
            </a:r>
            <a:endParaRPr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- Gets user information, which includes major and completed classes/requirements.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Recommendations - Generates a list of potential classes based on students current progress in major. Prioritizes classes meeting multiple requirements.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Schedule - Generates schedule by date and time using recommended classes. Allows student to set preferences like time, subject, course categories.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Transfer - Determines what classes offered by one’s current institution would be accepted by another.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