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715"/>
          </a:xfrm>
          <a:custGeom>
            <a:avLst/>
            <a:gdLst/>
            <a:ahLst/>
            <a:cxnLst/>
            <a:rect l="l" t="t" r="r" b="b"/>
            <a:pathLst>
              <a:path w="20104100" h="11308715">
                <a:moveTo>
                  <a:pt x="20104099" y="0"/>
                </a:moveTo>
                <a:lnTo>
                  <a:pt x="0" y="0"/>
                </a:lnTo>
                <a:lnTo>
                  <a:pt x="0" y="11308556"/>
                </a:lnTo>
                <a:lnTo>
                  <a:pt x="20104099" y="11308556"/>
                </a:lnTo>
                <a:lnTo>
                  <a:pt x="201040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6.png"/><Relationship Id="rId4" Type="http://schemas.openxmlformats.org/officeDocument/2006/relationships/image" Target="../media/image52.png"/><Relationship Id="rId5" Type="http://schemas.openxmlformats.org/officeDocument/2006/relationships/image" Target="../media/image67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8.png"/><Relationship Id="rId3" Type="http://schemas.openxmlformats.org/officeDocument/2006/relationships/image" Target="../media/image67.png"/><Relationship Id="rId4" Type="http://schemas.openxmlformats.org/officeDocument/2006/relationships/image" Target="../media/image6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7.png"/><Relationship Id="rId4" Type="http://schemas.openxmlformats.org/officeDocument/2006/relationships/image" Target="../media/image69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7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71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69.png"/><Relationship Id="rId4" Type="http://schemas.openxmlformats.org/officeDocument/2006/relationships/image" Target="../media/image67.png"/><Relationship Id="rId5" Type="http://schemas.openxmlformats.org/officeDocument/2006/relationships/image" Target="../media/image72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73.png"/><Relationship Id="rId4" Type="http://schemas.openxmlformats.org/officeDocument/2006/relationships/image" Target="../media/image74.png"/><Relationship Id="rId5" Type="http://schemas.openxmlformats.org/officeDocument/2006/relationships/image" Target="../media/image48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49.png"/><Relationship Id="rId6" Type="http://schemas.openxmlformats.org/officeDocument/2006/relationships/image" Target="../media/image80.png"/><Relationship Id="rId7" Type="http://schemas.openxmlformats.org/officeDocument/2006/relationships/image" Target="../media/image7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5.png"/><Relationship Id="rId3" Type="http://schemas.openxmlformats.org/officeDocument/2006/relationships/image" Target="../media/image81.png"/><Relationship Id="rId4" Type="http://schemas.openxmlformats.org/officeDocument/2006/relationships/image" Target="../media/image73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8.png"/><Relationship Id="rId4" Type="http://schemas.openxmlformats.org/officeDocument/2006/relationships/image" Target="../media/image38.png"/><Relationship Id="rId5" Type="http://schemas.openxmlformats.org/officeDocument/2006/relationships/image" Target="../media/image17.png"/><Relationship Id="rId6" Type="http://schemas.openxmlformats.org/officeDocument/2006/relationships/image" Target="../media/image39.png"/><Relationship Id="rId7" Type="http://schemas.openxmlformats.org/officeDocument/2006/relationships/image" Target="../media/image40.png"/><Relationship Id="rId8" Type="http://schemas.openxmlformats.org/officeDocument/2006/relationships/image" Target="../media/image33.png"/><Relationship Id="rId9" Type="http://schemas.openxmlformats.org/officeDocument/2006/relationships/image" Target="../media/image41.png"/><Relationship Id="rId10" Type="http://schemas.openxmlformats.org/officeDocument/2006/relationships/image" Target="../media/image22.png"/><Relationship Id="rId11" Type="http://schemas.openxmlformats.org/officeDocument/2006/relationships/image" Target="../media/image25.png"/><Relationship Id="rId12" Type="http://schemas.openxmlformats.org/officeDocument/2006/relationships/image" Target="../media/image26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36.png"/><Relationship Id="rId17" Type="http://schemas.openxmlformats.org/officeDocument/2006/relationships/image" Target="../media/image45.png"/><Relationship Id="rId18" Type="http://schemas.openxmlformats.org/officeDocument/2006/relationships/image" Target="../media/image46.png"/><Relationship Id="rId19" Type="http://schemas.openxmlformats.org/officeDocument/2006/relationships/image" Target="../media/image47.png"/><Relationship Id="rId20" Type="http://schemas.openxmlformats.org/officeDocument/2006/relationships/image" Target="../media/image48.png"/><Relationship Id="rId21" Type="http://schemas.openxmlformats.org/officeDocument/2006/relationships/image" Target="../media/image49.png"/><Relationship Id="rId22" Type="http://schemas.openxmlformats.org/officeDocument/2006/relationships/image" Target="../media/image50.png"/><Relationship Id="rId23" Type="http://schemas.openxmlformats.org/officeDocument/2006/relationships/image" Target="../media/image51.png"/><Relationship Id="rId24" Type="http://schemas.openxmlformats.org/officeDocument/2006/relationships/image" Target="../media/image5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3.png"/><Relationship Id="rId3" Type="http://schemas.openxmlformats.org/officeDocument/2006/relationships/image" Target="../media/image54.png"/><Relationship Id="rId4" Type="http://schemas.openxmlformats.org/officeDocument/2006/relationships/image" Target="../media/image55.png"/><Relationship Id="rId5" Type="http://schemas.openxmlformats.org/officeDocument/2006/relationships/image" Target="../media/image56.png"/><Relationship Id="rId6" Type="http://schemas.openxmlformats.org/officeDocument/2006/relationships/image" Target="../media/image5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4107" y="3968465"/>
            <a:ext cx="12180734" cy="268149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371" y="10013379"/>
            <a:ext cx="2241699" cy="18802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759211" y="1102655"/>
            <a:ext cx="600075" cy="188595"/>
          </a:xfrm>
          <a:custGeom>
            <a:avLst/>
            <a:gdLst/>
            <a:ahLst/>
            <a:cxnLst/>
            <a:rect l="l" t="t" r="r" b="b"/>
            <a:pathLst>
              <a:path w="600075" h="188594">
                <a:moveTo>
                  <a:pt x="108366" y="23024"/>
                </a:moveTo>
                <a:lnTo>
                  <a:pt x="64818" y="23024"/>
                </a:lnTo>
                <a:lnTo>
                  <a:pt x="70381" y="24243"/>
                </a:lnTo>
                <a:lnTo>
                  <a:pt x="75318" y="26682"/>
                </a:lnTo>
                <a:lnTo>
                  <a:pt x="80256" y="29062"/>
                </a:lnTo>
                <a:lnTo>
                  <a:pt x="84153" y="32483"/>
                </a:lnTo>
                <a:lnTo>
                  <a:pt x="87009" y="36945"/>
                </a:lnTo>
                <a:lnTo>
                  <a:pt x="89865" y="41348"/>
                </a:lnTo>
                <a:lnTo>
                  <a:pt x="91293" y="46583"/>
                </a:lnTo>
                <a:lnTo>
                  <a:pt x="91293" y="58006"/>
                </a:lnTo>
                <a:lnTo>
                  <a:pt x="68625" y="94237"/>
                </a:lnTo>
                <a:lnTo>
                  <a:pt x="178" y="165273"/>
                </a:lnTo>
                <a:lnTo>
                  <a:pt x="178" y="185263"/>
                </a:lnTo>
                <a:lnTo>
                  <a:pt x="120474" y="185263"/>
                </a:lnTo>
                <a:lnTo>
                  <a:pt x="120474" y="161614"/>
                </a:lnTo>
                <a:lnTo>
                  <a:pt x="38194" y="161614"/>
                </a:lnTo>
                <a:lnTo>
                  <a:pt x="38194" y="160275"/>
                </a:lnTo>
                <a:lnTo>
                  <a:pt x="74515" y="122259"/>
                </a:lnTo>
                <a:lnTo>
                  <a:pt x="82402" y="114099"/>
                </a:lnTo>
                <a:lnTo>
                  <a:pt x="89374" y="106575"/>
                </a:lnTo>
                <a:lnTo>
                  <a:pt x="113692" y="71749"/>
                </a:lnTo>
                <a:lnTo>
                  <a:pt x="116250" y="65264"/>
                </a:lnTo>
                <a:lnTo>
                  <a:pt x="117529" y="58631"/>
                </a:lnTo>
                <a:lnTo>
                  <a:pt x="117529" y="51848"/>
                </a:lnTo>
                <a:lnTo>
                  <a:pt x="117066" y="44676"/>
                </a:lnTo>
                <a:lnTo>
                  <a:pt x="115677" y="37882"/>
                </a:lnTo>
                <a:lnTo>
                  <a:pt x="113363" y="31468"/>
                </a:lnTo>
                <a:lnTo>
                  <a:pt x="110122" y="25433"/>
                </a:lnTo>
                <a:lnTo>
                  <a:pt x="108366" y="23024"/>
                </a:lnTo>
                <a:close/>
              </a:path>
              <a:path w="600075" h="188594">
                <a:moveTo>
                  <a:pt x="59166" y="0"/>
                </a:moveTo>
                <a:lnTo>
                  <a:pt x="22399" y="10747"/>
                </a:lnTo>
                <a:lnTo>
                  <a:pt x="479" y="47425"/>
                </a:lnTo>
                <a:lnTo>
                  <a:pt x="0" y="55507"/>
                </a:lnTo>
                <a:lnTo>
                  <a:pt x="26325" y="55507"/>
                </a:lnTo>
                <a:lnTo>
                  <a:pt x="26325" y="48963"/>
                </a:lnTo>
                <a:lnTo>
                  <a:pt x="27634" y="43251"/>
                </a:lnTo>
                <a:lnTo>
                  <a:pt x="32870" y="33494"/>
                </a:lnTo>
                <a:lnTo>
                  <a:pt x="36618" y="29717"/>
                </a:lnTo>
                <a:lnTo>
                  <a:pt x="46375" y="24362"/>
                </a:lnTo>
                <a:lnTo>
                  <a:pt x="52086" y="23024"/>
                </a:lnTo>
                <a:lnTo>
                  <a:pt x="108366" y="23024"/>
                </a:lnTo>
                <a:lnTo>
                  <a:pt x="106056" y="19855"/>
                </a:lnTo>
                <a:lnTo>
                  <a:pt x="67521" y="429"/>
                </a:lnTo>
                <a:lnTo>
                  <a:pt x="59166" y="0"/>
                </a:lnTo>
                <a:close/>
              </a:path>
              <a:path w="600075" h="188594">
                <a:moveTo>
                  <a:pt x="217925" y="0"/>
                </a:moveTo>
                <a:lnTo>
                  <a:pt x="174810" y="17223"/>
                </a:lnTo>
                <a:lnTo>
                  <a:pt x="155363" y="54313"/>
                </a:lnTo>
                <a:lnTo>
                  <a:pt x="150905" y="93970"/>
                </a:lnTo>
                <a:lnTo>
                  <a:pt x="151406" y="108371"/>
                </a:lnTo>
                <a:lnTo>
                  <a:pt x="163293" y="154927"/>
                </a:lnTo>
                <a:lnTo>
                  <a:pt x="198314" y="185464"/>
                </a:lnTo>
                <a:lnTo>
                  <a:pt x="217925" y="188297"/>
                </a:lnTo>
                <a:lnTo>
                  <a:pt x="228076" y="187605"/>
                </a:lnTo>
                <a:lnTo>
                  <a:pt x="266485" y="164470"/>
                </a:lnTo>
                <a:lnTo>
                  <a:pt x="209655" y="164470"/>
                </a:lnTo>
                <a:lnTo>
                  <a:pt x="202575" y="161793"/>
                </a:lnTo>
                <a:lnTo>
                  <a:pt x="180951" y="124200"/>
                </a:lnTo>
                <a:lnTo>
                  <a:pt x="178302" y="93970"/>
                </a:lnTo>
                <a:lnTo>
                  <a:pt x="178999" y="77879"/>
                </a:lnTo>
                <a:lnTo>
                  <a:pt x="194683" y="33621"/>
                </a:lnTo>
                <a:lnTo>
                  <a:pt x="217925" y="23381"/>
                </a:lnTo>
                <a:lnTo>
                  <a:pt x="266003" y="23381"/>
                </a:lnTo>
                <a:lnTo>
                  <a:pt x="260944" y="17312"/>
                </a:lnTo>
                <a:lnTo>
                  <a:pt x="253889" y="11155"/>
                </a:lnTo>
                <a:lnTo>
                  <a:pt x="246019" y="6274"/>
                </a:lnTo>
                <a:lnTo>
                  <a:pt x="237402" y="2788"/>
                </a:lnTo>
                <a:lnTo>
                  <a:pt x="227956" y="691"/>
                </a:lnTo>
                <a:lnTo>
                  <a:pt x="217925" y="0"/>
                </a:lnTo>
                <a:close/>
              </a:path>
              <a:path w="600075" h="188594">
                <a:moveTo>
                  <a:pt x="266003" y="23381"/>
                </a:moveTo>
                <a:lnTo>
                  <a:pt x="226075" y="23381"/>
                </a:lnTo>
                <a:lnTo>
                  <a:pt x="233096" y="26117"/>
                </a:lnTo>
                <a:lnTo>
                  <a:pt x="238986" y="31591"/>
                </a:lnTo>
                <a:lnTo>
                  <a:pt x="256254" y="72976"/>
                </a:lnTo>
                <a:lnTo>
                  <a:pt x="257458" y="93970"/>
                </a:lnTo>
                <a:lnTo>
                  <a:pt x="256800" y="110094"/>
                </a:lnTo>
                <a:lnTo>
                  <a:pt x="241200" y="154280"/>
                </a:lnTo>
                <a:lnTo>
                  <a:pt x="217925" y="164470"/>
                </a:lnTo>
                <a:lnTo>
                  <a:pt x="266485" y="164470"/>
                </a:lnTo>
                <a:lnTo>
                  <a:pt x="282877" y="121612"/>
                </a:lnTo>
                <a:lnTo>
                  <a:pt x="284855" y="93970"/>
                </a:lnTo>
                <a:lnTo>
                  <a:pt x="284353" y="79652"/>
                </a:lnTo>
                <a:lnTo>
                  <a:pt x="272412" y="33375"/>
                </a:lnTo>
                <a:lnTo>
                  <a:pt x="267119" y="24719"/>
                </a:lnTo>
                <a:lnTo>
                  <a:pt x="266003" y="23381"/>
                </a:lnTo>
                <a:close/>
              </a:path>
              <a:path w="600075" h="188594">
                <a:moveTo>
                  <a:pt x="424701" y="23024"/>
                </a:moveTo>
                <a:lnTo>
                  <a:pt x="381153" y="23024"/>
                </a:lnTo>
                <a:lnTo>
                  <a:pt x="386716" y="24243"/>
                </a:lnTo>
                <a:lnTo>
                  <a:pt x="391654" y="26682"/>
                </a:lnTo>
                <a:lnTo>
                  <a:pt x="396592" y="29062"/>
                </a:lnTo>
                <a:lnTo>
                  <a:pt x="400489" y="32483"/>
                </a:lnTo>
                <a:lnTo>
                  <a:pt x="403344" y="36945"/>
                </a:lnTo>
                <a:lnTo>
                  <a:pt x="406200" y="41348"/>
                </a:lnTo>
                <a:lnTo>
                  <a:pt x="407628" y="46583"/>
                </a:lnTo>
                <a:lnTo>
                  <a:pt x="407628" y="58006"/>
                </a:lnTo>
                <a:lnTo>
                  <a:pt x="384961" y="94237"/>
                </a:lnTo>
                <a:lnTo>
                  <a:pt x="316513" y="165273"/>
                </a:lnTo>
                <a:lnTo>
                  <a:pt x="316513" y="185263"/>
                </a:lnTo>
                <a:lnTo>
                  <a:pt x="436809" y="185263"/>
                </a:lnTo>
                <a:lnTo>
                  <a:pt x="436809" y="161614"/>
                </a:lnTo>
                <a:lnTo>
                  <a:pt x="354530" y="161614"/>
                </a:lnTo>
                <a:lnTo>
                  <a:pt x="354530" y="160275"/>
                </a:lnTo>
                <a:lnTo>
                  <a:pt x="390851" y="122259"/>
                </a:lnTo>
                <a:lnTo>
                  <a:pt x="398737" y="114099"/>
                </a:lnTo>
                <a:lnTo>
                  <a:pt x="405709" y="106575"/>
                </a:lnTo>
                <a:lnTo>
                  <a:pt x="430027" y="71749"/>
                </a:lnTo>
                <a:lnTo>
                  <a:pt x="432585" y="65264"/>
                </a:lnTo>
                <a:lnTo>
                  <a:pt x="433864" y="58631"/>
                </a:lnTo>
                <a:lnTo>
                  <a:pt x="433864" y="51848"/>
                </a:lnTo>
                <a:lnTo>
                  <a:pt x="433402" y="44676"/>
                </a:lnTo>
                <a:lnTo>
                  <a:pt x="432013" y="37882"/>
                </a:lnTo>
                <a:lnTo>
                  <a:pt x="429698" y="31468"/>
                </a:lnTo>
                <a:lnTo>
                  <a:pt x="426458" y="25433"/>
                </a:lnTo>
                <a:lnTo>
                  <a:pt x="424701" y="23024"/>
                </a:lnTo>
                <a:close/>
              </a:path>
              <a:path w="600075" h="188594">
                <a:moveTo>
                  <a:pt x="375501" y="0"/>
                </a:moveTo>
                <a:lnTo>
                  <a:pt x="338734" y="10747"/>
                </a:lnTo>
                <a:lnTo>
                  <a:pt x="316814" y="47425"/>
                </a:lnTo>
                <a:lnTo>
                  <a:pt x="316335" y="55507"/>
                </a:lnTo>
                <a:lnTo>
                  <a:pt x="342661" y="55507"/>
                </a:lnTo>
                <a:lnTo>
                  <a:pt x="342661" y="48963"/>
                </a:lnTo>
                <a:lnTo>
                  <a:pt x="343970" y="43251"/>
                </a:lnTo>
                <a:lnTo>
                  <a:pt x="349205" y="33494"/>
                </a:lnTo>
                <a:lnTo>
                  <a:pt x="352953" y="29717"/>
                </a:lnTo>
                <a:lnTo>
                  <a:pt x="362710" y="24362"/>
                </a:lnTo>
                <a:lnTo>
                  <a:pt x="368421" y="23024"/>
                </a:lnTo>
                <a:lnTo>
                  <a:pt x="424701" y="23024"/>
                </a:lnTo>
                <a:lnTo>
                  <a:pt x="422392" y="19855"/>
                </a:lnTo>
                <a:lnTo>
                  <a:pt x="383856" y="429"/>
                </a:lnTo>
                <a:lnTo>
                  <a:pt x="375501" y="0"/>
                </a:lnTo>
                <a:close/>
              </a:path>
              <a:path w="600075" h="188594">
                <a:moveTo>
                  <a:pt x="559426" y="2498"/>
                </a:moveTo>
                <a:lnTo>
                  <a:pt x="549699" y="2498"/>
                </a:lnTo>
                <a:lnTo>
                  <a:pt x="549699" y="132611"/>
                </a:lnTo>
                <a:lnTo>
                  <a:pt x="549520" y="142784"/>
                </a:lnTo>
                <a:lnTo>
                  <a:pt x="549520" y="185263"/>
                </a:lnTo>
                <a:lnTo>
                  <a:pt x="575846" y="185263"/>
                </a:lnTo>
                <a:lnTo>
                  <a:pt x="575846" y="35339"/>
                </a:lnTo>
                <a:lnTo>
                  <a:pt x="559426" y="35339"/>
                </a:lnTo>
                <a:lnTo>
                  <a:pt x="559426" y="2498"/>
                </a:lnTo>
                <a:close/>
              </a:path>
              <a:path w="600075" h="188594">
                <a:moveTo>
                  <a:pt x="549699" y="2498"/>
                </a:moveTo>
                <a:lnTo>
                  <a:pt x="541846" y="2498"/>
                </a:lnTo>
                <a:lnTo>
                  <a:pt x="462868" y="127256"/>
                </a:lnTo>
                <a:lnTo>
                  <a:pt x="462868" y="149567"/>
                </a:lnTo>
                <a:lnTo>
                  <a:pt x="549520" y="149567"/>
                </a:lnTo>
                <a:lnTo>
                  <a:pt x="549520" y="142784"/>
                </a:lnTo>
                <a:lnTo>
                  <a:pt x="549699" y="132611"/>
                </a:lnTo>
                <a:lnTo>
                  <a:pt x="549699" y="126186"/>
                </a:lnTo>
                <a:lnTo>
                  <a:pt x="491782" y="126186"/>
                </a:lnTo>
                <a:lnTo>
                  <a:pt x="491782" y="124758"/>
                </a:lnTo>
                <a:lnTo>
                  <a:pt x="548271" y="35339"/>
                </a:lnTo>
                <a:lnTo>
                  <a:pt x="549699" y="35339"/>
                </a:lnTo>
                <a:lnTo>
                  <a:pt x="549699" y="2498"/>
                </a:lnTo>
                <a:close/>
              </a:path>
              <a:path w="600075" h="188594">
                <a:moveTo>
                  <a:pt x="600030" y="126186"/>
                </a:moveTo>
                <a:lnTo>
                  <a:pt x="575846" y="126186"/>
                </a:lnTo>
                <a:lnTo>
                  <a:pt x="575846" y="149567"/>
                </a:lnTo>
                <a:lnTo>
                  <a:pt x="600030" y="149567"/>
                </a:lnTo>
                <a:lnTo>
                  <a:pt x="600030" y="126186"/>
                </a:lnTo>
                <a:close/>
              </a:path>
              <a:path w="600075" h="188594">
                <a:moveTo>
                  <a:pt x="575846" y="2498"/>
                </a:moveTo>
                <a:lnTo>
                  <a:pt x="559426" y="2498"/>
                </a:lnTo>
                <a:lnTo>
                  <a:pt x="559426" y="35339"/>
                </a:lnTo>
                <a:lnTo>
                  <a:pt x="575846" y="35339"/>
                </a:lnTo>
                <a:lnTo>
                  <a:pt x="575846" y="24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1170205"/>
            <a:ext cx="7539037" cy="7531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7366" y="1170205"/>
            <a:ext cx="7539037" cy="7531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349701" y="9593472"/>
            <a:ext cx="2302510" cy="648335"/>
          </a:xfrm>
          <a:custGeom>
            <a:avLst/>
            <a:gdLst/>
            <a:ahLst/>
            <a:cxnLst/>
            <a:rect l="l" t="t" r="r" b="b"/>
            <a:pathLst>
              <a:path w="2302509" h="648334">
                <a:moveTo>
                  <a:pt x="223934" y="16896"/>
                </a:moveTo>
                <a:lnTo>
                  <a:pt x="163250" y="24332"/>
                </a:lnTo>
                <a:lnTo>
                  <a:pt x="109230" y="46643"/>
                </a:lnTo>
                <a:lnTo>
                  <a:pt x="64015" y="82993"/>
                </a:lnTo>
                <a:lnTo>
                  <a:pt x="29270" y="132551"/>
                </a:lnTo>
                <a:lnTo>
                  <a:pt x="7317" y="194187"/>
                </a:lnTo>
                <a:lnTo>
                  <a:pt x="0" y="267245"/>
                </a:lnTo>
                <a:lnTo>
                  <a:pt x="1845" y="305217"/>
                </a:lnTo>
                <a:lnTo>
                  <a:pt x="16464" y="372460"/>
                </a:lnTo>
                <a:lnTo>
                  <a:pt x="45334" y="428280"/>
                </a:lnTo>
                <a:lnTo>
                  <a:pt x="85313" y="471234"/>
                </a:lnTo>
                <a:lnTo>
                  <a:pt x="135407" y="500862"/>
                </a:lnTo>
                <a:lnTo>
                  <a:pt x="192759" y="515735"/>
                </a:lnTo>
                <a:lnTo>
                  <a:pt x="223934" y="517594"/>
                </a:lnTo>
                <a:lnTo>
                  <a:pt x="255093" y="515735"/>
                </a:lnTo>
                <a:lnTo>
                  <a:pt x="312326" y="500862"/>
                </a:lnTo>
                <a:lnTo>
                  <a:pt x="362405" y="471338"/>
                </a:lnTo>
                <a:lnTo>
                  <a:pt x="394419" y="438349"/>
                </a:lnTo>
                <a:lnTo>
                  <a:pt x="223934" y="438349"/>
                </a:lnTo>
                <a:lnTo>
                  <a:pt x="204643" y="437129"/>
                </a:lnTo>
                <a:lnTo>
                  <a:pt x="153731" y="418835"/>
                </a:lnTo>
                <a:lnTo>
                  <a:pt x="115402" y="378900"/>
                </a:lnTo>
                <a:lnTo>
                  <a:pt x="98402" y="340779"/>
                </a:lnTo>
                <a:lnTo>
                  <a:pt x="89835" y="293898"/>
                </a:lnTo>
                <a:lnTo>
                  <a:pt x="88764" y="267245"/>
                </a:lnTo>
                <a:lnTo>
                  <a:pt x="89835" y="240607"/>
                </a:lnTo>
                <a:lnTo>
                  <a:pt x="98402" y="193845"/>
                </a:lnTo>
                <a:lnTo>
                  <a:pt x="115402" y="155739"/>
                </a:lnTo>
                <a:lnTo>
                  <a:pt x="153731" y="115893"/>
                </a:lnTo>
                <a:lnTo>
                  <a:pt x="204643" y="97376"/>
                </a:lnTo>
                <a:lnTo>
                  <a:pt x="223934" y="96141"/>
                </a:lnTo>
                <a:lnTo>
                  <a:pt x="394337" y="96141"/>
                </a:lnTo>
                <a:lnTo>
                  <a:pt x="383734" y="82993"/>
                </a:lnTo>
                <a:lnTo>
                  <a:pt x="338399" y="46643"/>
                </a:lnTo>
                <a:lnTo>
                  <a:pt x="284558" y="24332"/>
                </a:lnTo>
                <a:lnTo>
                  <a:pt x="255093" y="18755"/>
                </a:lnTo>
                <a:lnTo>
                  <a:pt x="223934" y="16896"/>
                </a:lnTo>
                <a:close/>
              </a:path>
              <a:path w="2302509" h="648334">
                <a:moveTo>
                  <a:pt x="394337" y="96141"/>
                </a:moveTo>
                <a:lnTo>
                  <a:pt x="223934" y="96141"/>
                </a:lnTo>
                <a:lnTo>
                  <a:pt x="243224" y="97376"/>
                </a:lnTo>
                <a:lnTo>
                  <a:pt x="261355" y="101079"/>
                </a:lnTo>
                <a:lnTo>
                  <a:pt x="308534" y="126825"/>
                </a:lnTo>
                <a:lnTo>
                  <a:pt x="341731" y="173721"/>
                </a:lnTo>
                <a:lnTo>
                  <a:pt x="354760" y="216140"/>
                </a:lnTo>
                <a:lnTo>
                  <a:pt x="359103" y="267245"/>
                </a:lnTo>
                <a:lnTo>
                  <a:pt x="358018" y="293898"/>
                </a:lnTo>
                <a:lnTo>
                  <a:pt x="349331" y="340779"/>
                </a:lnTo>
                <a:lnTo>
                  <a:pt x="332331" y="378900"/>
                </a:lnTo>
                <a:lnTo>
                  <a:pt x="294136" y="418835"/>
                </a:lnTo>
                <a:lnTo>
                  <a:pt x="243224" y="437129"/>
                </a:lnTo>
                <a:lnTo>
                  <a:pt x="223934" y="438349"/>
                </a:lnTo>
                <a:lnTo>
                  <a:pt x="394419" y="438349"/>
                </a:lnTo>
                <a:lnTo>
                  <a:pt x="418359" y="402177"/>
                </a:lnTo>
                <a:lnTo>
                  <a:pt x="440491" y="340363"/>
                </a:lnTo>
                <a:lnTo>
                  <a:pt x="447868" y="267245"/>
                </a:lnTo>
                <a:lnTo>
                  <a:pt x="446024" y="229288"/>
                </a:lnTo>
                <a:lnTo>
                  <a:pt x="440491" y="194187"/>
                </a:lnTo>
                <a:lnTo>
                  <a:pt x="431269" y="161941"/>
                </a:lnTo>
                <a:lnTo>
                  <a:pt x="418359" y="132551"/>
                </a:lnTo>
                <a:lnTo>
                  <a:pt x="402385" y="106121"/>
                </a:lnTo>
                <a:lnTo>
                  <a:pt x="394337" y="96141"/>
                </a:lnTo>
                <a:close/>
              </a:path>
              <a:path w="2302509" h="648334">
                <a:moveTo>
                  <a:pt x="844025" y="453341"/>
                </a:moveTo>
                <a:lnTo>
                  <a:pt x="621054" y="453341"/>
                </a:lnTo>
                <a:lnTo>
                  <a:pt x="624847" y="460109"/>
                </a:lnTo>
                <a:lnTo>
                  <a:pt x="654965" y="495344"/>
                </a:lnTo>
                <a:lnTo>
                  <a:pt x="697027" y="514739"/>
                </a:lnTo>
                <a:lnTo>
                  <a:pt x="725763" y="517356"/>
                </a:lnTo>
                <a:lnTo>
                  <a:pt x="746734" y="515973"/>
                </a:lnTo>
                <a:lnTo>
                  <a:pt x="785286" y="504907"/>
                </a:lnTo>
                <a:lnTo>
                  <a:pt x="818989" y="482910"/>
                </a:lnTo>
                <a:lnTo>
                  <a:pt x="844025" y="453341"/>
                </a:lnTo>
                <a:close/>
              </a:path>
              <a:path w="2302509" h="648334">
                <a:moveTo>
                  <a:pt x="617484" y="23559"/>
                </a:moveTo>
                <a:lnTo>
                  <a:pt x="531337" y="23559"/>
                </a:lnTo>
                <a:lnTo>
                  <a:pt x="531337" y="510931"/>
                </a:lnTo>
                <a:lnTo>
                  <a:pt x="616056" y="510931"/>
                </a:lnTo>
                <a:lnTo>
                  <a:pt x="616056" y="453341"/>
                </a:lnTo>
                <a:lnTo>
                  <a:pt x="844025" y="453341"/>
                </a:lnTo>
                <a:lnTo>
                  <a:pt x="845880" y="450783"/>
                </a:lnTo>
                <a:lnTo>
                  <a:pt x="848112" y="446678"/>
                </a:lnTo>
                <a:lnTo>
                  <a:pt x="701727" y="446678"/>
                </a:lnTo>
                <a:lnTo>
                  <a:pt x="688549" y="445756"/>
                </a:lnTo>
                <a:lnTo>
                  <a:pt x="646116" y="423699"/>
                </a:lnTo>
                <a:lnTo>
                  <a:pt x="625813" y="390278"/>
                </a:lnTo>
                <a:lnTo>
                  <a:pt x="616443" y="345345"/>
                </a:lnTo>
                <a:lnTo>
                  <a:pt x="615818" y="328167"/>
                </a:lnTo>
                <a:lnTo>
                  <a:pt x="616428" y="311018"/>
                </a:lnTo>
                <a:lnTo>
                  <a:pt x="625575" y="266531"/>
                </a:lnTo>
                <a:lnTo>
                  <a:pt x="645788" y="233824"/>
                </a:lnTo>
                <a:lnTo>
                  <a:pt x="688445" y="212228"/>
                </a:lnTo>
                <a:lnTo>
                  <a:pt x="701727" y="211321"/>
                </a:lnTo>
                <a:lnTo>
                  <a:pt x="848177" y="211321"/>
                </a:lnTo>
                <a:lnTo>
                  <a:pt x="845285" y="206071"/>
                </a:lnTo>
                <a:lnTo>
                  <a:pt x="845121" y="205848"/>
                </a:lnTo>
                <a:lnTo>
                  <a:pt x="617484" y="205848"/>
                </a:lnTo>
                <a:lnTo>
                  <a:pt x="617484" y="23559"/>
                </a:lnTo>
                <a:close/>
              </a:path>
              <a:path w="2302509" h="648334">
                <a:moveTo>
                  <a:pt x="848177" y="211321"/>
                </a:moveTo>
                <a:lnTo>
                  <a:pt x="701727" y="211321"/>
                </a:lnTo>
                <a:lnTo>
                  <a:pt x="715530" y="212258"/>
                </a:lnTo>
                <a:lnTo>
                  <a:pt x="728143" y="215069"/>
                </a:lnTo>
                <a:lnTo>
                  <a:pt x="766694" y="244162"/>
                </a:lnTo>
                <a:lnTo>
                  <a:pt x="783100" y="281405"/>
                </a:lnTo>
                <a:lnTo>
                  <a:pt x="788588" y="328167"/>
                </a:lnTo>
                <a:lnTo>
                  <a:pt x="787963" y="344840"/>
                </a:lnTo>
                <a:lnTo>
                  <a:pt x="778593" y="389326"/>
                </a:lnTo>
                <a:lnTo>
                  <a:pt x="758603" y="423014"/>
                </a:lnTo>
                <a:lnTo>
                  <a:pt x="715426" y="445726"/>
                </a:lnTo>
                <a:lnTo>
                  <a:pt x="701727" y="446678"/>
                </a:lnTo>
                <a:lnTo>
                  <a:pt x="848112" y="446678"/>
                </a:lnTo>
                <a:lnTo>
                  <a:pt x="865290" y="408780"/>
                </a:lnTo>
                <a:lnTo>
                  <a:pt x="875166" y="357616"/>
                </a:lnTo>
                <a:lnTo>
                  <a:pt x="876401" y="328643"/>
                </a:lnTo>
                <a:lnTo>
                  <a:pt x="875136" y="299372"/>
                </a:lnTo>
                <a:lnTo>
                  <a:pt x="871344" y="272481"/>
                </a:lnTo>
                <a:lnTo>
                  <a:pt x="865023" y="247969"/>
                </a:lnTo>
                <a:lnTo>
                  <a:pt x="856173" y="225837"/>
                </a:lnTo>
                <a:lnTo>
                  <a:pt x="848177" y="211321"/>
                </a:lnTo>
                <a:close/>
              </a:path>
              <a:path w="2302509" h="648334">
                <a:moveTo>
                  <a:pt x="725525" y="140643"/>
                </a:moveTo>
                <a:lnTo>
                  <a:pt x="683760" y="146800"/>
                </a:lnTo>
                <a:lnTo>
                  <a:pt x="646458" y="170196"/>
                </a:lnTo>
                <a:lnTo>
                  <a:pt x="621054" y="205848"/>
                </a:lnTo>
                <a:lnTo>
                  <a:pt x="845121" y="205848"/>
                </a:lnTo>
                <a:lnTo>
                  <a:pt x="818156" y="174301"/>
                </a:lnTo>
                <a:lnTo>
                  <a:pt x="784379" y="152824"/>
                </a:lnTo>
                <a:lnTo>
                  <a:pt x="746184" y="141996"/>
                </a:lnTo>
                <a:lnTo>
                  <a:pt x="725525" y="140643"/>
                </a:lnTo>
                <a:close/>
              </a:path>
              <a:path w="2302509" h="648334">
                <a:moveTo>
                  <a:pt x="891096" y="577326"/>
                </a:moveTo>
                <a:lnTo>
                  <a:pt x="891096" y="647529"/>
                </a:lnTo>
                <a:lnTo>
                  <a:pt x="894269" y="647687"/>
                </a:lnTo>
                <a:lnTo>
                  <a:pt x="897204" y="647767"/>
                </a:lnTo>
                <a:lnTo>
                  <a:pt x="899901" y="647767"/>
                </a:lnTo>
                <a:lnTo>
                  <a:pt x="902598" y="647925"/>
                </a:lnTo>
                <a:lnTo>
                  <a:pt x="905533" y="648005"/>
                </a:lnTo>
                <a:lnTo>
                  <a:pt x="908706" y="648005"/>
                </a:lnTo>
                <a:lnTo>
                  <a:pt x="962562" y="640910"/>
                </a:lnTo>
                <a:lnTo>
                  <a:pt x="1002468" y="619507"/>
                </a:lnTo>
                <a:lnTo>
                  <a:pt x="1027351" y="583365"/>
                </a:lnTo>
                <a:lnTo>
                  <a:pt x="1029039" y="577802"/>
                </a:lnTo>
                <a:lnTo>
                  <a:pt x="901408" y="577802"/>
                </a:lnTo>
                <a:lnTo>
                  <a:pt x="899425" y="577723"/>
                </a:lnTo>
                <a:lnTo>
                  <a:pt x="897521" y="577564"/>
                </a:lnTo>
                <a:lnTo>
                  <a:pt x="895617" y="577564"/>
                </a:lnTo>
                <a:lnTo>
                  <a:pt x="893475" y="577485"/>
                </a:lnTo>
                <a:lnTo>
                  <a:pt x="891096" y="577326"/>
                </a:lnTo>
                <a:close/>
              </a:path>
              <a:path w="2302509" h="648334">
                <a:moveTo>
                  <a:pt x="1035784" y="145402"/>
                </a:moveTo>
                <a:lnTo>
                  <a:pt x="949637" y="145402"/>
                </a:lnTo>
                <a:lnTo>
                  <a:pt x="949564" y="531873"/>
                </a:lnTo>
                <a:lnTo>
                  <a:pt x="948968" y="541526"/>
                </a:lnTo>
                <a:lnTo>
                  <a:pt x="924710" y="574768"/>
                </a:lnTo>
                <a:lnTo>
                  <a:pt x="903470" y="577802"/>
                </a:lnTo>
                <a:lnTo>
                  <a:pt x="1029039" y="577802"/>
                </a:lnTo>
                <a:lnTo>
                  <a:pt x="1032036" y="567926"/>
                </a:lnTo>
                <a:lnTo>
                  <a:pt x="1034847" y="550762"/>
                </a:lnTo>
                <a:lnTo>
                  <a:pt x="1035784" y="531873"/>
                </a:lnTo>
                <a:lnTo>
                  <a:pt x="1035784" y="145402"/>
                </a:lnTo>
                <a:close/>
              </a:path>
              <a:path w="2302509" h="648334">
                <a:moveTo>
                  <a:pt x="992473" y="0"/>
                </a:moveTo>
                <a:lnTo>
                  <a:pt x="950664" y="20956"/>
                </a:lnTo>
                <a:lnTo>
                  <a:pt x="942498" y="46881"/>
                </a:lnTo>
                <a:lnTo>
                  <a:pt x="943405" y="56176"/>
                </a:lnTo>
                <a:lnTo>
                  <a:pt x="973256" y="90132"/>
                </a:lnTo>
                <a:lnTo>
                  <a:pt x="992473" y="93524"/>
                </a:lnTo>
                <a:lnTo>
                  <a:pt x="1002334" y="92676"/>
                </a:lnTo>
                <a:lnTo>
                  <a:pt x="1038521" y="64788"/>
                </a:lnTo>
                <a:lnTo>
                  <a:pt x="1042210" y="46881"/>
                </a:lnTo>
                <a:lnTo>
                  <a:pt x="1041287" y="37495"/>
                </a:lnTo>
                <a:lnTo>
                  <a:pt x="1011451" y="3450"/>
                </a:lnTo>
                <a:lnTo>
                  <a:pt x="992473" y="0"/>
                </a:lnTo>
                <a:close/>
              </a:path>
              <a:path w="2302509" h="648334">
                <a:moveTo>
                  <a:pt x="1281672" y="140643"/>
                </a:moveTo>
                <a:lnTo>
                  <a:pt x="1232708" y="146651"/>
                </a:lnTo>
                <a:lnTo>
                  <a:pt x="1190527" y="164678"/>
                </a:lnTo>
                <a:lnTo>
                  <a:pt x="1156021" y="193235"/>
                </a:lnTo>
                <a:lnTo>
                  <a:pt x="1130082" y="231311"/>
                </a:lnTo>
                <a:lnTo>
                  <a:pt x="1114018" y="277359"/>
                </a:lnTo>
                <a:lnTo>
                  <a:pt x="1108664" y="330308"/>
                </a:lnTo>
                <a:lnTo>
                  <a:pt x="1110003" y="358047"/>
                </a:lnTo>
                <a:lnTo>
                  <a:pt x="1120711" y="407903"/>
                </a:lnTo>
                <a:lnTo>
                  <a:pt x="1141936" y="449891"/>
                </a:lnTo>
                <a:lnTo>
                  <a:pt x="1172516" y="482493"/>
                </a:lnTo>
                <a:lnTo>
                  <a:pt x="1212168" y="505220"/>
                </a:lnTo>
                <a:lnTo>
                  <a:pt x="1259644" y="516643"/>
                </a:lnTo>
                <a:lnTo>
                  <a:pt x="1286193" y="518070"/>
                </a:lnTo>
                <a:lnTo>
                  <a:pt x="1306897" y="517267"/>
                </a:lnTo>
                <a:lnTo>
                  <a:pt x="1344735" y="510842"/>
                </a:lnTo>
                <a:lnTo>
                  <a:pt x="1391973" y="489513"/>
                </a:lnTo>
                <a:lnTo>
                  <a:pt x="1425973" y="456167"/>
                </a:lnTo>
                <a:lnTo>
                  <a:pt x="1429125" y="450962"/>
                </a:lnTo>
                <a:lnTo>
                  <a:pt x="1287383" y="450962"/>
                </a:lnTo>
                <a:lnTo>
                  <a:pt x="1273789" y="450218"/>
                </a:lnTo>
                <a:lnTo>
                  <a:pt x="1228469" y="432340"/>
                </a:lnTo>
                <a:lnTo>
                  <a:pt x="1200656" y="392331"/>
                </a:lnTo>
                <a:lnTo>
                  <a:pt x="1194198" y="351726"/>
                </a:lnTo>
                <a:lnTo>
                  <a:pt x="1149120" y="351726"/>
                </a:lnTo>
                <a:lnTo>
                  <a:pt x="1149120" y="293660"/>
                </a:lnTo>
                <a:lnTo>
                  <a:pt x="1194441" y="293660"/>
                </a:lnTo>
                <a:lnTo>
                  <a:pt x="1194885" y="286893"/>
                </a:lnTo>
                <a:lnTo>
                  <a:pt x="1211424" y="244072"/>
                </a:lnTo>
                <a:lnTo>
                  <a:pt x="1246853" y="214980"/>
                </a:lnTo>
                <a:lnTo>
                  <a:pt x="1282861" y="207751"/>
                </a:lnTo>
                <a:lnTo>
                  <a:pt x="1417527" y="207751"/>
                </a:lnTo>
                <a:lnTo>
                  <a:pt x="1409791" y="196983"/>
                </a:lnTo>
                <a:lnTo>
                  <a:pt x="1373887" y="165273"/>
                </a:lnTo>
                <a:lnTo>
                  <a:pt x="1330218" y="146800"/>
                </a:lnTo>
                <a:lnTo>
                  <a:pt x="1298330" y="141327"/>
                </a:lnTo>
                <a:lnTo>
                  <a:pt x="1281672" y="140643"/>
                </a:lnTo>
                <a:close/>
              </a:path>
              <a:path w="2302509" h="648334">
                <a:moveTo>
                  <a:pt x="1364725" y="403843"/>
                </a:moveTo>
                <a:lnTo>
                  <a:pt x="1341983" y="434705"/>
                </a:lnTo>
                <a:lnTo>
                  <a:pt x="1305291" y="449653"/>
                </a:lnTo>
                <a:lnTo>
                  <a:pt x="1287383" y="450962"/>
                </a:lnTo>
                <a:lnTo>
                  <a:pt x="1429125" y="450962"/>
                </a:lnTo>
                <a:lnTo>
                  <a:pt x="1434127" y="442677"/>
                </a:lnTo>
                <a:lnTo>
                  <a:pt x="1440490" y="428324"/>
                </a:lnTo>
                <a:lnTo>
                  <a:pt x="1445160" y="412886"/>
                </a:lnTo>
                <a:lnTo>
                  <a:pt x="1364725" y="403843"/>
                </a:lnTo>
                <a:close/>
              </a:path>
              <a:path w="2302509" h="648334">
                <a:moveTo>
                  <a:pt x="1194441" y="293660"/>
                </a:moveTo>
                <a:lnTo>
                  <a:pt x="1149120" y="293660"/>
                </a:lnTo>
                <a:lnTo>
                  <a:pt x="1149120" y="351726"/>
                </a:lnTo>
                <a:lnTo>
                  <a:pt x="1194198" y="351726"/>
                </a:lnTo>
                <a:lnTo>
                  <a:pt x="1194097" y="298896"/>
                </a:lnTo>
                <a:lnTo>
                  <a:pt x="1194441" y="293660"/>
                </a:lnTo>
                <a:close/>
              </a:path>
              <a:path w="2302509" h="648334">
                <a:moveTo>
                  <a:pt x="1417527" y="207751"/>
                </a:moveTo>
                <a:lnTo>
                  <a:pt x="1282861" y="207751"/>
                </a:lnTo>
                <a:lnTo>
                  <a:pt x="1294849" y="208450"/>
                </a:lnTo>
                <a:lnTo>
                  <a:pt x="1306064" y="210548"/>
                </a:lnTo>
                <a:lnTo>
                  <a:pt x="1342891" y="232203"/>
                </a:lnTo>
                <a:lnTo>
                  <a:pt x="1363356" y="270279"/>
                </a:lnTo>
                <a:lnTo>
                  <a:pt x="1366153" y="293660"/>
                </a:lnTo>
                <a:lnTo>
                  <a:pt x="1194441" y="293660"/>
                </a:lnTo>
                <a:lnTo>
                  <a:pt x="1194097" y="298896"/>
                </a:lnTo>
                <a:lnTo>
                  <a:pt x="1194198" y="351726"/>
                </a:lnTo>
                <a:lnTo>
                  <a:pt x="1448730" y="351726"/>
                </a:lnTo>
                <a:lnTo>
                  <a:pt x="1448730" y="325311"/>
                </a:lnTo>
                <a:lnTo>
                  <a:pt x="1447897" y="302108"/>
                </a:lnTo>
                <a:lnTo>
                  <a:pt x="1441234" y="260701"/>
                </a:lnTo>
                <a:lnTo>
                  <a:pt x="1419535" y="210548"/>
                </a:lnTo>
                <a:lnTo>
                  <a:pt x="1417527" y="207751"/>
                </a:lnTo>
                <a:close/>
              </a:path>
              <a:path w="2302509" h="648334">
                <a:moveTo>
                  <a:pt x="1607756" y="23559"/>
                </a:moveTo>
                <a:lnTo>
                  <a:pt x="1521610" y="23559"/>
                </a:lnTo>
                <a:lnTo>
                  <a:pt x="1521610" y="510931"/>
                </a:lnTo>
                <a:lnTo>
                  <a:pt x="1607756" y="510931"/>
                </a:lnTo>
                <a:lnTo>
                  <a:pt x="1607756" y="23559"/>
                </a:lnTo>
                <a:close/>
              </a:path>
              <a:path w="2302509" h="648334">
                <a:moveTo>
                  <a:pt x="1853644" y="140643"/>
                </a:moveTo>
                <a:lnTo>
                  <a:pt x="1804680" y="146651"/>
                </a:lnTo>
                <a:lnTo>
                  <a:pt x="1762499" y="164678"/>
                </a:lnTo>
                <a:lnTo>
                  <a:pt x="1727993" y="193235"/>
                </a:lnTo>
                <a:lnTo>
                  <a:pt x="1702054" y="231311"/>
                </a:lnTo>
                <a:lnTo>
                  <a:pt x="1685991" y="277359"/>
                </a:lnTo>
                <a:lnTo>
                  <a:pt x="1680636" y="330308"/>
                </a:lnTo>
                <a:lnTo>
                  <a:pt x="1681975" y="358047"/>
                </a:lnTo>
                <a:lnTo>
                  <a:pt x="1692684" y="407903"/>
                </a:lnTo>
                <a:lnTo>
                  <a:pt x="1713908" y="449891"/>
                </a:lnTo>
                <a:lnTo>
                  <a:pt x="1744488" y="482493"/>
                </a:lnTo>
                <a:lnTo>
                  <a:pt x="1784140" y="505220"/>
                </a:lnTo>
                <a:lnTo>
                  <a:pt x="1831616" y="516643"/>
                </a:lnTo>
                <a:lnTo>
                  <a:pt x="1858165" y="518070"/>
                </a:lnTo>
                <a:lnTo>
                  <a:pt x="1878869" y="517267"/>
                </a:lnTo>
                <a:lnTo>
                  <a:pt x="1916707" y="510842"/>
                </a:lnTo>
                <a:lnTo>
                  <a:pt x="1963945" y="489513"/>
                </a:lnTo>
                <a:lnTo>
                  <a:pt x="1997946" y="456167"/>
                </a:lnTo>
                <a:lnTo>
                  <a:pt x="2001097" y="450962"/>
                </a:lnTo>
                <a:lnTo>
                  <a:pt x="1859355" y="450962"/>
                </a:lnTo>
                <a:lnTo>
                  <a:pt x="1845761" y="450218"/>
                </a:lnTo>
                <a:lnTo>
                  <a:pt x="1800441" y="432340"/>
                </a:lnTo>
                <a:lnTo>
                  <a:pt x="1772628" y="392331"/>
                </a:lnTo>
                <a:lnTo>
                  <a:pt x="1766171" y="351726"/>
                </a:lnTo>
                <a:lnTo>
                  <a:pt x="1721092" y="351726"/>
                </a:lnTo>
                <a:lnTo>
                  <a:pt x="1721092" y="293660"/>
                </a:lnTo>
                <a:lnTo>
                  <a:pt x="1766413" y="293660"/>
                </a:lnTo>
                <a:lnTo>
                  <a:pt x="1766857" y="286893"/>
                </a:lnTo>
                <a:lnTo>
                  <a:pt x="1783397" y="244072"/>
                </a:lnTo>
                <a:lnTo>
                  <a:pt x="1818825" y="214980"/>
                </a:lnTo>
                <a:lnTo>
                  <a:pt x="1854834" y="207751"/>
                </a:lnTo>
                <a:lnTo>
                  <a:pt x="1989499" y="207751"/>
                </a:lnTo>
                <a:lnTo>
                  <a:pt x="1981763" y="196983"/>
                </a:lnTo>
                <a:lnTo>
                  <a:pt x="1945859" y="165273"/>
                </a:lnTo>
                <a:lnTo>
                  <a:pt x="1902191" y="146800"/>
                </a:lnTo>
                <a:lnTo>
                  <a:pt x="1870302" y="141327"/>
                </a:lnTo>
                <a:lnTo>
                  <a:pt x="1853644" y="140643"/>
                </a:lnTo>
                <a:close/>
              </a:path>
              <a:path w="2302509" h="648334">
                <a:moveTo>
                  <a:pt x="1936697" y="403843"/>
                </a:moveTo>
                <a:lnTo>
                  <a:pt x="1913955" y="434705"/>
                </a:lnTo>
                <a:lnTo>
                  <a:pt x="1877263" y="449653"/>
                </a:lnTo>
                <a:lnTo>
                  <a:pt x="1859355" y="450962"/>
                </a:lnTo>
                <a:lnTo>
                  <a:pt x="2001097" y="450962"/>
                </a:lnTo>
                <a:lnTo>
                  <a:pt x="2006099" y="442677"/>
                </a:lnTo>
                <a:lnTo>
                  <a:pt x="2012462" y="428324"/>
                </a:lnTo>
                <a:lnTo>
                  <a:pt x="2017132" y="412886"/>
                </a:lnTo>
                <a:lnTo>
                  <a:pt x="1936697" y="403843"/>
                </a:lnTo>
                <a:close/>
              </a:path>
              <a:path w="2302509" h="648334">
                <a:moveTo>
                  <a:pt x="1766413" y="293660"/>
                </a:moveTo>
                <a:lnTo>
                  <a:pt x="1721092" y="293660"/>
                </a:lnTo>
                <a:lnTo>
                  <a:pt x="1721092" y="351726"/>
                </a:lnTo>
                <a:lnTo>
                  <a:pt x="1766171" y="351726"/>
                </a:lnTo>
                <a:lnTo>
                  <a:pt x="1766069" y="298896"/>
                </a:lnTo>
                <a:lnTo>
                  <a:pt x="1766413" y="293660"/>
                </a:lnTo>
                <a:close/>
              </a:path>
              <a:path w="2302509" h="648334">
                <a:moveTo>
                  <a:pt x="1989499" y="207751"/>
                </a:moveTo>
                <a:lnTo>
                  <a:pt x="1854834" y="207751"/>
                </a:lnTo>
                <a:lnTo>
                  <a:pt x="1866822" y="208450"/>
                </a:lnTo>
                <a:lnTo>
                  <a:pt x="1878036" y="210548"/>
                </a:lnTo>
                <a:lnTo>
                  <a:pt x="1914863" y="232203"/>
                </a:lnTo>
                <a:lnTo>
                  <a:pt x="1935328" y="270279"/>
                </a:lnTo>
                <a:lnTo>
                  <a:pt x="1938125" y="293660"/>
                </a:lnTo>
                <a:lnTo>
                  <a:pt x="1766413" y="293660"/>
                </a:lnTo>
                <a:lnTo>
                  <a:pt x="1766069" y="298896"/>
                </a:lnTo>
                <a:lnTo>
                  <a:pt x="1766171" y="351726"/>
                </a:lnTo>
                <a:lnTo>
                  <a:pt x="2020702" y="351726"/>
                </a:lnTo>
                <a:lnTo>
                  <a:pt x="2020702" y="325311"/>
                </a:lnTo>
                <a:lnTo>
                  <a:pt x="2019869" y="302108"/>
                </a:lnTo>
                <a:lnTo>
                  <a:pt x="2013206" y="260701"/>
                </a:lnTo>
                <a:lnTo>
                  <a:pt x="1991507" y="210548"/>
                </a:lnTo>
                <a:lnTo>
                  <a:pt x="1989499" y="207751"/>
                </a:lnTo>
                <a:close/>
              </a:path>
              <a:path w="2302509" h="648334">
                <a:moveTo>
                  <a:pt x="2177111" y="145402"/>
                </a:moveTo>
                <a:lnTo>
                  <a:pt x="2093582" y="145402"/>
                </a:lnTo>
                <a:lnTo>
                  <a:pt x="2093582" y="510931"/>
                </a:lnTo>
                <a:lnTo>
                  <a:pt x="2179728" y="510931"/>
                </a:lnTo>
                <a:lnTo>
                  <a:pt x="2179728" y="296040"/>
                </a:lnTo>
                <a:lnTo>
                  <a:pt x="2180398" y="284721"/>
                </a:lnTo>
                <a:lnTo>
                  <a:pt x="2196283" y="246437"/>
                </a:lnTo>
                <a:lnTo>
                  <a:pt x="2229406" y="222550"/>
                </a:lnTo>
                <a:lnTo>
                  <a:pt x="2262068" y="216794"/>
                </a:lnTo>
                <a:lnTo>
                  <a:pt x="2302047" y="216794"/>
                </a:lnTo>
                <a:lnTo>
                  <a:pt x="2302047" y="206324"/>
                </a:lnTo>
                <a:lnTo>
                  <a:pt x="2177111" y="206324"/>
                </a:lnTo>
                <a:lnTo>
                  <a:pt x="2177111" y="145402"/>
                </a:lnTo>
                <a:close/>
              </a:path>
              <a:path w="2302509" h="648334">
                <a:moveTo>
                  <a:pt x="2302047" y="216794"/>
                </a:moveTo>
                <a:lnTo>
                  <a:pt x="2269366" y="216794"/>
                </a:lnTo>
                <a:lnTo>
                  <a:pt x="2276901" y="217350"/>
                </a:lnTo>
                <a:lnTo>
                  <a:pt x="2284675" y="218460"/>
                </a:lnTo>
                <a:lnTo>
                  <a:pt x="2292608" y="219412"/>
                </a:lnTo>
                <a:lnTo>
                  <a:pt x="2298398" y="220523"/>
                </a:lnTo>
                <a:lnTo>
                  <a:pt x="2302047" y="221792"/>
                </a:lnTo>
                <a:lnTo>
                  <a:pt x="2302047" y="216794"/>
                </a:lnTo>
                <a:close/>
              </a:path>
              <a:path w="2302509" h="648334">
                <a:moveTo>
                  <a:pt x="2275870" y="140167"/>
                </a:moveTo>
                <a:lnTo>
                  <a:pt x="2271111" y="140167"/>
                </a:lnTo>
                <a:lnTo>
                  <a:pt x="2255836" y="141252"/>
                </a:lnTo>
                <a:lnTo>
                  <a:pt x="2215187" y="157539"/>
                </a:lnTo>
                <a:lnTo>
                  <a:pt x="2186808" y="191405"/>
                </a:lnTo>
                <a:lnTo>
                  <a:pt x="2180918" y="206324"/>
                </a:lnTo>
                <a:lnTo>
                  <a:pt x="2302047" y="206324"/>
                </a:lnTo>
                <a:lnTo>
                  <a:pt x="2302047" y="142546"/>
                </a:lnTo>
                <a:lnTo>
                  <a:pt x="2298081" y="141753"/>
                </a:lnTo>
                <a:lnTo>
                  <a:pt x="2293084" y="141198"/>
                </a:lnTo>
                <a:lnTo>
                  <a:pt x="2287055" y="140880"/>
                </a:lnTo>
                <a:lnTo>
                  <a:pt x="2281185" y="140405"/>
                </a:lnTo>
                <a:lnTo>
                  <a:pt x="2275870" y="140167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24302" y="9473533"/>
            <a:ext cx="2976880" cy="638175"/>
          </a:xfrm>
          <a:custGeom>
            <a:avLst/>
            <a:gdLst/>
            <a:ahLst/>
            <a:cxnLst/>
            <a:rect l="l" t="t" r="r" b="b"/>
            <a:pathLst>
              <a:path w="2976880" h="638175">
                <a:moveTo>
                  <a:pt x="223934" y="136835"/>
                </a:moveTo>
                <a:lnTo>
                  <a:pt x="163250" y="144272"/>
                </a:lnTo>
                <a:lnTo>
                  <a:pt x="109230" y="166582"/>
                </a:lnTo>
                <a:lnTo>
                  <a:pt x="64015" y="202932"/>
                </a:lnTo>
                <a:lnTo>
                  <a:pt x="29270" y="252491"/>
                </a:lnTo>
                <a:lnTo>
                  <a:pt x="7317" y="314126"/>
                </a:lnTo>
                <a:lnTo>
                  <a:pt x="0" y="387184"/>
                </a:lnTo>
                <a:lnTo>
                  <a:pt x="1845" y="425156"/>
                </a:lnTo>
                <a:lnTo>
                  <a:pt x="16464" y="492399"/>
                </a:lnTo>
                <a:lnTo>
                  <a:pt x="45334" y="548219"/>
                </a:lnTo>
                <a:lnTo>
                  <a:pt x="85313" y="591173"/>
                </a:lnTo>
                <a:lnTo>
                  <a:pt x="135407" y="620801"/>
                </a:lnTo>
                <a:lnTo>
                  <a:pt x="192759" y="635674"/>
                </a:lnTo>
                <a:lnTo>
                  <a:pt x="223934" y="637534"/>
                </a:lnTo>
                <a:lnTo>
                  <a:pt x="255093" y="635674"/>
                </a:lnTo>
                <a:lnTo>
                  <a:pt x="312326" y="620801"/>
                </a:lnTo>
                <a:lnTo>
                  <a:pt x="362405" y="591277"/>
                </a:lnTo>
                <a:lnTo>
                  <a:pt x="394419" y="558288"/>
                </a:lnTo>
                <a:lnTo>
                  <a:pt x="223934" y="558288"/>
                </a:lnTo>
                <a:lnTo>
                  <a:pt x="204643" y="557068"/>
                </a:lnTo>
                <a:lnTo>
                  <a:pt x="153731" y="538774"/>
                </a:lnTo>
                <a:lnTo>
                  <a:pt x="115402" y="498839"/>
                </a:lnTo>
                <a:lnTo>
                  <a:pt x="98402" y="460718"/>
                </a:lnTo>
                <a:lnTo>
                  <a:pt x="89835" y="413837"/>
                </a:lnTo>
                <a:lnTo>
                  <a:pt x="88764" y="387184"/>
                </a:lnTo>
                <a:lnTo>
                  <a:pt x="89835" y="360546"/>
                </a:lnTo>
                <a:lnTo>
                  <a:pt x="98402" y="313784"/>
                </a:lnTo>
                <a:lnTo>
                  <a:pt x="115402" y="275678"/>
                </a:lnTo>
                <a:lnTo>
                  <a:pt x="153731" y="235832"/>
                </a:lnTo>
                <a:lnTo>
                  <a:pt x="204643" y="217315"/>
                </a:lnTo>
                <a:lnTo>
                  <a:pt x="223934" y="216081"/>
                </a:lnTo>
                <a:lnTo>
                  <a:pt x="394337" y="216081"/>
                </a:lnTo>
                <a:lnTo>
                  <a:pt x="383734" y="202932"/>
                </a:lnTo>
                <a:lnTo>
                  <a:pt x="338399" y="166582"/>
                </a:lnTo>
                <a:lnTo>
                  <a:pt x="284558" y="144272"/>
                </a:lnTo>
                <a:lnTo>
                  <a:pt x="255093" y="138694"/>
                </a:lnTo>
                <a:lnTo>
                  <a:pt x="223934" y="136835"/>
                </a:lnTo>
                <a:close/>
              </a:path>
              <a:path w="2976880" h="638175">
                <a:moveTo>
                  <a:pt x="394337" y="216081"/>
                </a:moveTo>
                <a:lnTo>
                  <a:pt x="223934" y="216081"/>
                </a:lnTo>
                <a:lnTo>
                  <a:pt x="243224" y="217315"/>
                </a:lnTo>
                <a:lnTo>
                  <a:pt x="261355" y="221018"/>
                </a:lnTo>
                <a:lnTo>
                  <a:pt x="308534" y="246764"/>
                </a:lnTo>
                <a:lnTo>
                  <a:pt x="341731" y="293660"/>
                </a:lnTo>
                <a:lnTo>
                  <a:pt x="354760" y="336079"/>
                </a:lnTo>
                <a:lnTo>
                  <a:pt x="359103" y="387184"/>
                </a:lnTo>
                <a:lnTo>
                  <a:pt x="358018" y="413837"/>
                </a:lnTo>
                <a:lnTo>
                  <a:pt x="349331" y="460718"/>
                </a:lnTo>
                <a:lnTo>
                  <a:pt x="332331" y="498839"/>
                </a:lnTo>
                <a:lnTo>
                  <a:pt x="294136" y="538774"/>
                </a:lnTo>
                <a:lnTo>
                  <a:pt x="243224" y="557068"/>
                </a:lnTo>
                <a:lnTo>
                  <a:pt x="223934" y="558288"/>
                </a:lnTo>
                <a:lnTo>
                  <a:pt x="394419" y="558288"/>
                </a:lnTo>
                <a:lnTo>
                  <a:pt x="418359" y="522116"/>
                </a:lnTo>
                <a:lnTo>
                  <a:pt x="440491" y="460302"/>
                </a:lnTo>
                <a:lnTo>
                  <a:pt x="447868" y="387184"/>
                </a:lnTo>
                <a:lnTo>
                  <a:pt x="446024" y="349227"/>
                </a:lnTo>
                <a:lnTo>
                  <a:pt x="440491" y="314126"/>
                </a:lnTo>
                <a:lnTo>
                  <a:pt x="431269" y="281880"/>
                </a:lnTo>
                <a:lnTo>
                  <a:pt x="418359" y="252491"/>
                </a:lnTo>
                <a:lnTo>
                  <a:pt x="402385" y="226061"/>
                </a:lnTo>
                <a:lnTo>
                  <a:pt x="394337" y="216081"/>
                </a:lnTo>
                <a:close/>
              </a:path>
              <a:path w="2976880" h="638175">
                <a:moveTo>
                  <a:pt x="152779" y="0"/>
                </a:moveTo>
                <a:lnTo>
                  <a:pt x="114242" y="19900"/>
                </a:lnTo>
                <a:lnTo>
                  <a:pt x="106612" y="44977"/>
                </a:lnTo>
                <a:lnTo>
                  <a:pt x="107460" y="53722"/>
                </a:lnTo>
                <a:lnTo>
                  <a:pt x="135229" y="86384"/>
                </a:lnTo>
                <a:lnTo>
                  <a:pt x="152779" y="89716"/>
                </a:lnTo>
                <a:lnTo>
                  <a:pt x="162031" y="88883"/>
                </a:lnTo>
                <a:lnTo>
                  <a:pt x="195139" y="61873"/>
                </a:lnTo>
                <a:lnTo>
                  <a:pt x="198470" y="44977"/>
                </a:lnTo>
                <a:lnTo>
                  <a:pt x="197637" y="35844"/>
                </a:lnTo>
                <a:lnTo>
                  <a:pt x="170508" y="3272"/>
                </a:lnTo>
                <a:lnTo>
                  <a:pt x="152779" y="0"/>
                </a:lnTo>
                <a:close/>
              </a:path>
              <a:path w="2976880" h="638175">
                <a:moveTo>
                  <a:pt x="295564" y="0"/>
                </a:moveTo>
                <a:lnTo>
                  <a:pt x="257027" y="19900"/>
                </a:lnTo>
                <a:lnTo>
                  <a:pt x="249397" y="44977"/>
                </a:lnTo>
                <a:lnTo>
                  <a:pt x="250245" y="53722"/>
                </a:lnTo>
                <a:lnTo>
                  <a:pt x="278013" y="86384"/>
                </a:lnTo>
                <a:lnTo>
                  <a:pt x="295564" y="89716"/>
                </a:lnTo>
                <a:lnTo>
                  <a:pt x="304815" y="88883"/>
                </a:lnTo>
                <a:lnTo>
                  <a:pt x="337924" y="61873"/>
                </a:lnTo>
                <a:lnTo>
                  <a:pt x="341255" y="44977"/>
                </a:lnTo>
                <a:lnTo>
                  <a:pt x="340422" y="35844"/>
                </a:lnTo>
                <a:lnTo>
                  <a:pt x="313293" y="3272"/>
                </a:lnTo>
                <a:lnTo>
                  <a:pt x="295564" y="0"/>
                </a:lnTo>
                <a:close/>
              </a:path>
              <a:path w="2976880" h="638175">
                <a:moveTo>
                  <a:pt x="816669" y="265341"/>
                </a:moveTo>
                <a:lnTo>
                  <a:pt x="528958" y="265341"/>
                </a:lnTo>
                <a:lnTo>
                  <a:pt x="528958" y="336734"/>
                </a:lnTo>
                <a:lnTo>
                  <a:pt x="711246" y="336734"/>
                </a:lnTo>
                <a:lnTo>
                  <a:pt x="711246" y="339827"/>
                </a:lnTo>
                <a:lnTo>
                  <a:pt x="522770" y="576136"/>
                </a:lnTo>
                <a:lnTo>
                  <a:pt x="522770" y="630870"/>
                </a:lnTo>
                <a:lnTo>
                  <a:pt x="822856" y="630870"/>
                </a:lnTo>
                <a:lnTo>
                  <a:pt x="822856" y="559478"/>
                </a:lnTo>
                <a:lnTo>
                  <a:pt x="637236" y="559478"/>
                </a:lnTo>
                <a:lnTo>
                  <a:pt x="637236" y="556384"/>
                </a:lnTo>
                <a:lnTo>
                  <a:pt x="816669" y="324121"/>
                </a:lnTo>
                <a:lnTo>
                  <a:pt x="816669" y="265341"/>
                </a:lnTo>
                <a:close/>
              </a:path>
              <a:path w="2976880" h="638175">
                <a:moveTo>
                  <a:pt x="1050658" y="260582"/>
                </a:moveTo>
                <a:lnTo>
                  <a:pt x="1001694" y="266591"/>
                </a:lnTo>
                <a:lnTo>
                  <a:pt x="959513" y="284617"/>
                </a:lnTo>
                <a:lnTo>
                  <a:pt x="925007" y="313174"/>
                </a:lnTo>
                <a:lnTo>
                  <a:pt x="899068" y="351250"/>
                </a:lnTo>
                <a:lnTo>
                  <a:pt x="883004" y="397298"/>
                </a:lnTo>
                <a:lnTo>
                  <a:pt x="877650" y="450248"/>
                </a:lnTo>
                <a:lnTo>
                  <a:pt x="878989" y="477986"/>
                </a:lnTo>
                <a:lnTo>
                  <a:pt x="889698" y="527842"/>
                </a:lnTo>
                <a:lnTo>
                  <a:pt x="910922" y="569830"/>
                </a:lnTo>
                <a:lnTo>
                  <a:pt x="941502" y="602432"/>
                </a:lnTo>
                <a:lnTo>
                  <a:pt x="981154" y="625159"/>
                </a:lnTo>
                <a:lnTo>
                  <a:pt x="1028630" y="636582"/>
                </a:lnTo>
                <a:lnTo>
                  <a:pt x="1055179" y="638010"/>
                </a:lnTo>
                <a:lnTo>
                  <a:pt x="1075883" y="637206"/>
                </a:lnTo>
                <a:lnTo>
                  <a:pt x="1113721" y="630781"/>
                </a:lnTo>
                <a:lnTo>
                  <a:pt x="1160959" y="609453"/>
                </a:lnTo>
                <a:lnTo>
                  <a:pt x="1194960" y="576106"/>
                </a:lnTo>
                <a:lnTo>
                  <a:pt x="1198111" y="570901"/>
                </a:lnTo>
                <a:lnTo>
                  <a:pt x="1056369" y="570901"/>
                </a:lnTo>
                <a:lnTo>
                  <a:pt x="1042775" y="570157"/>
                </a:lnTo>
                <a:lnTo>
                  <a:pt x="997455" y="552279"/>
                </a:lnTo>
                <a:lnTo>
                  <a:pt x="969642" y="512270"/>
                </a:lnTo>
                <a:lnTo>
                  <a:pt x="963185" y="471665"/>
                </a:lnTo>
                <a:lnTo>
                  <a:pt x="918106" y="471665"/>
                </a:lnTo>
                <a:lnTo>
                  <a:pt x="918106" y="413599"/>
                </a:lnTo>
                <a:lnTo>
                  <a:pt x="963427" y="413599"/>
                </a:lnTo>
                <a:lnTo>
                  <a:pt x="963871" y="406832"/>
                </a:lnTo>
                <a:lnTo>
                  <a:pt x="980410" y="364011"/>
                </a:lnTo>
                <a:lnTo>
                  <a:pt x="1015839" y="334919"/>
                </a:lnTo>
                <a:lnTo>
                  <a:pt x="1051847" y="327691"/>
                </a:lnTo>
                <a:lnTo>
                  <a:pt x="1186513" y="327691"/>
                </a:lnTo>
                <a:lnTo>
                  <a:pt x="1178777" y="316922"/>
                </a:lnTo>
                <a:lnTo>
                  <a:pt x="1142873" y="285212"/>
                </a:lnTo>
                <a:lnTo>
                  <a:pt x="1099204" y="266739"/>
                </a:lnTo>
                <a:lnTo>
                  <a:pt x="1067316" y="261266"/>
                </a:lnTo>
                <a:lnTo>
                  <a:pt x="1050658" y="260582"/>
                </a:lnTo>
                <a:close/>
              </a:path>
              <a:path w="2976880" h="638175">
                <a:moveTo>
                  <a:pt x="1133711" y="523782"/>
                </a:moveTo>
                <a:lnTo>
                  <a:pt x="1110969" y="554644"/>
                </a:lnTo>
                <a:lnTo>
                  <a:pt x="1074277" y="569592"/>
                </a:lnTo>
                <a:lnTo>
                  <a:pt x="1056369" y="570901"/>
                </a:lnTo>
                <a:lnTo>
                  <a:pt x="1198111" y="570901"/>
                </a:lnTo>
                <a:lnTo>
                  <a:pt x="1203113" y="562616"/>
                </a:lnTo>
                <a:lnTo>
                  <a:pt x="1209476" y="548263"/>
                </a:lnTo>
                <a:lnTo>
                  <a:pt x="1214146" y="532825"/>
                </a:lnTo>
                <a:lnTo>
                  <a:pt x="1133711" y="523782"/>
                </a:lnTo>
                <a:close/>
              </a:path>
              <a:path w="2976880" h="638175">
                <a:moveTo>
                  <a:pt x="963427" y="413599"/>
                </a:moveTo>
                <a:lnTo>
                  <a:pt x="918106" y="413599"/>
                </a:lnTo>
                <a:lnTo>
                  <a:pt x="918106" y="471665"/>
                </a:lnTo>
                <a:lnTo>
                  <a:pt x="963185" y="471665"/>
                </a:lnTo>
                <a:lnTo>
                  <a:pt x="963083" y="418835"/>
                </a:lnTo>
                <a:lnTo>
                  <a:pt x="963427" y="413599"/>
                </a:lnTo>
                <a:close/>
              </a:path>
              <a:path w="2976880" h="638175">
                <a:moveTo>
                  <a:pt x="1186513" y="327691"/>
                </a:moveTo>
                <a:lnTo>
                  <a:pt x="1051847" y="327691"/>
                </a:lnTo>
                <a:lnTo>
                  <a:pt x="1063835" y="328390"/>
                </a:lnTo>
                <a:lnTo>
                  <a:pt x="1075050" y="330487"/>
                </a:lnTo>
                <a:lnTo>
                  <a:pt x="1111877" y="352143"/>
                </a:lnTo>
                <a:lnTo>
                  <a:pt x="1132342" y="390218"/>
                </a:lnTo>
                <a:lnTo>
                  <a:pt x="1135139" y="413599"/>
                </a:lnTo>
                <a:lnTo>
                  <a:pt x="963427" y="413599"/>
                </a:lnTo>
                <a:lnTo>
                  <a:pt x="963083" y="418835"/>
                </a:lnTo>
                <a:lnTo>
                  <a:pt x="963185" y="471665"/>
                </a:lnTo>
                <a:lnTo>
                  <a:pt x="1217716" y="471665"/>
                </a:lnTo>
                <a:lnTo>
                  <a:pt x="1217716" y="445250"/>
                </a:lnTo>
                <a:lnTo>
                  <a:pt x="1216883" y="422048"/>
                </a:lnTo>
                <a:lnTo>
                  <a:pt x="1210220" y="380640"/>
                </a:lnTo>
                <a:lnTo>
                  <a:pt x="1188521" y="330487"/>
                </a:lnTo>
                <a:lnTo>
                  <a:pt x="1186513" y="327691"/>
                </a:lnTo>
                <a:close/>
              </a:path>
              <a:path w="2976880" h="638175">
                <a:moveTo>
                  <a:pt x="1376742" y="143498"/>
                </a:moveTo>
                <a:lnTo>
                  <a:pt x="1290596" y="143498"/>
                </a:lnTo>
                <a:lnTo>
                  <a:pt x="1290596" y="630870"/>
                </a:lnTo>
                <a:lnTo>
                  <a:pt x="1376742" y="630870"/>
                </a:lnTo>
                <a:lnTo>
                  <a:pt x="1376742" y="143498"/>
                </a:lnTo>
                <a:close/>
              </a:path>
              <a:path w="2976880" h="638175">
                <a:moveTo>
                  <a:pt x="1551475" y="143498"/>
                </a:moveTo>
                <a:lnTo>
                  <a:pt x="1465329" y="143498"/>
                </a:lnTo>
                <a:lnTo>
                  <a:pt x="1465329" y="630870"/>
                </a:lnTo>
                <a:lnTo>
                  <a:pt x="1551475" y="630870"/>
                </a:lnTo>
                <a:lnTo>
                  <a:pt x="1551475" y="143498"/>
                </a:lnTo>
                <a:close/>
              </a:path>
              <a:path w="2976880" h="638175">
                <a:moveTo>
                  <a:pt x="1726208" y="265341"/>
                </a:moveTo>
                <a:lnTo>
                  <a:pt x="1640061" y="265341"/>
                </a:lnTo>
                <a:lnTo>
                  <a:pt x="1640061" y="630870"/>
                </a:lnTo>
                <a:lnTo>
                  <a:pt x="1726208" y="630870"/>
                </a:lnTo>
                <a:lnTo>
                  <a:pt x="1726208" y="265341"/>
                </a:lnTo>
                <a:close/>
              </a:path>
              <a:path w="2976880" h="638175">
                <a:moveTo>
                  <a:pt x="1683373" y="119939"/>
                </a:moveTo>
                <a:lnTo>
                  <a:pt x="1641698" y="140895"/>
                </a:lnTo>
                <a:lnTo>
                  <a:pt x="1633398" y="166820"/>
                </a:lnTo>
                <a:lnTo>
                  <a:pt x="1634320" y="176116"/>
                </a:lnTo>
                <a:lnTo>
                  <a:pt x="1664335" y="210072"/>
                </a:lnTo>
                <a:lnTo>
                  <a:pt x="1683373" y="213463"/>
                </a:lnTo>
                <a:lnTo>
                  <a:pt x="1693338" y="212615"/>
                </a:lnTo>
                <a:lnTo>
                  <a:pt x="1729659" y="184727"/>
                </a:lnTo>
                <a:lnTo>
                  <a:pt x="1733348" y="166820"/>
                </a:lnTo>
                <a:lnTo>
                  <a:pt x="1732425" y="157435"/>
                </a:lnTo>
                <a:lnTo>
                  <a:pt x="1702530" y="123389"/>
                </a:lnTo>
                <a:lnTo>
                  <a:pt x="1683373" y="119939"/>
                </a:lnTo>
                <a:close/>
              </a:path>
              <a:path w="2976880" h="638175">
                <a:moveTo>
                  <a:pt x="1900941" y="143498"/>
                </a:moveTo>
                <a:lnTo>
                  <a:pt x="1814794" y="143498"/>
                </a:lnTo>
                <a:lnTo>
                  <a:pt x="1814794" y="630870"/>
                </a:lnTo>
                <a:lnTo>
                  <a:pt x="1900941" y="630870"/>
                </a:lnTo>
                <a:lnTo>
                  <a:pt x="1900941" y="516167"/>
                </a:lnTo>
                <a:lnTo>
                  <a:pt x="1893326" y="516167"/>
                </a:lnTo>
                <a:lnTo>
                  <a:pt x="1893088" y="412172"/>
                </a:lnTo>
                <a:lnTo>
                  <a:pt x="1900941" y="412172"/>
                </a:lnTo>
                <a:lnTo>
                  <a:pt x="1900941" y="143498"/>
                </a:lnTo>
                <a:close/>
              </a:path>
              <a:path w="2976880" h="638175">
                <a:moveTo>
                  <a:pt x="1997205" y="423123"/>
                </a:moveTo>
                <a:lnTo>
                  <a:pt x="1977331" y="445250"/>
                </a:lnTo>
                <a:lnTo>
                  <a:pt x="1959483" y="445250"/>
                </a:lnTo>
                <a:lnTo>
                  <a:pt x="1932283" y="474407"/>
                </a:lnTo>
                <a:lnTo>
                  <a:pt x="2044202" y="630870"/>
                </a:lnTo>
                <a:lnTo>
                  <a:pt x="2147245" y="630870"/>
                </a:lnTo>
                <a:lnTo>
                  <a:pt x="1997205" y="423123"/>
                </a:lnTo>
                <a:close/>
              </a:path>
              <a:path w="2976880" h="638175">
                <a:moveTo>
                  <a:pt x="1900941" y="412172"/>
                </a:moveTo>
                <a:lnTo>
                  <a:pt x="1893088" y="412172"/>
                </a:lnTo>
                <a:lnTo>
                  <a:pt x="1893326" y="516167"/>
                </a:lnTo>
                <a:lnTo>
                  <a:pt x="1900941" y="508004"/>
                </a:lnTo>
                <a:lnTo>
                  <a:pt x="1900941" y="412172"/>
                </a:lnTo>
                <a:close/>
              </a:path>
              <a:path w="2976880" h="638175">
                <a:moveTo>
                  <a:pt x="1900941" y="508004"/>
                </a:moveTo>
                <a:lnTo>
                  <a:pt x="1893326" y="516167"/>
                </a:lnTo>
                <a:lnTo>
                  <a:pt x="1900941" y="516167"/>
                </a:lnTo>
                <a:lnTo>
                  <a:pt x="1900941" y="508004"/>
                </a:lnTo>
                <a:close/>
              </a:path>
              <a:path w="2976880" h="638175">
                <a:moveTo>
                  <a:pt x="2138916" y="265341"/>
                </a:moveTo>
                <a:lnTo>
                  <a:pt x="2038252" y="265341"/>
                </a:lnTo>
                <a:lnTo>
                  <a:pt x="1906891" y="412172"/>
                </a:lnTo>
                <a:lnTo>
                  <a:pt x="1900941" y="412172"/>
                </a:lnTo>
                <a:lnTo>
                  <a:pt x="1900941" y="508004"/>
                </a:lnTo>
                <a:lnTo>
                  <a:pt x="1932283" y="474407"/>
                </a:lnTo>
                <a:lnTo>
                  <a:pt x="1925215" y="464526"/>
                </a:lnTo>
                <a:lnTo>
                  <a:pt x="1983280" y="403843"/>
                </a:lnTo>
                <a:lnTo>
                  <a:pt x="2014521" y="403843"/>
                </a:lnTo>
                <a:lnTo>
                  <a:pt x="2138916" y="265341"/>
                </a:lnTo>
                <a:close/>
              </a:path>
              <a:path w="2976880" h="638175">
                <a:moveTo>
                  <a:pt x="1983280" y="403843"/>
                </a:moveTo>
                <a:lnTo>
                  <a:pt x="1925215" y="464526"/>
                </a:lnTo>
                <a:lnTo>
                  <a:pt x="1932283" y="474407"/>
                </a:lnTo>
                <a:lnTo>
                  <a:pt x="1959483" y="445250"/>
                </a:lnTo>
                <a:lnTo>
                  <a:pt x="1977331" y="445250"/>
                </a:lnTo>
                <a:lnTo>
                  <a:pt x="1997205" y="423123"/>
                </a:lnTo>
                <a:lnTo>
                  <a:pt x="1983280" y="403843"/>
                </a:lnTo>
                <a:close/>
              </a:path>
              <a:path w="2976880" h="638175">
                <a:moveTo>
                  <a:pt x="2014521" y="403843"/>
                </a:moveTo>
                <a:lnTo>
                  <a:pt x="1983280" y="403843"/>
                </a:lnTo>
                <a:lnTo>
                  <a:pt x="1997205" y="423123"/>
                </a:lnTo>
                <a:lnTo>
                  <a:pt x="2014521" y="403843"/>
                </a:lnTo>
                <a:close/>
              </a:path>
              <a:path w="2976880" h="638175">
                <a:moveTo>
                  <a:pt x="2282474" y="143498"/>
                </a:moveTo>
                <a:lnTo>
                  <a:pt x="2196327" y="143498"/>
                </a:lnTo>
                <a:lnTo>
                  <a:pt x="2196327" y="630870"/>
                </a:lnTo>
                <a:lnTo>
                  <a:pt x="2282474" y="630870"/>
                </a:lnTo>
                <a:lnTo>
                  <a:pt x="2282474" y="143498"/>
                </a:lnTo>
                <a:close/>
              </a:path>
              <a:path w="2976880" h="638175">
                <a:moveTo>
                  <a:pt x="2528361" y="260582"/>
                </a:moveTo>
                <a:lnTo>
                  <a:pt x="2479398" y="266591"/>
                </a:lnTo>
                <a:lnTo>
                  <a:pt x="2437217" y="284617"/>
                </a:lnTo>
                <a:lnTo>
                  <a:pt x="2402711" y="313174"/>
                </a:lnTo>
                <a:lnTo>
                  <a:pt x="2376771" y="351250"/>
                </a:lnTo>
                <a:lnTo>
                  <a:pt x="2360708" y="397298"/>
                </a:lnTo>
                <a:lnTo>
                  <a:pt x="2355354" y="450248"/>
                </a:lnTo>
                <a:lnTo>
                  <a:pt x="2356692" y="477986"/>
                </a:lnTo>
                <a:lnTo>
                  <a:pt x="2367401" y="527842"/>
                </a:lnTo>
                <a:lnTo>
                  <a:pt x="2388626" y="569830"/>
                </a:lnTo>
                <a:lnTo>
                  <a:pt x="2419205" y="602432"/>
                </a:lnTo>
                <a:lnTo>
                  <a:pt x="2458858" y="625159"/>
                </a:lnTo>
                <a:lnTo>
                  <a:pt x="2506334" y="636582"/>
                </a:lnTo>
                <a:lnTo>
                  <a:pt x="2532883" y="638010"/>
                </a:lnTo>
                <a:lnTo>
                  <a:pt x="2553587" y="637206"/>
                </a:lnTo>
                <a:lnTo>
                  <a:pt x="2591425" y="630781"/>
                </a:lnTo>
                <a:lnTo>
                  <a:pt x="2638663" y="609453"/>
                </a:lnTo>
                <a:lnTo>
                  <a:pt x="2672663" y="576106"/>
                </a:lnTo>
                <a:lnTo>
                  <a:pt x="2675814" y="570901"/>
                </a:lnTo>
                <a:lnTo>
                  <a:pt x="2534073" y="570901"/>
                </a:lnTo>
                <a:lnTo>
                  <a:pt x="2520478" y="570157"/>
                </a:lnTo>
                <a:lnTo>
                  <a:pt x="2475159" y="552279"/>
                </a:lnTo>
                <a:lnTo>
                  <a:pt x="2447346" y="512270"/>
                </a:lnTo>
                <a:lnTo>
                  <a:pt x="2440888" y="471665"/>
                </a:lnTo>
                <a:lnTo>
                  <a:pt x="2395809" y="471665"/>
                </a:lnTo>
                <a:lnTo>
                  <a:pt x="2395809" y="413599"/>
                </a:lnTo>
                <a:lnTo>
                  <a:pt x="2441131" y="413599"/>
                </a:lnTo>
                <a:lnTo>
                  <a:pt x="2441575" y="406832"/>
                </a:lnTo>
                <a:lnTo>
                  <a:pt x="2458114" y="364011"/>
                </a:lnTo>
                <a:lnTo>
                  <a:pt x="2493543" y="334919"/>
                </a:lnTo>
                <a:lnTo>
                  <a:pt x="2529551" y="327691"/>
                </a:lnTo>
                <a:lnTo>
                  <a:pt x="2664216" y="327691"/>
                </a:lnTo>
                <a:lnTo>
                  <a:pt x="2656481" y="316922"/>
                </a:lnTo>
                <a:lnTo>
                  <a:pt x="2620577" y="285212"/>
                </a:lnTo>
                <a:lnTo>
                  <a:pt x="2576908" y="266739"/>
                </a:lnTo>
                <a:lnTo>
                  <a:pt x="2545020" y="261266"/>
                </a:lnTo>
                <a:lnTo>
                  <a:pt x="2528361" y="260582"/>
                </a:lnTo>
                <a:close/>
              </a:path>
              <a:path w="2976880" h="638175">
                <a:moveTo>
                  <a:pt x="2611415" y="523782"/>
                </a:moveTo>
                <a:lnTo>
                  <a:pt x="2588673" y="554644"/>
                </a:lnTo>
                <a:lnTo>
                  <a:pt x="2551980" y="569592"/>
                </a:lnTo>
                <a:lnTo>
                  <a:pt x="2534073" y="570901"/>
                </a:lnTo>
                <a:lnTo>
                  <a:pt x="2675814" y="570901"/>
                </a:lnTo>
                <a:lnTo>
                  <a:pt x="2680817" y="562616"/>
                </a:lnTo>
                <a:lnTo>
                  <a:pt x="2687180" y="548263"/>
                </a:lnTo>
                <a:lnTo>
                  <a:pt x="2691850" y="532825"/>
                </a:lnTo>
                <a:lnTo>
                  <a:pt x="2611415" y="523782"/>
                </a:lnTo>
                <a:close/>
              </a:path>
              <a:path w="2976880" h="638175">
                <a:moveTo>
                  <a:pt x="2441131" y="413599"/>
                </a:moveTo>
                <a:lnTo>
                  <a:pt x="2395809" y="413599"/>
                </a:lnTo>
                <a:lnTo>
                  <a:pt x="2395809" y="471665"/>
                </a:lnTo>
                <a:lnTo>
                  <a:pt x="2440888" y="471665"/>
                </a:lnTo>
                <a:lnTo>
                  <a:pt x="2440787" y="418835"/>
                </a:lnTo>
                <a:lnTo>
                  <a:pt x="2441131" y="413599"/>
                </a:lnTo>
                <a:close/>
              </a:path>
              <a:path w="2976880" h="638175">
                <a:moveTo>
                  <a:pt x="2664216" y="327691"/>
                </a:moveTo>
                <a:lnTo>
                  <a:pt x="2529551" y="327691"/>
                </a:lnTo>
                <a:lnTo>
                  <a:pt x="2541539" y="328390"/>
                </a:lnTo>
                <a:lnTo>
                  <a:pt x="2552754" y="330487"/>
                </a:lnTo>
                <a:lnTo>
                  <a:pt x="2589580" y="352143"/>
                </a:lnTo>
                <a:lnTo>
                  <a:pt x="2610046" y="390218"/>
                </a:lnTo>
                <a:lnTo>
                  <a:pt x="2612842" y="413599"/>
                </a:lnTo>
                <a:lnTo>
                  <a:pt x="2441131" y="413599"/>
                </a:lnTo>
                <a:lnTo>
                  <a:pt x="2440787" y="418835"/>
                </a:lnTo>
                <a:lnTo>
                  <a:pt x="2440888" y="471665"/>
                </a:lnTo>
                <a:lnTo>
                  <a:pt x="2695420" y="471665"/>
                </a:lnTo>
                <a:lnTo>
                  <a:pt x="2695420" y="445250"/>
                </a:lnTo>
                <a:lnTo>
                  <a:pt x="2694587" y="422048"/>
                </a:lnTo>
                <a:lnTo>
                  <a:pt x="2687923" y="380640"/>
                </a:lnTo>
                <a:lnTo>
                  <a:pt x="2666225" y="330487"/>
                </a:lnTo>
                <a:lnTo>
                  <a:pt x="2664216" y="327691"/>
                </a:lnTo>
                <a:close/>
              </a:path>
              <a:path w="2976880" h="638175">
                <a:moveTo>
                  <a:pt x="2851829" y="265341"/>
                </a:moveTo>
                <a:lnTo>
                  <a:pt x="2768299" y="265341"/>
                </a:lnTo>
                <a:lnTo>
                  <a:pt x="2768299" y="630870"/>
                </a:lnTo>
                <a:lnTo>
                  <a:pt x="2854446" y="630870"/>
                </a:lnTo>
                <a:lnTo>
                  <a:pt x="2854446" y="415979"/>
                </a:lnTo>
                <a:lnTo>
                  <a:pt x="2855116" y="404661"/>
                </a:lnTo>
                <a:lnTo>
                  <a:pt x="2871000" y="366376"/>
                </a:lnTo>
                <a:lnTo>
                  <a:pt x="2904123" y="342490"/>
                </a:lnTo>
                <a:lnTo>
                  <a:pt x="2936785" y="336734"/>
                </a:lnTo>
                <a:lnTo>
                  <a:pt x="2976765" y="336734"/>
                </a:lnTo>
                <a:lnTo>
                  <a:pt x="2976765" y="326263"/>
                </a:lnTo>
                <a:lnTo>
                  <a:pt x="2851829" y="326263"/>
                </a:lnTo>
                <a:lnTo>
                  <a:pt x="2851829" y="265341"/>
                </a:lnTo>
                <a:close/>
              </a:path>
              <a:path w="2976880" h="638175">
                <a:moveTo>
                  <a:pt x="2976765" y="336734"/>
                </a:moveTo>
                <a:lnTo>
                  <a:pt x="2944083" y="336734"/>
                </a:lnTo>
                <a:lnTo>
                  <a:pt x="2951619" y="337289"/>
                </a:lnTo>
                <a:lnTo>
                  <a:pt x="2959393" y="338399"/>
                </a:lnTo>
                <a:lnTo>
                  <a:pt x="2967326" y="339351"/>
                </a:lnTo>
                <a:lnTo>
                  <a:pt x="2973116" y="340462"/>
                </a:lnTo>
                <a:lnTo>
                  <a:pt x="2976765" y="341731"/>
                </a:lnTo>
                <a:lnTo>
                  <a:pt x="2976765" y="336734"/>
                </a:lnTo>
                <a:close/>
              </a:path>
              <a:path w="2976880" h="638175">
                <a:moveTo>
                  <a:pt x="2950588" y="260106"/>
                </a:moveTo>
                <a:lnTo>
                  <a:pt x="2945828" y="260106"/>
                </a:lnTo>
                <a:lnTo>
                  <a:pt x="2930553" y="261192"/>
                </a:lnTo>
                <a:lnTo>
                  <a:pt x="2889904" y="277478"/>
                </a:lnTo>
                <a:lnTo>
                  <a:pt x="2861526" y="311345"/>
                </a:lnTo>
                <a:lnTo>
                  <a:pt x="2855636" y="326263"/>
                </a:lnTo>
                <a:lnTo>
                  <a:pt x="2976765" y="326263"/>
                </a:lnTo>
                <a:lnTo>
                  <a:pt x="2976765" y="262486"/>
                </a:lnTo>
                <a:lnTo>
                  <a:pt x="2972799" y="261692"/>
                </a:lnTo>
                <a:lnTo>
                  <a:pt x="2967801" y="261137"/>
                </a:lnTo>
                <a:lnTo>
                  <a:pt x="2961773" y="260820"/>
                </a:lnTo>
                <a:lnTo>
                  <a:pt x="2955903" y="260344"/>
                </a:lnTo>
                <a:lnTo>
                  <a:pt x="2950588" y="26010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1892696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37366" y="1892696"/>
            <a:ext cx="7539355" cy="7531100"/>
            <a:chOff x="10837366" y="1892696"/>
            <a:chExt cx="7539355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1892696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74473" y="2471133"/>
              <a:ext cx="2562225" cy="1204595"/>
            </a:xfrm>
            <a:custGeom>
              <a:avLst/>
              <a:gdLst/>
              <a:ahLst/>
              <a:cxnLst/>
              <a:rect l="l" t="t" r="r" b="b"/>
              <a:pathLst>
                <a:path w="2562225" h="1204595">
                  <a:moveTo>
                    <a:pt x="432549" y="808164"/>
                  </a:moveTo>
                  <a:lnTo>
                    <a:pt x="425284" y="758621"/>
                  </a:lnTo>
                  <a:lnTo>
                    <a:pt x="405130" y="725919"/>
                  </a:lnTo>
                  <a:lnTo>
                    <a:pt x="399034" y="721220"/>
                  </a:lnTo>
                  <a:lnTo>
                    <a:pt x="399034" y="826439"/>
                  </a:lnTo>
                  <a:lnTo>
                    <a:pt x="395135" y="855713"/>
                  </a:lnTo>
                  <a:lnTo>
                    <a:pt x="366191" y="911682"/>
                  </a:lnTo>
                  <a:lnTo>
                    <a:pt x="310603" y="961377"/>
                  </a:lnTo>
                  <a:lnTo>
                    <a:pt x="276047" y="977785"/>
                  </a:lnTo>
                  <a:lnTo>
                    <a:pt x="237502" y="987640"/>
                  </a:lnTo>
                  <a:lnTo>
                    <a:pt x="194945" y="990930"/>
                  </a:lnTo>
                  <a:lnTo>
                    <a:pt x="193929" y="990930"/>
                  </a:lnTo>
                  <a:lnTo>
                    <a:pt x="188861" y="990422"/>
                  </a:lnTo>
                  <a:lnTo>
                    <a:pt x="179717" y="989406"/>
                  </a:lnTo>
                  <a:lnTo>
                    <a:pt x="180632" y="984834"/>
                  </a:lnTo>
                  <a:lnTo>
                    <a:pt x="191909" y="928535"/>
                  </a:lnTo>
                  <a:lnTo>
                    <a:pt x="202565" y="887031"/>
                  </a:lnTo>
                  <a:lnTo>
                    <a:pt x="219265" y="846569"/>
                  </a:lnTo>
                  <a:lnTo>
                    <a:pt x="246303" y="804303"/>
                  </a:lnTo>
                  <a:lnTo>
                    <a:pt x="278625" y="774280"/>
                  </a:lnTo>
                  <a:lnTo>
                    <a:pt x="313651" y="759040"/>
                  </a:lnTo>
                  <a:lnTo>
                    <a:pt x="332028" y="757135"/>
                  </a:lnTo>
                  <a:lnTo>
                    <a:pt x="346494" y="758621"/>
                  </a:lnTo>
                  <a:lnTo>
                    <a:pt x="380758" y="776173"/>
                  </a:lnTo>
                  <a:lnTo>
                    <a:pt x="397891" y="811301"/>
                  </a:lnTo>
                  <a:lnTo>
                    <a:pt x="399034" y="826439"/>
                  </a:lnTo>
                  <a:lnTo>
                    <a:pt x="399034" y="721220"/>
                  </a:lnTo>
                  <a:lnTo>
                    <a:pt x="391325" y="715264"/>
                  </a:lnTo>
                  <a:lnTo>
                    <a:pt x="376567" y="707644"/>
                  </a:lnTo>
                  <a:lnTo>
                    <a:pt x="360870" y="703072"/>
                  </a:lnTo>
                  <a:lnTo>
                    <a:pt x="344208" y="701548"/>
                  </a:lnTo>
                  <a:lnTo>
                    <a:pt x="329882" y="702449"/>
                  </a:lnTo>
                  <a:lnTo>
                    <a:pt x="288620" y="716013"/>
                  </a:lnTo>
                  <a:lnTo>
                    <a:pt x="253352" y="742010"/>
                  </a:lnTo>
                  <a:lnTo>
                    <a:pt x="225412" y="778078"/>
                  </a:lnTo>
                  <a:lnTo>
                    <a:pt x="198501" y="827913"/>
                  </a:lnTo>
                  <a:lnTo>
                    <a:pt x="177431" y="877455"/>
                  </a:lnTo>
                  <a:lnTo>
                    <a:pt x="159016" y="931570"/>
                  </a:lnTo>
                  <a:lnTo>
                    <a:pt x="152311" y="952855"/>
                  </a:lnTo>
                  <a:lnTo>
                    <a:pt x="142405" y="984072"/>
                  </a:lnTo>
                  <a:lnTo>
                    <a:pt x="102806" y="973416"/>
                  </a:lnTo>
                  <a:lnTo>
                    <a:pt x="62064" y="949947"/>
                  </a:lnTo>
                  <a:lnTo>
                    <a:pt x="37985" y="914057"/>
                  </a:lnTo>
                  <a:lnTo>
                    <a:pt x="31978" y="878217"/>
                  </a:lnTo>
                  <a:lnTo>
                    <a:pt x="33604" y="865657"/>
                  </a:lnTo>
                  <a:lnTo>
                    <a:pt x="48742" y="809688"/>
                  </a:lnTo>
                  <a:lnTo>
                    <a:pt x="67970" y="765708"/>
                  </a:lnTo>
                  <a:lnTo>
                    <a:pt x="95186" y="726681"/>
                  </a:lnTo>
                  <a:lnTo>
                    <a:pt x="99250" y="722617"/>
                  </a:lnTo>
                  <a:lnTo>
                    <a:pt x="101282" y="719061"/>
                  </a:lnTo>
                  <a:lnTo>
                    <a:pt x="101282" y="711962"/>
                  </a:lnTo>
                  <a:lnTo>
                    <a:pt x="95948" y="709930"/>
                  </a:lnTo>
                  <a:lnTo>
                    <a:pt x="75387" y="709930"/>
                  </a:lnTo>
                  <a:lnTo>
                    <a:pt x="43599" y="750671"/>
                  </a:lnTo>
                  <a:lnTo>
                    <a:pt x="19799" y="801306"/>
                  </a:lnTo>
                  <a:lnTo>
                    <a:pt x="4953" y="852144"/>
                  </a:lnTo>
                  <a:lnTo>
                    <a:pt x="0" y="893457"/>
                  </a:lnTo>
                  <a:lnTo>
                    <a:pt x="825" y="902779"/>
                  </a:lnTo>
                  <a:lnTo>
                    <a:pt x="8953" y="945807"/>
                  </a:lnTo>
                  <a:lnTo>
                    <a:pt x="28981" y="978268"/>
                  </a:lnTo>
                  <a:lnTo>
                    <a:pt x="60413" y="1008189"/>
                  </a:lnTo>
                  <a:lnTo>
                    <a:pt x="100266" y="1030528"/>
                  </a:lnTo>
                  <a:lnTo>
                    <a:pt x="114985" y="1035862"/>
                  </a:lnTo>
                  <a:lnTo>
                    <a:pt x="118541" y="1037120"/>
                  </a:lnTo>
                  <a:lnTo>
                    <a:pt x="124891" y="1039660"/>
                  </a:lnTo>
                  <a:lnTo>
                    <a:pt x="106565" y="1097775"/>
                  </a:lnTo>
                  <a:lnTo>
                    <a:pt x="93472" y="1140371"/>
                  </a:lnTo>
                  <a:lnTo>
                    <a:pt x="85623" y="1167460"/>
                  </a:lnTo>
                  <a:lnTo>
                    <a:pt x="83007" y="1179017"/>
                  </a:lnTo>
                  <a:lnTo>
                    <a:pt x="84480" y="1189164"/>
                  </a:lnTo>
                  <a:lnTo>
                    <a:pt x="88912" y="1196733"/>
                  </a:lnTo>
                  <a:lnTo>
                    <a:pt x="96291" y="1201724"/>
                  </a:lnTo>
                  <a:lnTo>
                    <a:pt x="106616" y="1204150"/>
                  </a:lnTo>
                  <a:lnTo>
                    <a:pt x="113715" y="1204150"/>
                  </a:lnTo>
                  <a:lnTo>
                    <a:pt x="145453" y="1174457"/>
                  </a:lnTo>
                  <a:lnTo>
                    <a:pt x="153822" y="1133335"/>
                  </a:lnTo>
                  <a:lnTo>
                    <a:pt x="162115" y="1088351"/>
                  </a:lnTo>
                  <a:lnTo>
                    <a:pt x="164490" y="1074699"/>
                  </a:lnTo>
                  <a:lnTo>
                    <a:pt x="169824" y="1047280"/>
                  </a:lnTo>
                  <a:lnTo>
                    <a:pt x="169824" y="1046264"/>
                  </a:lnTo>
                  <a:lnTo>
                    <a:pt x="176415" y="1045756"/>
                  </a:lnTo>
                  <a:lnTo>
                    <a:pt x="189623" y="1045756"/>
                  </a:lnTo>
                  <a:lnTo>
                    <a:pt x="220840" y="1043609"/>
                  </a:lnTo>
                  <a:lnTo>
                    <a:pt x="281000" y="1026477"/>
                  </a:lnTo>
                  <a:lnTo>
                    <a:pt x="336969" y="993063"/>
                  </a:lnTo>
                  <a:lnTo>
                    <a:pt x="381901" y="948524"/>
                  </a:lnTo>
                  <a:lnTo>
                    <a:pt x="414121" y="894689"/>
                  </a:lnTo>
                  <a:lnTo>
                    <a:pt x="430491" y="837577"/>
                  </a:lnTo>
                  <a:lnTo>
                    <a:pt x="432549" y="808164"/>
                  </a:lnTo>
                  <a:close/>
                </a:path>
                <a:path w="2562225" h="1204595">
                  <a:moveTo>
                    <a:pt x="2562072" y="255955"/>
                  </a:moveTo>
                  <a:lnTo>
                    <a:pt x="2555049" y="218059"/>
                  </a:lnTo>
                  <a:lnTo>
                    <a:pt x="2522270" y="195872"/>
                  </a:lnTo>
                  <a:lnTo>
                    <a:pt x="2512911" y="196799"/>
                  </a:lnTo>
                  <a:lnTo>
                    <a:pt x="2479548" y="225920"/>
                  </a:lnTo>
                  <a:lnTo>
                    <a:pt x="2476233" y="241909"/>
                  </a:lnTo>
                  <a:lnTo>
                    <a:pt x="2476233" y="248158"/>
                  </a:lnTo>
                  <a:lnTo>
                    <a:pt x="2478316" y="254139"/>
                  </a:lnTo>
                  <a:lnTo>
                    <a:pt x="2486634" y="265582"/>
                  </a:lnTo>
                  <a:lnTo>
                    <a:pt x="2491321" y="270268"/>
                  </a:lnTo>
                  <a:lnTo>
                    <a:pt x="2501722" y="277545"/>
                  </a:lnTo>
                  <a:lnTo>
                    <a:pt x="2506408" y="283794"/>
                  </a:lnTo>
                  <a:lnTo>
                    <a:pt x="2516809" y="324637"/>
                  </a:lnTo>
                  <a:lnTo>
                    <a:pt x="2512707" y="354876"/>
                  </a:lnTo>
                  <a:lnTo>
                    <a:pt x="2482278" y="418858"/>
                  </a:lnTo>
                  <a:lnTo>
                    <a:pt x="2455938" y="452615"/>
                  </a:lnTo>
                  <a:lnTo>
                    <a:pt x="2425458" y="482663"/>
                  </a:lnTo>
                  <a:lnTo>
                    <a:pt x="2361857" y="516991"/>
                  </a:lnTo>
                  <a:lnTo>
                    <a:pt x="2328748" y="521284"/>
                  </a:lnTo>
                  <a:lnTo>
                    <a:pt x="2325624" y="521284"/>
                  </a:lnTo>
                  <a:lnTo>
                    <a:pt x="2324062" y="521030"/>
                  </a:lnTo>
                  <a:lnTo>
                    <a:pt x="2324062" y="520509"/>
                  </a:lnTo>
                  <a:lnTo>
                    <a:pt x="2428506" y="101828"/>
                  </a:lnTo>
                  <a:lnTo>
                    <a:pt x="2441143" y="50165"/>
                  </a:lnTo>
                  <a:lnTo>
                    <a:pt x="2448737" y="18046"/>
                  </a:lnTo>
                  <a:lnTo>
                    <a:pt x="2451265" y="5461"/>
                  </a:lnTo>
                  <a:lnTo>
                    <a:pt x="2451265" y="1816"/>
                  </a:lnTo>
                  <a:lnTo>
                    <a:pt x="2446058" y="0"/>
                  </a:lnTo>
                  <a:lnTo>
                    <a:pt x="2428887" y="0"/>
                  </a:lnTo>
                  <a:lnTo>
                    <a:pt x="2412174" y="43383"/>
                  </a:lnTo>
                  <a:lnTo>
                    <a:pt x="2356840" y="260642"/>
                  </a:lnTo>
                  <a:lnTo>
                    <a:pt x="2292845" y="518947"/>
                  </a:lnTo>
                  <a:lnTo>
                    <a:pt x="2285301" y="518947"/>
                  </a:lnTo>
                  <a:lnTo>
                    <a:pt x="2277237" y="516864"/>
                  </a:lnTo>
                  <a:lnTo>
                    <a:pt x="2267877" y="512699"/>
                  </a:lnTo>
                  <a:lnTo>
                    <a:pt x="2259342" y="509778"/>
                  </a:lnTo>
                  <a:lnTo>
                    <a:pt x="2225979" y="483730"/>
                  </a:lnTo>
                  <a:lnTo>
                    <a:pt x="2213254" y="442468"/>
                  </a:lnTo>
                  <a:lnTo>
                    <a:pt x="2214473" y="424954"/>
                  </a:lnTo>
                  <a:lnTo>
                    <a:pt x="2218906" y="402869"/>
                  </a:lnTo>
                  <a:lnTo>
                    <a:pt x="2226564" y="376186"/>
                  </a:lnTo>
                  <a:lnTo>
                    <a:pt x="2237435" y="344919"/>
                  </a:lnTo>
                  <a:lnTo>
                    <a:pt x="2248370" y="314591"/>
                  </a:lnTo>
                  <a:lnTo>
                    <a:pt x="2256167" y="290690"/>
                  </a:lnTo>
                  <a:lnTo>
                    <a:pt x="2260854" y="273227"/>
                  </a:lnTo>
                  <a:lnTo>
                    <a:pt x="2262416" y="262204"/>
                  </a:lnTo>
                  <a:lnTo>
                    <a:pt x="2261235" y="249085"/>
                  </a:lnTo>
                  <a:lnTo>
                    <a:pt x="2233485" y="207962"/>
                  </a:lnTo>
                  <a:lnTo>
                    <a:pt x="2192959" y="197434"/>
                  </a:lnTo>
                  <a:lnTo>
                    <a:pt x="2176234" y="199237"/>
                  </a:lnTo>
                  <a:lnTo>
                    <a:pt x="2131314" y="226301"/>
                  </a:lnTo>
                  <a:lnTo>
                    <a:pt x="2099995" y="268300"/>
                  </a:lnTo>
                  <a:lnTo>
                    <a:pt x="2086241" y="303949"/>
                  </a:lnTo>
                  <a:lnTo>
                    <a:pt x="2083701" y="317614"/>
                  </a:lnTo>
                  <a:lnTo>
                    <a:pt x="2083701" y="319176"/>
                  </a:lnTo>
                  <a:lnTo>
                    <a:pt x="2085263" y="321513"/>
                  </a:lnTo>
                  <a:lnTo>
                    <a:pt x="2088388" y="324637"/>
                  </a:lnTo>
                  <a:lnTo>
                    <a:pt x="2106599" y="324637"/>
                  </a:lnTo>
                  <a:lnTo>
                    <a:pt x="2110765" y="324116"/>
                  </a:lnTo>
                  <a:lnTo>
                    <a:pt x="2112835" y="322033"/>
                  </a:lnTo>
                  <a:lnTo>
                    <a:pt x="2114918" y="316306"/>
                  </a:lnTo>
                  <a:lnTo>
                    <a:pt x="2118042" y="305904"/>
                  </a:lnTo>
                  <a:lnTo>
                    <a:pt x="2120633" y="298005"/>
                  </a:lnTo>
                  <a:lnTo>
                    <a:pt x="2141448" y="256552"/>
                  </a:lnTo>
                  <a:lnTo>
                    <a:pt x="2170328" y="230009"/>
                  </a:lnTo>
                  <a:lnTo>
                    <a:pt x="2187498" y="226301"/>
                  </a:lnTo>
                  <a:lnTo>
                    <a:pt x="2194255" y="226301"/>
                  </a:lnTo>
                  <a:lnTo>
                    <a:pt x="2197125" y="227342"/>
                  </a:lnTo>
                  <a:lnTo>
                    <a:pt x="2201278" y="231508"/>
                  </a:lnTo>
                  <a:lnTo>
                    <a:pt x="2202319" y="233324"/>
                  </a:lnTo>
                  <a:lnTo>
                    <a:pt x="2202319" y="244259"/>
                  </a:lnTo>
                  <a:lnTo>
                    <a:pt x="2200376" y="258737"/>
                  </a:lnTo>
                  <a:lnTo>
                    <a:pt x="2195296" y="278003"/>
                  </a:lnTo>
                  <a:lnTo>
                    <a:pt x="2187105" y="303606"/>
                  </a:lnTo>
                  <a:lnTo>
                    <a:pt x="2164524" y="367995"/>
                  </a:lnTo>
                  <a:lnTo>
                    <a:pt x="2156472" y="395058"/>
                  </a:lnTo>
                  <a:lnTo>
                    <a:pt x="2151646" y="416763"/>
                  </a:lnTo>
                  <a:lnTo>
                    <a:pt x="2150033" y="433108"/>
                  </a:lnTo>
                  <a:lnTo>
                    <a:pt x="2157793" y="476859"/>
                  </a:lnTo>
                  <a:lnTo>
                    <a:pt x="2181060" y="510552"/>
                  </a:lnTo>
                  <a:lnTo>
                    <a:pt x="2219833" y="534212"/>
                  </a:lnTo>
                  <a:lnTo>
                    <a:pt x="2274112" y="547814"/>
                  </a:lnTo>
                  <a:lnTo>
                    <a:pt x="2277757" y="547814"/>
                  </a:lnTo>
                  <a:lnTo>
                    <a:pt x="2281402" y="548081"/>
                  </a:lnTo>
                  <a:lnTo>
                    <a:pt x="2285047" y="548601"/>
                  </a:lnTo>
                  <a:lnTo>
                    <a:pt x="2283917" y="554012"/>
                  </a:lnTo>
                  <a:lnTo>
                    <a:pt x="2280551" y="567918"/>
                  </a:lnTo>
                  <a:lnTo>
                    <a:pt x="2253627" y="674827"/>
                  </a:lnTo>
                  <a:lnTo>
                    <a:pt x="2250262" y="689216"/>
                  </a:lnTo>
                  <a:lnTo>
                    <a:pt x="2249144" y="695312"/>
                  </a:lnTo>
                  <a:lnTo>
                    <a:pt x="2249144" y="696353"/>
                  </a:lnTo>
                  <a:lnTo>
                    <a:pt x="2250706" y="698423"/>
                  </a:lnTo>
                  <a:lnTo>
                    <a:pt x="2253831" y="701548"/>
                  </a:lnTo>
                  <a:lnTo>
                    <a:pt x="2273338" y="701548"/>
                  </a:lnTo>
                  <a:lnTo>
                    <a:pt x="2278545" y="699985"/>
                  </a:lnTo>
                  <a:lnTo>
                    <a:pt x="2279573" y="696874"/>
                  </a:lnTo>
                  <a:lnTo>
                    <a:pt x="2298306" y="622731"/>
                  </a:lnTo>
                  <a:lnTo>
                    <a:pt x="2316251" y="550164"/>
                  </a:lnTo>
                  <a:lnTo>
                    <a:pt x="2324062" y="550164"/>
                  </a:lnTo>
                  <a:lnTo>
                    <a:pt x="2387854" y="536892"/>
                  </a:lnTo>
                  <a:lnTo>
                    <a:pt x="2451265" y="497090"/>
                  </a:lnTo>
                  <a:lnTo>
                    <a:pt x="2480475" y="469239"/>
                  </a:lnTo>
                  <a:lnTo>
                    <a:pt x="2504910" y="438759"/>
                  </a:lnTo>
                  <a:lnTo>
                    <a:pt x="2524569" y="405650"/>
                  </a:lnTo>
                  <a:lnTo>
                    <a:pt x="2539441" y="369900"/>
                  </a:lnTo>
                  <a:lnTo>
                    <a:pt x="2553487" y="316826"/>
                  </a:lnTo>
                  <a:lnTo>
                    <a:pt x="2561539" y="268249"/>
                  </a:lnTo>
                  <a:lnTo>
                    <a:pt x="2562072" y="255955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71870" y="7046905"/>
              <a:ext cx="2776220" cy="1654810"/>
            </a:xfrm>
            <a:custGeom>
              <a:avLst/>
              <a:gdLst/>
              <a:ahLst/>
              <a:cxnLst/>
              <a:rect l="l" t="t" r="r" b="b"/>
              <a:pathLst>
                <a:path w="2776219" h="1654809">
                  <a:moveTo>
                    <a:pt x="499783" y="45389"/>
                  </a:moveTo>
                  <a:lnTo>
                    <a:pt x="493636" y="43040"/>
                  </a:lnTo>
                  <a:lnTo>
                    <a:pt x="481342" y="43040"/>
                  </a:lnTo>
                  <a:lnTo>
                    <a:pt x="462013" y="59728"/>
                  </a:lnTo>
                  <a:lnTo>
                    <a:pt x="449338" y="99148"/>
                  </a:lnTo>
                  <a:lnTo>
                    <a:pt x="434124" y="136588"/>
                  </a:lnTo>
                  <a:lnTo>
                    <a:pt x="416394" y="172059"/>
                  </a:lnTo>
                  <a:lnTo>
                    <a:pt x="396138" y="205536"/>
                  </a:lnTo>
                  <a:lnTo>
                    <a:pt x="396138" y="180073"/>
                  </a:lnTo>
                  <a:lnTo>
                    <a:pt x="395427" y="163868"/>
                  </a:lnTo>
                  <a:lnTo>
                    <a:pt x="389991" y="121221"/>
                  </a:lnTo>
                  <a:lnTo>
                    <a:pt x="370890" y="74231"/>
                  </a:lnTo>
                  <a:lnTo>
                    <a:pt x="339928" y="35140"/>
                  </a:lnTo>
                  <a:lnTo>
                    <a:pt x="324116" y="22987"/>
                  </a:lnTo>
                  <a:lnTo>
                    <a:pt x="324116" y="289864"/>
                  </a:lnTo>
                  <a:lnTo>
                    <a:pt x="303034" y="309181"/>
                  </a:lnTo>
                  <a:lnTo>
                    <a:pt x="259054" y="337680"/>
                  </a:lnTo>
                  <a:lnTo>
                    <a:pt x="217398" y="355028"/>
                  </a:lnTo>
                  <a:lnTo>
                    <a:pt x="174472" y="364223"/>
                  </a:lnTo>
                  <a:lnTo>
                    <a:pt x="152831" y="365404"/>
                  </a:lnTo>
                  <a:lnTo>
                    <a:pt x="137248" y="363804"/>
                  </a:lnTo>
                  <a:lnTo>
                    <a:pt x="98374" y="345198"/>
                  </a:lnTo>
                  <a:lnTo>
                    <a:pt x="77787" y="302869"/>
                  </a:lnTo>
                  <a:lnTo>
                    <a:pt x="76415" y="282841"/>
                  </a:lnTo>
                  <a:lnTo>
                    <a:pt x="77736" y="265264"/>
                  </a:lnTo>
                  <a:lnTo>
                    <a:pt x="85636" y="219595"/>
                  </a:lnTo>
                  <a:lnTo>
                    <a:pt x="100241" y="163156"/>
                  </a:lnTo>
                  <a:lnTo>
                    <a:pt x="119570" y="115735"/>
                  </a:lnTo>
                  <a:lnTo>
                    <a:pt x="154647" y="68567"/>
                  </a:lnTo>
                  <a:lnTo>
                    <a:pt x="207784" y="36512"/>
                  </a:lnTo>
                  <a:lnTo>
                    <a:pt x="237159" y="32499"/>
                  </a:lnTo>
                  <a:lnTo>
                    <a:pt x="267893" y="38823"/>
                  </a:lnTo>
                  <a:lnTo>
                    <a:pt x="308305" y="89319"/>
                  </a:lnTo>
                  <a:lnTo>
                    <a:pt x="317969" y="133515"/>
                  </a:lnTo>
                  <a:lnTo>
                    <a:pt x="321703" y="187972"/>
                  </a:lnTo>
                  <a:lnTo>
                    <a:pt x="323075" y="232994"/>
                  </a:lnTo>
                  <a:lnTo>
                    <a:pt x="324116" y="289864"/>
                  </a:lnTo>
                  <a:lnTo>
                    <a:pt x="324116" y="22987"/>
                  </a:lnTo>
                  <a:lnTo>
                    <a:pt x="319938" y="19773"/>
                  </a:lnTo>
                  <a:lnTo>
                    <a:pt x="296887" y="8788"/>
                  </a:lnTo>
                  <a:lnTo>
                    <a:pt x="270751" y="2197"/>
                  </a:lnTo>
                  <a:lnTo>
                    <a:pt x="241554" y="0"/>
                  </a:lnTo>
                  <a:lnTo>
                    <a:pt x="197243" y="4724"/>
                  </a:lnTo>
                  <a:lnTo>
                    <a:pt x="154813" y="18884"/>
                  </a:lnTo>
                  <a:lnTo>
                    <a:pt x="114236" y="42494"/>
                  </a:lnTo>
                  <a:lnTo>
                    <a:pt x="75539" y="75539"/>
                  </a:lnTo>
                  <a:lnTo>
                    <a:pt x="42494" y="114846"/>
                  </a:lnTo>
                  <a:lnTo>
                    <a:pt x="18884" y="157226"/>
                  </a:lnTo>
                  <a:lnTo>
                    <a:pt x="4724" y="202692"/>
                  </a:lnTo>
                  <a:lnTo>
                    <a:pt x="0" y="251218"/>
                  </a:lnTo>
                  <a:lnTo>
                    <a:pt x="2476" y="279704"/>
                  </a:lnTo>
                  <a:lnTo>
                    <a:pt x="22237" y="331089"/>
                  </a:lnTo>
                  <a:lnTo>
                    <a:pt x="61150" y="373202"/>
                  </a:lnTo>
                  <a:lnTo>
                    <a:pt x="115608" y="395160"/>
                  </a:lnTo>
                  <a:lnTo>
                    <a:pt x="148437" y="397903"/>
                  </a:lnTo>
                  <a:lnTo>
                    <a:pt x="162166" y="397408"/>
                  </a:lnTo>
                  <a:lnTo>
                    <a:pt x="204660" y="389991"/>
                  </a:lnTo>
                  <a:lnTo>
                    <a:pt x="244182" y="377151"/>
                  </a:lnTo>
                  <a:lnTo>
                    <a:pt x="286067" y="357441"/>
                  </a:lnTo>
                  <a:lnTo>
                    <a:pt x="321475" y="334657"/>
                  </a:lnTo>
                  <a:lnTo>
                    <a:pt x="331139" y="327634"/>
                  </a:lnTo>
                  <a:lnTo>
                    <a:pt x="364299" y="381215"/>
                  </a:lnTo>
                  <a:lnTo>
                    <a:pt x="413702" y="397027"/>
                  </a:lnTo>
                  <a:lnTo>
                    <a:pt x="419849" y="397027"/>
                  </a:lnTo>
                  <a:lnTo>
                    <a:pt x="458495" y="383844"/>
                  </a:lnTo>
                  <a:lnTo>
                    <a:pt x="489242" y="350469"/>
                  </a:lnTo>
                  <a:lnTo>
                    <a:pt x="494512" y="329095"/>
                  </a:lnTo>
                  <a:lnTo>
                    <a:pt x="488657" y="326758"/>
                  </a:lnTo>
                  <a:lnTo>
                    <a:pt x="476948" y="326758"/>
                  </a:lnTo>
                  <a:lnTo>
                    <a:pt x="469925" y="327342"/>
                  </a:lnTo>
                  <a:lnTo>
                    <a:pt x="465531" y="327926"/>
                  </a:lnTo>
                  <a:lnTo>
                    <a:pt x="462013" y="329095"/>
                  </a:lnTo>
                  <a:lnTo>
                    <a:pt x="460552" y="331431"/>
                  </a:lnTo>
                  <a:lnTo>
                    <a:pt x="459384" y="335534"/>
                  </a:lnTo>
                  <a:lnTo>
                    <a:pt x="456450" y="343738"/>
                  </a:lnTo>
                  <a:lnTo>
                    <a:pt x="451472" y="350469"/>
                  </a:lnTo>
                  <a:lnTo>
                    <a:pt x="437426" y="361010"/>
                  </a:lnTo>
                  <a:lnTo>
                    <a:pt x="429806" y="364223"/>
                  </a:lnTo>
                  <a:lnTo>
                    <a:pt x="421614" y="365404"/>
                  </a:lnTo>
                  <a:lnTo>
                    <a:pt x="413994" y="364820"/>
                  </a:lnTo>
                  <a:lnTo>
                    <a:pt x="408432" y="358660"/>
                  </a:lnTo>
                  <a:lnTo>
                    <a:pt x="404926" y="346951"/>
                  </a:lnTo>
                  <a:lnTo>
                    <a:pt x="402501" y="336194"/>
                  </a:lnTo>
                  <a:lnTo>
                    <a:pt x="401358" y="327634"/>
                  </a:lnTo>
                  <a:lnTo>
                    <a:pt x="400532" y="321487"/>
                  </a:lnTo>
                  <a:lnTo>
                    <a:pt x="398995" y="302869"/>
                  </a:lnTo>
                  <a:lnTo>
                    <a:pt x="397891" y="280200"/>
                  </a:lnTo>
                  <a:lnTo>
                    <a:pt x="397014" y="259118"/>
                  </a:lnTo>
                  <a:lnTo>
                    <a:pt x="406679" y="246824"/>
                  </a:lnTo>
                  <a:lnTo>
                    <a:pt x="421220" y="226517"/>
                  </a:lnTo>
                  <a:lnTo>
                    <a:pt x="434721" y="205536"/>
                  </a:lnTo>
                  <a:lnTo>
                    <a:pt x="435000" y="205105"/>
                  </a:lnTo>
                  <a:lnTo>
                    <a:pt x="448017" y="182587"/>
                  </a:lnTo>
                  <a:lnTo>
                    <a:pt x="471131" y="136207"/>
                  </a:lnTo>
                  <a:lnTo>
                    <a:pt x="486943" y="98869"/>
                  </a:lnTo>
                  <a:lnTo>
                    <a:pt x="499287" y="55181"/>
                  </a:lnTo>
                  <a:lnTo>
                    <a:pt x="499783" y="50076"/>
                  </a:lnTo>
                  <a:lnTo>
                    <a:pt x="499783" y="45389"/>
                  </a:lnTo>
                  <a:close/>
                </a:path>
                <a:path w="2776219" h="1654809">
                  <a:moveTo>
                    <a:pt x="2775788" y="1129398"/>
                  </a:moveTo>
                  <a:lnTo>
                    <a:pt x="2760319" y="1076693"/>
                  </a:lnTo>
                  <a:lnTo>
                    <a:pt x="2727680" y="1048397"/>
                  </a:lnTo>
                  <a:lnTo>
                    <a:pt x="2727680" y="1124585"/>
                  </a:lnTo>
                  <a:lnTo>
                    <a:pt x="2727223" y="1132141"/>
                  </a:lnTo>
                  <a:lnTo>
                    <a:pt x="2726309" y="1136269"/>
                  </a:lnTo>
                  <a:lnTo>
                    <a:pt x="2724023" y="1145425"/>
                  </a:lnTo>
                  <a:lnTo>
                    <a:pt x="2722181" y="1153680"/>
                  </a:lnTo>
                  <a:lnTo>
                    <a:pt x="2709126" y="1192390"/>
                  </a:lnTo>
                  <a:lnTo>
                    <a:pt x="2678900" y="1231099"/>
                  </a:lnTo>
                  <a:lnTo>
                    <a:pt x="2675458" y="1233157"/>
                  </a:lnTo>
                  <a:lnTo>
                    <a:pt x="2663266" y="1229550"/>
                  </a:lnTo>
                  <a:lnTo>
                    <a:pt x="2650718" y="1226972"/>
                  </a:lnTo>
                  <a:lnTo>
                    <a:pt x="2637828" y="1225423"/>
                  </a:lnTo>
                  <a:lnTo>
                    <a:pt x="2624607" y="1224915"/>
                  </a:lnTo>
                  <a:lnTo>
                    <a:pt x="2600553" y="1226121"/>
                  </a:lnTo>
                  <a:lnTo>
                    <a:pt x="2561386" y="1244155"/>
                  </a:lnTo>
                  <a:lnTo>
                    <a:pt x="2559316" y="1250569"/>
                  </a:lnTo>
                  <a:lnTo>
                    <a:pt x="2559316" y="1253769"/>
                  </a:lnTo>
                  <a:lnTo>
                    <a:pt x="2562720" y="1263091"/>
                  </a:lnTo>
                  <a:lnTo>
                    <a:pt x="2572893" y="1269758"/>
                  </a:lnTo>
                  <a:lnTo>
                    <a:pt x="2589860" y="1273746"/>
                  </a:lnTo>
                  <a:lnTo>
                    <a:pt x="2613609" y="1275080"/>
                  </a:lnTo>
                  <a:lnTo>
                    <a:pt x="2620480" y="1275080"/>
                  </a:lnTo>
                  <a:lnTo>
                    <a:pt x="2632202" y="1274483"/>
                  </a:lnTo>
                  <a:lnTo>
                    <a:pt x="2644711" y="1272667"/>
                  </a:lnTo>
                  <a:lnTo>
                    <a:pt x="2657983" y="1269669"/>
                  </a:lnTo>
                  <a:lnTo>
                    <a:pt x="2672016" y="1265453"/>
                  </a:lnTo>
                  <a:lnTo>
                    <a:pt x="2682544" y="1278470"/>
                  </a:lnTo>
                  <a:lnTo>
                    <a:pt x="2690063" y="1293456"/>
                  </a:lnTo>
                  <a:lnTo>
                    <a:pt x="2694571" y="1310424"/>
                  </a:lnTo>
                  <a:lnTo>
                    <a:pt x="2696070" y="1329359"/>
                  </a:lnTo>
                  <a:lnTo>
                    <a:pt x="2695727" y="1337830"/>
                  </a:lnTo>
                  <a:lnTo>
                    <a:pt x="2687485" y="1388427"/>
                  </a:lnTo>
                  <a:lnTo>
                    <a:pt x="2674086" y="1426946"/>
                  </a:lnTo>
                  <a:lnTo>
                    <a:pt x="2651061" y="1462684"/>
                  </a:lnTo>
                  <a:lnTo>
                    <a:pt x="2605925" y="1493558"/>
                  </a:lnTo>
                  <a:lnTo>
                    <a:pt x="2560701" y="1503222"/>
                  </a:lnTo>
                  <a:lnTo>
                    <a:pt x="2542527" y="1501419"/>
                  </a:lnTo>
                  <a:lnTo>
                    <a:pt x="2526512" y="1496009"/>
                  </a:lnTo>
                  <a:lnTo>
                    <a:pt x="2512631" y="1486992"/>
                  </a:lnTo>
                  <a:lnTo>
                    <a:pt x="2502395" y="1475968"/>
                  </a:lnTo>
                  <a:lnTo>
                    <a:pt x="2500909" y="1474368"/>
                  </a:lnTo>
                  <a:lnTo>
                    <a:pt x="2494292" y="1462976"/>
                  </a:lnTo>
                  <a:lnTo>
                    <a:pt x="2489568" y="1450136"/>
                  </a:lnTo>
                  <a:lnTo>
                    <a:pt x="2486736" y="1435836"/>
                  </a:lnTo>
                  <a:lnTo>
                    <a:pt x="2485796" y="1420075"/>
                  </a:lnTo>
                  <a:lnTo>
                    <a:pt x="2485796" y="1412748"/>
                  </a:lnTo>
                  <a:lnTo>
                    <a:pt x="2499880" y="1349209"/>
                  </a:lnTo>
                  <a:lnTo>
                    <a:pt x="2509850" y="1309433"/>
                  </a:lnTo>
                  <a:lnTo>
                    <a:pt x="2519883" y="1269758"/>
                  </a:lnTo>
                  <a:lnTo>
                    <a:pt x="2533040" y="1218857"/>
                  </a:lnTo>
                  <a:lnTo>
                    <a:pt x="2546908" y="1178394"/>
                  </a:lnTo>
                  <a:lnTo>
                    <a:pt x="2570708" y="1133602"/>
                  </a:lnTo>
                  <a:lnTo>
                    <a:pt x="2597289" y="1097953"/>
                  </a:lnTo>
                  <a:lnTo>
                    <a:pt x="2633408" y="1072019"/>
                  </a:lnTo>
                  <a:lnTo>
                    <a:pt x="2674772" y="1062736"/>
                  </a:lnTo>
                  <a:lnTo>
                    <a:pt x="2693759" y="1064933"/>
                  </a:lnTo>
                  <a:lnTo>
                    <a:pt x="2726994" y="1097788"/>
                  </a:lnTo>
                  <a:lnTo>
                    <a:pt x="2727680" y="1124585"/>
                  </a:lnTo>
                  <a:lnTo>
                    <a:pt x="2727680" y="1048397"/>
                  </a:lnTo>
                  <a:lnTo>
                    <a:pt x="2717038" y="1043152"/>
                  </a:lnTo>
                  <a:lnTo>
                    <a:pt x="2698559" y="1038250"/>
                  </a:lnTo>
                  <a:lnTo>
                    <a:pt x="2678201" y="1036624"/>
                  </a:lnTo>
                  <a:lnTo>
                    <a:pt x="2676829" y="1036624"/>
                  </a:lnTo>
                  <a:lnTo>
                    <a:pt x="2634221" y="1044702"/>
                  </a:lnTo>
                  <a:lnTo>
                    <a:pt x="2594368" y="1068920"/>
                  </a:lnTo>
                  <a:lnTo>
                    <a:pt x="2560866" y="1103452"/>
                  </a:lnTo>
                  <a:lnTo>
                    <a:pt x="2537549" y="1138021"/>
                  </a:lnTo>
                  <a:lnTo>
                    <a:pt x="2517965" y="1178915"/>
                  </a:lnTo>
                  <a:lnTo>
                    <a:pt x="2498966" y="1242555"/>
                  </a:lnTo>
                  <a:lnTo>
                    <a:pt x="2487422" y="1288046"/>
                  </a:lnTo>
                  <a:lnTo>
                    <a:pt x="2472372" y="1347914"/>
                  </a:lnTo>
                  <a:lnTo>
                    <a:pt x="2452116" y="1429004"/>
                  </a:lnTo>
                  <a:lnTo>
                    <a:pt x="2428367" y="1524444"/>
                  </a:lnTo>
                  <a:lnTo>
                    <a:pt x="2411399" y="1592897"/>
                  </a:lnTo>
                  <a:lnTo>
                    <a:pt x="2401227" y="1634388"/>
                  </a:lnTo>
                  <a:lnTo>
                    <a:pt x="2397836" y="1648904"/>
                  </a:lnTo>
                  <a:lnTo>
                    <a:pt x="2397836" y="1649818"/>
                  </a:lnTo>
                  <a:lnTo>
                    <a:pt x="2399207" y="1651660"/>
                  </a:lnTo>
                  <a:lnTo>
                    <a:pt x="2401951" y="1654403"/>
                  </a:lnTo>
                  <a:lnTo>
                    <a:pt x="2419134" y="1654403"/>
                  </a:lnTo>
                  <a:lnTo>
                    <a:pt x="2423718" y="1653032"/>
                  </a:lnTo>
                  <a:lnTo>
                    <a:pt x="2424633" y="1650288"/>
                  </a:lnTo>
                  <a:lnTo>
                    <a:pt x="2468613" y="1476425"/>
                  </a:lnTo>
                  <a:lnTo>
                    <a:pt x="2469070" y="1475968"/>
                  </a:lnTo>
                  <a:lnTo>
                    <a:pt x="2470213" y="1477340"/>
                  </a:lnTo>
                  <a:lnTo>
                    <a:pt x="2473883" y="1483753"/>
                  </a:lnTo>
                  <a:lnTo>
                    <a:pt x="2476627" y="1488109"/>
                  </a:lnTo>
                  <a:lnTo>
                    <a:pt x="2506751" y="1516456"/>
                  </a:lnTo>
                  <a:lnTo>
                    <a:pt x="2548585" y="1527619"/>
                  </a:lnTo>
                  <a:lnTo>
                    <a:pt x="2558631" y="1527962"/>
                  </a:lnTo>
                  <a:lnTo>
                    <a:pt x="2594152" y="1524482"/>
                  </a:lnTo>
                  <a:lnTo>
                    <a:pt x="2627871" y="1514729"/>
                  </a:lnTo>
                  <a:lnTo>
                    <a:pt x="2650794" y="1503222"/>
                  </a:lnTo>
                  <a:lnTo>
                    <a:pt x="2659786" y="1498714"/>
                  </a:lnTo>
                  <a:lnTo>
                    <a:pt x="2715437" y="1449324"/>
                  </a:lnTo>
                  <a:lnTo>
                    <a:pt x="2744647" y="1385074"/>
                  </a:lnTo>
                  <a:lnTo>
                    <a:pt x="2748305" y="1347914"/>
                  </a:lnTo>
                  <a:lnTo>
                    <a:pt x="2746108" y="1321676"/>
                  </a:lnTo>
                  <a:lnTo>
                    <a:pt x="2728582" y="1276667"/>
                  </a:lnTo>
                  <a:lnTo>
                    <a:pt x="2704325" y="1248968"/>
                  </a:lnTo>
                  <a:lnTo>
                    <a:pt x="2723883" y="1233157"/>
                  </a:lnTo>
                  <a:lnTo>
                    <a:pt x="2735592" y="1223708"/>
                  </a:lnTo>
                  <a:lnTo>
                    <a:pt x="2757919" y="1195362"/>
                  </a:lnTo>
                  <a:lnTo>
                    <a:pt x="2771317" y="1163929"/>
                  </a:lnTo>
                  <a:lnTo>
                    <a:pt x="2775788" y="1129398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308495" y="4303540"/>
              <a:ext cx="3205480" cy="806450"/>
            </a:xfrm>
            <a:custGeom>
              <a:avLst/>
              <a:gdLst/>
              <a:ahLst/>
              <a:cxnLst/>
              <a:rect l="l" t="t" r="r" b="b"/>
              <a:pathLst>
                <a:path w="3205480" h="806450">
                  <a:moveTo>
                    <a:pt x="394309" y="424726"/>
                  </a:moveTo>
                  <a:lnTo>
                    <a:pt x="390525" y="419989"/>
                  </a:lnTo>
                  <a:lnTo>
                    <a:pt x="386969" y="416915"/>
                  </a:lnTo>
                  <a:lnTo>
                    <a:pt x="383654" y="415493"/>
                  </a:lnTo>
                  <a:lnTo>
                    <a:pt x="9944" y="415493"/>
                  </a:lnTo>
                  <a:lnTo>
                    <a:pt x="3314" y="418807"/>
                  </a:lnTo>
                  <a:lnTo>
                    <a:pt x="0" y="423545"/>
                  </a:lnTo>
                  <a:lnTo>
                    <a:pt x="0" y="435851"/>
                  </a:lnTo>
                  <a:lnTo>
                    <a:pt x="3314" y="440588"/>
                  </a:lnTo>
                  <a:lnTo>
                    <a:pt x="9944" y="443903"/>
                  </a:lnTo>
                  <a:lnTo>
                    <a:pt x="365887" y="443903"/>
                  </a:lnTo>
                  <a:lnTo>
                    <a:pt x="365887" y="519925"/>
                  </a:lnTo>
                  <a:lnTo>
                    <a:pt x="366598" y="595947"/>
                  </a:lnTo>
                  <a:lnTo>
                    <a:pt x="367080" y="597369"/>
                  </a:lnTo>
                  <a:lnTo>
                    <a:pt x="367792" y="598322"/>
                  </a:lnTo>
                  <a:lnTo>
                    <a:pt x="369684" y="599262"/>
                  </a:lnTo>
                  <a:lnTo>
                    <a:pt x="370624" y="600214"/>
                  </a:lnTo>
                  <a:lnTo>
                    <a:pt x="372529" y="603059"/>
                  </a:lnTo>
                  <a:lnTo>
                    <a:pt x="373710" y="603999"/>
                  </a:lnTo>
                  <a:lnTo>
                    <a:pt x="376555" y="604951"/>
                  </a:lnTo>
                  <a:lnTo>
                    <a:pt x="378206" y="605193"/>
                  </a:lnTo>
                  <a:lnTo>
                    <a:pt x="383413" y="605193"/>
                  </a:lnTo>
                  <a:lnTo>
                    <a:pt x="388150" y="602107"/>
                  </a:lnTo>
                  <a:lnTo>
                    <a:pt x="394309" y="595947"/>
                  </a:lnTo>
                  <a:lnTo>
                    <a:pt x="394309" y="424726"/>
                  </a:lnTo>
                  <a:close/>
                </a:path>
                <a:path w="3205480" h="806450">
                  <a:moveTo>
                    <a:pt x="841171" y="263448"/>
                  </a:moveTo>
                  <a:lnTo>
                    <a:pt x="834072" y="225259"/>
                  </a:lnTo>
                  <a:lnTo>
                    <a:pt x="797560" y="182714"/>
                  </a:lnTo>
                  <a:lnTo>
                    <a:pt x="791438" y="179705"/>
                  </a:lnTo>
                  <a:lnTo>
                    <a:pt x="791438" y="258470"/>
                  </a:lnTo>
                  <a:lnTo>
                    <a:pt x="790968" y="266293"/>
                  </a:lnTo>
                  <a:lnTo>
                    <a:pt x="790016" y="270548"/>
                  </a:lnTo>
                  <a:lnTo>
                    <a:pt x="788327" y="277482"/>
                  </a:lnTo>
                  <a:lnTo>
                    <a:pt x="786815" y="284048"/>
                  </a:lnTo>
                  <a:lnTo>
                    <a:pt x="785482" y="290271"/>
                  </a:lnTo>
                  <a:lnTo>
                    <a:pt x="784326" y="296125"/>
                  </a:lnTo>
                  <a:lnTo>
                    <a:pt x="782916" y="303707"/>
                  </a:lnTo>
                  <a:lnTo>
                    <a:pt x="780783" y="310578"/>
                  </a:lnTo>
                  <a:lnTo>
                    <a:pt x="759231" y="349885"/>
                  </a:lnTo>
                  <a:lnTo>
                    <a:pt x="737438" y="370725"/>
                  </a:lnTo>
                  <a:lnTo>
                    <a:pt x="724827" y="367004"/>
                  </a:lnTo>
                  <a:lnTo>
                    <a:pt x="711860" y="364337"/>
                  </a:lnTo>
                  <a:lnTo>
                    <a:pt x="698538" y="362737"/>
                  </a:lnTo>
                  <a:lnTo>
                    <a:pt x="684860" y="362204"/>
                  </a:lnTo>
                  <a:lnTo>
                    <a:pt x="659993" y="363448"/>
                  </a:lnTo>
                  <a:lnTo>
                    <a:pt x="619506" y="382104"/>
                  </a:lnTo>
                  <a:lnTo>
                    <a:pt x="617372" y="388734"/>
                  </a:lnTo>
                  <a:lnTo>
                    <a:pt x="617372" y="392049"/>
                  </a:lnTo>
                  <a:lnTo>
                    <a:pt x="620877" y="401675"/>
                  </a:lnTo>
                  <a:lnTo>
                    <a:pt x="631405" y="408559"/>
                  </a:lnTo>
                  <a:lnTo>
                    <a:pt x="648944" y="412699"/>
                  </a:lnTo>
                  <a:lnTo>
                    <a:pt x="673493" y="414070"/>
                  </a:lnTo>
                  <a:lnTo>
                    <a:pt x="680605" y="414070"/>
                  </a:lnTo>
                  <a:lnTo>
                    <a:pt x="692721" y="413448"/>
                  </a:lnTo>
                  <a:lnTo>
                    <a:pt x="705650" y="411581"/>
                  </a:lnTo>
                  <a:lnTo>
                    <a:pt x="719366" y="408470"/>
                  </a:lnTo>
                  <a:lnTo>
                    <a:pt x="733882" y="404126"/>
                  </a:lnTo>
                  <a:lnTo>
                    <a:pt x="744766" y="417576"/>
                  </a:lnTo>
                  <a:lnTo>
                    <a:pt x="752538" y="433070"/>
                  </a:lnTo>
                  <a:lnTo>
                    <a:pt x="757199" y="450621"/>
                  </a:lnTo>
                  <a:lnTo>
                    <a:pt x="758748" y="470204"/>
                  </a:lnTo>
                  <a:lnTo>
                    <a:pt x="758405" y="478942"/>
                  </a:lnTo>
                  <a:lnTo>
                    <a:pt x="749871" y="531253"/>
                  </a:lnTo>
                  <a:lnTo>
                    <a:pt x="736015" y="571093"/>
                  </a:lnTo>
                  <a:lnTo>
                    <a:pt x="712216" y="608037"/>
                  </a:lnTo>
                  <a:lnTo>
                    <a:pt x="682028" y="632193"/>
                  </a:lnTo>
                  <a:lnTo>
                    <a:pt x="633933" y="648843"/>
                  </a:lnTo>
                  <a:lnTo>
                    <a:pt x="618794" y="649947"/>
                  </a:lnTo>
                  <a:lnTo>
                    <a:pt x="600011" y="648081"/>
                  </a:lnTo>
                  <a:lnTo>
                    <a:pt x="583438" y="642493"/>
                  </a:lnTo>
                  <a:lnTo>
                    <a:pt x="569099" y="633171"/>
                  </a:lnTo>
                  <a:lnTo>
                    <a:pt x="558520" y="621766"/>
                  </a:lnTo>
                  <a:lnTo>
                    <a:pt x="556983" y="620115"/>
                  </a:lnTo>
                  <a:lnTo>
                    <a:pt x="550138" y="608342"/>
                  </a:lnTo>
                  <a:lnTo>
                    <a:pt x="545249" y="595071"/>
                  </a:lnTo>
                  <a:lnTo>
                    <a:pt x="542328" y="580275"/>
                  </a:lnTo>
                  <a:lnTo>
                    <a:pt x="541350" y="563981"/>
                  </a:lnTo>
                  <a:lnTo>
                    <a:pt x="541350" y="556399"/>
                  </a:lnTo>
                  <a:lnTo>
                    <a:pt x="555917" y="490715"/>
                  </a:lnTo>
                  <a:lnTo>
                    <a:pt x="566216" y="449592"/>
                  </a:lnTo>
                  <a:lnTo>
                    <a:pt x="576592" y="408559"/>
                  </a:lnTo>
                  <a:lnTo>
                    <a:pt x="590194" y="355942"/>
                  </a:lnTo>
                  <a:lnTo>
                    <a:pt x="604532" y="314109"/>
                  </a:lnTo>
                  <a:lnTo>
                    <a:pt x="629132" y="267804"/>
                  </a:lnTo>
                  <a:lnTo>
                    <a:pt x="656628" y="230949"/>
                  </a:lnTo>
                  <a:lnTo>
                    <a:pt x="693966" y="204127"/>
                  </a:lnTo>
                  <a:lnTo>
                    <a:pt x="736727" y="194525"/>
                  </a:lnTo>
                  <a:lnTo>
                    <a:pt x="756361" y="196799"/>
                  </a:lnTo>
                  <a:lnTo>
                    <a:pt x="790727" y="230771"/>
                  </a:lnTo>
                  <a:lnTo>
                    <a:pt x="791438" y="258470"/>
                  </a:lnTo>
                  <a:lnTo>
                    <a:pt x="791438" y="179705"/>
                  </a:lnTo>
                  <a:lnTo>
                    <a:pt x="780427" y="174282"/>
                  </a:lnTo>
                  <a:lnTo>
                    <a:pt x="761326" y="169214"/>
                  </a:lnTo>
                  <a:lnTo>
                    <a:pt x="740283" y="167538"/>
                  </a:lnTo>
                  <a:lnTo>
                    <a:pt x="738860" y="167538"/>
                  </a:lnTo>
                  <a:lnTo>
                    <a:pt x="694817" y="175882"/>
                  </a:lnTo>
                  <a:lnTo>
                    <a:pt x="653605" y="200926"/>
                  </a:lnTo>
                  <a:lnTo>
                    <a:pt x="618972" y="236626"/>
                  </a:lnTo>
                  <a:lnTo>
                    <a:pt x="594855" y="272376"/>
                  </a:lnTo>
                  <a:lnTo>
                    <a:pt x="574611" y="314642"/>
                  </a:lnTo>
                  <a:lnTo>
                    <a:pt x="554964" y="380453"/>
                  </a:lnTo>
                  <a:lnTo>
                    <a:pt x="543026" y="427482"/>
                  </a:lnTo>
                  <a:lnTo>
                    <a:pt x="527469" y="489381"/>
                  </a:lnTo>
                  <a:lnTo>
                    <a:pt x="506539" y="573214"/>
                  </a:lnTo>
                  <a:lnTo>
                    <a:pt x="470611" y="717702"/>
                  </a:lnTo>
                  <a:lnTo>
                    <a:pt x="459384" y="763168"/>
                  </a:lnTo>
                  <a:lnTo>
                    <a:pt x="450405" y="800569"/>
                  </a:lnTo>
                  <a:lnTo>
                    <a:pt x="450405" y="801522"/>
                  </a:lnTo>
                  <a:lnTo>
                    <a:pt x="451827" y="803414"/>
                  </a:lnTo>
                  <a:lnTo>
                    <a:pt x="454672" y="806259"/>
                  </a:lnTo>
                  <a:lnTo>
                    <a:pt x="472427" y="806259"/>
                  </a:lnTo>
                  <a:lnTo>
                    <a:pt x="477164" y="804837"/>
                  </a:lnTo>
                  <a:lnTo>
                    <a:pt x="478116" y="801992"/>
                  </a:lnTo>
                  <a:lnTo>
                    <a:pt x="523582" y="622236"/>
                  </a:lnTo>
                  <a:lnTo>
                    <a:pt x="524052" y="621766"/>
                  </a:lnTo>
                  <a:lnTo>
                    <a:pt x="525246" y="623189"/>
                  </a:lnTo>
                  <a:lnTo>
                    <a:pt x="529031" y="629818"/>
                  </a:lnTo>
                  <a:lnTo>
                    <a:pt x="531876" y="634326"/>
                  </a:lnTo>
                  <a:lnTo>
                    <a:pt x="563016" y="663625"/>
                  </a:lnTo>
                  <a:lnTo>
                    <a:pt x="606272" y="675170"/>
                  </a:lnTo>
                  <a:lnTo>
                    <a:pt x="616661" y="675525"/>
                  </a:lnTo>
                  <a:lnTo>
                    <a:pt x="653376" y="671931"/>
                  </a:lnTo>
                  <a:lnTo>
                    <a:pt x="711949" y="649947"/>
                  </a:lnTo>
                  <a:lnTo>
                    <a:pt x="752360" y="622236"/>
                  </a:lnTo>
                  <a:lnTo>
                    <a:pt x="778776" y="594220"/>
                  </a:lnTo>
                  <a:lnTo>
                    <a:pt x="808977" y="527786"/>
                  </a:lnTo>
                  <a:lnTo>
                    <a:pt x="812749" y="489381"/>
                  </a:lnTo>
                  <a:lnTo>
                    <a:pt x="810488" y="462254"/>
                  </a:lnTo>
                  <a:lnTo>
                    <a:pt x="803694" y="437692"/>
                  </a:lnTo>
                  <a:lnTo>
                    <a:pt x="792365" y="415709"/>
                  </a:lnTo>
                  <a:lnTo>
                    <a:pt x="782904" y="404126"/>
                  </a:lnTo>
                  <a:lnTo>
                    <a:pt x="776516" y="396303"/>
                  </a:lnTo>
                  <a:lnTo>
                    <a:pt x="767283" y="387070"/>
                  </a:lnTo>
                  <a:lnTo>
                    <a:pt x="787514" y="370725"/>
                  </a:lnTo>
                  <a:lnTo>
                    <a:pt x="799604" y="360959"/>
                  </a:lnTo>
                  <a:lnTo>
                    <a:pt x="822693" y="331660"/>
                  </a:lnTo>
                  <a:lnTo>
                    <a:pt x="836549" y="299148"/>
                  </a:lnTo>
                  <a:lnTo>
                    <a:pt x="841171" y="263448"/>
                  </a:lnTo>
                  <a:close/>
                </a:path>
                <a:path w="3205480" h="806450">
                  <a:moveTo>
                    <a:pt x="2687409" y="77800"/>
                  </a:moveTo>
                  <a:lnTo>
                    <a:pt x="2683218" y="72555"/>
                  </a:lnTo>
                  <a:lnTo>
                    <a:pt x="2679281" y="69151"/>
                  </a:lnTo>
                  <a:lnTo>
                    <a:pt x="2675623" y="67576"/>
                  </a:lnTo>
                  <a:lnTo>
                    <a:pt x="2262238" y="67576"/>
                  </a:lnTo>
                  <a:lnTo>
                    <a:pt x="2254897" y="71247"/>
                  </a:lnTo>
                  <a:lnTo>
                    <a:pt x="2251240" y="76492"/>
                  </a:lnTo>
                  <a:lnTo>
                    <a:pt x="2251240" y="90106"/>
                  </a:lnTo>
                  <a:lnTo>
                    <a:pt x="2254897" y="95351"/>
                  </a:lnTo>
                  <a:lnTo>
                    <a:pt x="2262238" y="99021"/>
                  </a:lnTo>
                  <a:lnTo>
                    <a:pt x="2655963" y="99021"/>
                  </a:lnTo>
                  <a:lnTo>
                    <a:pt x="2655963" y="183108"/>
                  </a:lnTo>
                  <a:lnTo>
                    <a:pt x="2656751" y="267195"/>
                  </a:lnTo>
                  <a:lnTo>
                    <a:pt x="2657284" y="268770"/>
                  </a:lnTo>
                  <a:lnTo>
                    <a:pt x="2658072" y="269824"/>
                  </a:lnTo>
                  <a:lnTo>
                    <a:pt x="2660167" y="270865"/>
                  </a:lnTo>
                  <a:lnTo>
                    <a:pt x="2661208" y="271919"/>
                  </a:lnTo>
                  <a:lnTo>
                    <a:pt x="2663304" y="275056"/>
                  </a:lnTo>
                  <a:lnTo>
                    <a:pt x="2664612" y="276110"/>
                  </a:lnTo>
                  <a:lnTo>
                    <a:pt x="2667762" y="277152"/>
                  </a:lnTo>
                  <a:lnTo>
                    <a:pt x="2669590" y="277418"/>
                  </a:lnTo>
                  <a:lnTo>
                    <a:pt x="2675356" y="277418"/>
                  </a:lnTo>
                  <a:lnTo>
                    <a:pt x="2680589" y="274015"/>
                  </a:lnTo>
                  <a:lnTo>
                    <a:pt x="2687409" y="267195"/>
                  </a:lnTo>
                  <a:lnTo>
                    <a:pt x="2687409" y="77800"/>
                  </a:lnTo>
                  <a:close/>
                </a:path>
                <a:path w="3205480" h="806450">
                  <a:moveTo>
                    <a:pt x="3205302" y="40601"/>
                  </a:moveTo>
                  <a:lnTo>
                    <a:pt x="3199803" y="38506"/>
                  </a:lnTo>
                  <a:lnTo>
                    <a:pt x="3188805" y="38506"/>
                  </a:lnTo>
                  <a:lnTo>
                    <a:pt x="3171507" y="53441"/>
                  </a:lnTo>
                  <a:lnTo>
                    <a:pt x="3160166" y="88709"/>
                  </a:lnTo>
                  <a:lnTo>
                    <a:pt x="3146564" y="122212"/>
                  </a:lnTo>
                  <a:lnTo>
                    <a:pt x="3130689" y="153936"/>
                  </a:lnTo>
                  <a:lnTo>
                    <a:pt x="3112566" y="183896"/>
                  </a:lnTo>
                  <a:lnTo>
                    <a:pt x="3112566" y="161112"/>
                  </a:lnTo>
                  <a:lnTo>
                    <a:pt x="3111931" y="146621"/>
                  </a:lnTo>
                  <a:lnTo>
                    <a:pt x="3107067" y="108458"/>
                  </a:lnTo>
                  <a:lnTo>
                    <a:pt x="3089973" y="66408"/>
                  </a:lnTo>
                  <a:lnTo>
                    <a:pt x="3062274" y="31432"/>
                  </a:lnTo>
                  <a:lnTo>
                    <a:pt x="3059201" y="29083"/>
                  </a:lnTo>
                  <a:lnTo>
                    <a:pt x="3048127" y="20561"/>
                  </a:lnTo>
                  <a:lnTo>
                    <a:pt x="3048127" y="259346"/>
                  </a:lnTo>
                  <a:lnTo>
                    <a:pt x="3029267" y="276631"/>
                  </a:lnTo>
                  <a:lnTo>
                    <a:pt x="2989923" y="302120"/>
                  </a:lnTo>
                  <a:lnTo>
                    <a:pt x="2952635" y="317652"/>
                  </a:lnTo>
                  <a:lnTo>
                    <a:pt x="2914231" y="325882"/>
                  </a:lnTo>
                  <a:lnTo>
                    <a:pt x="2894876" y="326936"/>
                  </a:lnTo>
                  <a:lnTo>
                    <a:pt x="2880931" y="325501"/>
                  </a:lnTo>
                  <a:lnTo>
                    <a:pt x="2846146" y="308851"/>
                  </a:lnTo>
                  <a:lnTo>
                    <a:pt x="2827731" y="270979"/>
                  </a:lnTo>
                  <a:lnTo>
                    <a:pt x="2826499" y="253060"/>
                  </a:lnTo>
                  <a:lnTo>
                    <a:pt x="2827680" y="237337"/>
                  </a:lnTo>
                  <a:lnTo>
                    <a:pt x="2834754" y="196469"/>
                  </a:lnTo>
                  <a:lnTo>
                    <a:pt x="2847822" y="145973"/>
                  </a:lnTo>
                  <a:lnTo>
                    <a:pt x="2865107" y="103543"/>
                  </a:lnTo>
                  <a:lnTo>
                    <a:pt x="2896501" y="61353"/>
                  </a:lnTo>
                  <a:lnTo>
                    <a:pt x="2944050" y="32664"/>
                  </a:lnTo>
                  <a:lnTo>
                    <a:pt x="2997835" y="34721"/>
                  </a:lnTo>
                  <a:lnTo>
                    <a:pt x="3033979" y="79921"/>
                  </a:lnTo>
                  <a:lnTo>
                    <a:pt x="3042628" y="119456"/>
                  </a:lnTo>
                  <a:lnTo>
                    <a:pt x="3045968" y="168186"/>
                  </a:lnTo>
                  <a:lnTo>
                    <a:pt x="3047187" y="208457"/>
                  </a:lnTo>
                  <a:lnTo>
                    <a:pt x="3048127" y="259346"/>
                  </a:lnTo>
                  <a:lnTo>
                    <a:pt x="3048127" y="20561"/>
                  </a:lnTo>
                  <a:lnTo>
                    <a:pt x="3044393" y="17678"/>
                  </a:lnTo>
                  <a:lnTo>
                    <a:pt x="3023768" y="7861"/>
                  </a:lnTo>
                  <a:lnTo>
                    <a:pt x="3000387" y="1968"/>
                  </a:lnTo>
                  <a:lnTo>
                    <a:pt x="2974251" y="0"/>
                  </a:lnTo>
                  <a:lnTo>
                    <a:pt x="2934614" y="4229"/>
                  </a:lnTo>
                  <a:lnTo>
                    <a:pt x="2896641" y="16891"/>
                  </a:lnTo>
                  <a:lnTo>
                    <a:pt x="2860344" y="38011"/>
                  </a:lnTo>
                  <a:lnTo>
                    <a:pt x="2825724" y="67589"/>
                  </a:lnTo>
                  <a:lnTo>
                    <a:pt x="2796146" y="102755"/>
                  </a:lnTo>
                  <a:lnTo>
                    <a:pt x="2775026" y="140677"/>
                  </a:lnTo>
                  <a:lnTo>
                    <a:pt x="2762351" y="181343"/>
                  </a:lnTo>
                  <a:lnTo>
                    <a:pt x="2758135" y="224764"/>
                  </a:lnTo>
                  <a:lnTo>
                    <a:pt x="2760345" y="250253"/>
                  </a:lnTo>
                  <a:lnTo>
                    <a:pt x="2778023" y="296227"/>
                  </a:lnTo>
                  <a:lnTo>
                    <a:pt x="2812846" y="333908"/>
                  </a:lnTo>
                  <a:lnTo>
                    <a:pt x="2861576" y="353555"/>
                  </a:lnTo>
                  <a:lnTo>
                    <a:pt x="2890951" y="356006"/>
                  </a:lnTo>
                  <a:lnTo>
                    <a:pt x="2903232" y="355561"/>
                  </a:lnTo>
                  <a:lnTo>
                    <a:pt x="2941243" y="348932"/>
                  </a:lnTo>
                  <a:lnTo>
                    <a:pt x="2986824" y="333222"/>
                  </a:lnTo>
                  <a:lnTo>
                    <a:pt x="3022193" y="315137"/>
                  </a:lnTo>
                  <a:lnTo>
                    <a:pt x="3045764" y="299427"/>
                  </a:lnTo>
                  <a:lnTo>
                    <a:pt x="3054413" y="293141"/>
                  </a:lnTo>
                  <a:lnTo>
                    <a:pt x="3084080" y="341071"/>
                  </a:lnTo>
                  <a:lnTo>
                    <a:pt x="3128289" y="355219"/>
                  </a:lnTo>
                  <a:lnTo>
                    <a:pt x="3133788" y="355219"/>
                  </a:lnTo>
                  <a:lnTo>
                    <a:pt x="3176867" y="337439"/>
                  </a:lnTo>
                  <a:lnTo>
                    <a:pt x="3200476" y="302120"/>
                  </a:lnTo>
                  <a:lnTo>
                    <a:pt x="3200590" y="294449"/>
                  </a:lnTo>
                  <a:lnTo>
                    <a:pt x="3195345" y="292354"/>
                  </a:lnTo>
                  <a:lnTo>
                    <a:pt x="3184868" y="292354"/>
                  </a:lnTo>
                  <a:lnTo>
                    <a:pt x="3178581" y="292874"/>
                  </a:lnTo>
                  <a:lnTo>
                    <a:pt x="3174657" y="293395"/>
                  </a:lnTo>
                  <a:lnTo>
                    <a:pt x="3171507" y="294449"/>
                  </a:lnTo>
                  <a:lnTo>
                    <a:pt x="3170199" y="296545"/>
                  </a:lnTo>
                  <a:lnTo>
                    <a:pt x="3169158" y="300215"/>
                  </a:lnTo>
                  <a:lnTo>
                    <a:pt x="3166529" y="307543"/>
                  </a:lnTo>
                  <a:lnTo>
                    <a:pt x="3162084" y="313575"/>
                  </a:lnTo>
                  <a:lnTo>
                    <a:pt x="3149511" y="322999"/>
                  </a:lnTo>
                  <a:lnTo>
                    <a:pt x="3142691" y="325882"/>
                  </a:lnTo>
                  <a:lnTo>
                    <a:pt x="3135363" y="326936"/>
                  </a:lnTo>
                  <a:lnTo>
                    <a:pt x="3128543" y="326402"/>
                  </a:lnTo>
                  <a:lnTo>
                    <a:pt x="3116503" y="287642"/>
                  </a:lnTo>
                  <a:lnTo>
                    <a:pt x="3113354" y="231838"/>
                  </a:lnTo>
                  <a:lnTo>
                    <a:pt x="3122003" y="220840"/>
                  </a:lnTo>
                  <a:lnTo>
                    <a:pt x="3135020" y="202666"/>
                  </a:lnTo>
                  <a:lnTo>
                    <a:pt x="3158985" y="163372"/>
                  </a:lnTo>
                  <a:lnTo>
                    <a:pt x="3179661" y="121856"/>
                  </a:lnTo>
                  <a:lnTo>
                    <a:pt x="3198228" y="75450"/>
                  </a:lnTo>
                  <a:lnTo>
                    <a:pt x="3205175" y="46101"/>
                  </a:lnTo>
                  <a:lnTo>
                    <a:pt x="3205302" y="40601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32027" y="6251123"/>
              <a:ext cx="3166745" cy="691515"/>
            </a:xfrm>
            <a:custGeom>
              <a:avLst/>
              <a:gdLst/>
              <a:ahLst/>
              <a:cxnLst/>
              <a:rect l="l" t="t" r="r" b="b"/>
              <a:pathLst>
                <a:path w="3166744" h="691515">
                  <a:moveTo>
                    <a:pt x="426643" y="269824"/>
                  </a:moveTo>
                  <a:lnTo>
                    <a:pt x="422541" y="264693"/>
                  </a:lnTo>
                  <a:lnTo>
                    <a:pt x="418706" y="261366"/>
                  </a:lnTo>
                  <a:lnTo>
                    <a:pt x="415112" y="259829"/>
                  </a:lnTo>
                  <a:lnTo>
                    <a:pt x="10769" y="259829"/>
                  </a:lnTo>
                  <a:lnTo>
                    <a:pt x="3594" y="263410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94" y="286994"/>
                  </a:lnTo>
                  <a:lnTo>
                    <a:pt x="10769" y="290576"/>
                  </a:lnTo>
                  <a:lnTo>
                    <a:pt x="395897" y="290576"/>
                  </a:lnTo>
                  <a:lnTo>
                    <a:pt x="395897" y="372833"/>
                  </a:lnTo>
                  <a:lnTo>
                    <a:pt x="396659" y="455079"/>
                  </a:lnTo>
                  <a:lnTo>
                    <a:pt x="397179" y="456615"/>
                  </a:lnTo>
                  <a:lnTo>
                    <a:pt x="397941" y="457644"/>
                  </a:lnTo>
                  <a:lnTo>
                    <a:pt x="399999" y="458673"/>
                  </a:lnTo>
                  <a:lnTo>
                    <a:pt x="401015" y="459701"/>
                  </a:lnTo>
                  <a:lnTo>
                    <a:pt x="403072" y="462775"/>
                  </a:lnTo>
                  <a:lnTo>
                    <a:pt x="404355" y="463791"/>
                  </a:lnTo>
                  <a:lnTo>
                    <a:pt x="407428" y="464820"/>
                  </a:lnTo>
                  <a:lnTo>
                    <a:pt x="409219" y="465074"/>
                  </a:lnTo>
                  <a:lnTo>
                    <a:pt x="414858" y="465074"/>
                  </a:lnTo>
                  <a:lnTo>
                    <a:pt x="419989" y="461746"/>
                  </a:lnTo>
                  <a:lnTo>
                    <a:pt x="426643" y="455079"/>
                  </a:lnTo>
                  <a:lnTo>
                    <a:pt x="426643" y="269824"/>
                  </a:lnTo>
                  <a:close/>
                </a:path>
                <a:path w="3166744" h="691515">
                  <a:moveTo>
                    <a:pt x="957084" y="252145"/>
                  </a:moveTo>
                  <a:lnTo>
                    <a:pt x="944778" y="206781"/>
                  </a:lnTo>
                  <a:lnTo>
                    <a:pt x="917879" y="192951"/>
                  </a:lnTo>
                  <a:lnTo>
                    <a:pt x="908659" y="193865"/>
                  </a:lnTo>
                  <a:lnTo>
                    <a:pt x="875792" y="222542"/>
                  </a:lnTo>
                  <a:lnTo>
                    <a:pt x="872528" y="238302"/>
                  </a:lnTo>
                  <a:lnTo>
                    <a:pt x="872528" y="244449"/>
                  </a:lnTo>
                  <a:lnTo>
                    <a:pt x="874572" y="250342"/>
                  </a:lnTo>
                  <a:lnTo>
                    <a:pt x="882777" y="261620"/>
                  </a:lnTo>
                  <a:lnTo>
                    <a:pt x="887387" y="266230"/>
                  </a:lnTo>
                  <a:lnTo>
                    <a:pt x="897636" y="273405"/>
                  </a:lnTo>
                  <a:lnTo>
                    <a:pt x="902246" y="279552"/>
                  </a:lnTo>
                  <a:lnTo>
                    <a:pt x="912495" y="319786"/>
                  </a:lnTo>
                  <a:lnTo>
                    <a:pt x="908456" y="349580"/>
                  </a:lnTo>
                  <a:lnTo>
                    <a:pt x="878484" y="412610"/>
                  </a:lnTo>
                  <a:lnTo>
                    <a:pt x="852538" y="445858"/>
                  </a:lnTo>
                  <a:lnTo>
                    <a:pt x="822515" y="475449"/>
                  </a:lnTo>
                  <a:lnTo>
                    <a:pt x="759853" y="509282"/>
                  </a:lnTo>
                  <a:lnTo>
                    <a:pt x="727240" y="513499"/>
                  </a:lnTo>
                  <a:lnTo>
                    <a:pt x="724166" y="513499"/>
                  </a:lnTo>
                  <a:lnTo>
                    <a:pt x="722630" y="513245"/>
                  </a:lnTo>
                  <a:lnTo>
                    <a:pt x="722630" y="512737"/>
                  </a:lnTo>
                  <a:lnTo>
                    <a:pt x="825512" y="100304"/>
                  </a:lnTo>
                  <a:lnTo>
                    <a:pt x="837958" y="49415"/>
                  </a:lnTo>
                  <a:lnTo>
                    <a:pt x="845439" y="17767"/>
                  </a:lnTo>
                  <a:lnTo>
                    <a:pt x="847928" y="5384"/>
                  </a:lnTo>
                  <a:lnTo>
                    <a:pt x="847928" y="1790"/>
                  </a:lnTo>
                  <a:lnTo>
                    <a:pt x="842797" y="0"/>
                  </a:lnTo>
                  <a:lnTo>
                    <a:pt x="825893" y="0"/>
                  </a:lnTo>
                  <a:lnTo>
                    <a:pt x="809434" y="42735"/>
                  </a:lnTo>
                  <a:lnTo>
                    <a:pt x="754913" y="256755"/>
                  </a:lnTo>
                  <a:lnTo>
                    <a:pt x="691870" y="511200"/>
                  </a:lnTo>
                  <a:lnTo>
                    <a:pt x="684441" y="511200"/>
                  </a:lnTo>
                  <a:lnTo>
                    <a:pt x="676503" y="509143"/>
                  </a:lnTo>
                  <a:lnTo>
                    <a:pt x="667270" y="505053"/>
                  </a:lnTo>
                  <a:lnTo>
                    <a:pt x="658863" y="502170"/>
                  </a:lnTo>
                  <a:lnTo>
                    <a:pt x="626008" y="476516"/>
                  </a:lnTo>
                  <a:lnTo>
                    <a:pt x="613460" y="435864"/>
                  </a:lnTo>
                  <a:lnTo>
                    <a:pt x="614667" y="418617"/>
                  </a:lnTo>
                  <a:lnTo>
                    <a:pt x="619036" y="396849"/>
                  </a:lnTo>
                  <a:lnTo>
                    <a:pt x="626579" y="370573"/>
                  </a:lnTo>
                  <a:lnTo>
                    <a:pt x="637298" y="339775"/>
                  </a:lnTo>
                  <a:lnTo>
                    <a:pt x="648055" y="309892"/>
                  </a:lnTo>
                  <a:lnTo>
                    <a:pt x="655751" y="286346"/>
                  </a:lnTo>
                  <a:lnTo>
                    <a:pt x="660361" y="269151"/>
                  </a:lnTo>
                  <a:lnTo>
                    <a:pt x="661898" y="258292"/>
                  </a:lnTo>
                  <a:lnTo>
                    <a:pt x="660742" y="245364"/>
                  </a:lnTo>
                  <a:lnTo>
                    <a:pt x="633399" y="204863"/>
                  </a:lnTo>
                  <a:lnTo>
                    <a:pt x="593483" y="194487"/>
                  </a:lnTo>
                  <a:lnTo>
                    <a:pt x="576999" y="196265"/>
                  </a:lnTo>
                  <a:lnTo>
                    <a:pt x="532752" y="222923"/>
                  </a:lnTo>
                  <a:lnTo>
                    <a:pt x="501904" y="264299"/>
                  </a:lnTo>
                  <a:lnTo>
                    <a:pt x="486486" y="307200"/>
                  </a:lnTo>
                  <a:lnTo>
                    <a:pt x="485863" y="312864"/>
                  </a:lnTo>
                  <a:lnTo>
                    <a:pt x="485863" y="314401"/>
                  </a:lnTo>
                  <a:lnTo>
                    <a:pt x="487400" y="316712"/>
                  </a:lnTo>
                  <a:lnTo>
                    <a:pt x="490474" y="319786"/>
                  </a:lnTo>
                  <a:lnTo>
                    <a:pt x="508406" y="319786"/>
                  </a:lnTo>
                  <a:lnTo>
                    <a:pt x="512508" y="319278"/>
                  </a:lnTo>
                  <a:lnTo>
                    <a:pt x="514553" y="317220"/>
                  </a:lnTo>
                  <a:lnTo>
                    <a:pt x="516610" y="311594"/>
                  </a:lnTo>
                  <a:lnTo>
                    <a:pt x="519684" y="301332"/>
                  </a:lnTo>
                  <a:lnTo>
                    <a:pt x="522224" y="293560"/>
                  </a:lnTo>
                  <a:lnTo>
                    <a:pt x="542747" y="252717"/>
                  </a:lnTo>
                  <a:lnTo>
                    <a:pt x="571182" y="226580"/>
                  </a:lnTo>
                  <a:lnTo>
                    <a:pt x="588098" y="222923"/>
                  </a:lnTo>
                  <a:lnTo>
                    <a:pt x="594766" y="222923"/>
                  </a:lnTo>
                  <a:lnTo>
                    <a:pt x="597585" y="223951"/>
                  </a:lnTo>
                  <a:lnTo>
                    <a:pt x="601675" y="228053"/>
                  </a:lnTo>
                  <a:lnTo>
                    <a:pt x="602703" y="229844"/>
                  </a:lnTo>
                  <a:lnTo>
                    <a:pt x="602703" y="240614"/>
                  </a:lnTo>
                  <a:lnTo>
                    <a:pt x="600786" y="254876"/>
                  </a:lnTo>
                  <a:lnTo>
                    <a:pt x="595782" y="273862"/>
                  </a:lnTo>
                  <a:lnTo>
                    <a:pt x="587717" y="299085"/>
                  </a:lnTo>
                  <a:lnTo>
                    <a:pt x="565467" y="362496"/>
                  </a:lnTo>
                  <a:lnTo>
                    <a:pt x="557542" y="389166"/>
                  </a:lnTo>
                  <a:lnTo>
                    <a:pt x="552780" y="410540"/>
                  </a:lnTo>
                  <a:lnTo>
                    <a:pt x="551205" y="426643"/>
                  </a:lnTo>
                  <a:lnTo>
                    <a:pt x="558838" y="469734"/>
                  </a:lnTo>
                  <a:lnTo>
                    <a:pt x="581761" y="502932"/>
                  </a:lnTo>
                  <a:lnTo>
                    <a:pt x="619950" y="526237"/>
                  </a:lnTo>
                  <a:lnTo>
                    <a:pt x="673430" y="539635"/>
                  </a:lnTo>
                  <a:lnTo>
                    <a:pt x="677011" y="539635"/>
                  </a:lnTo>
                  <a:lnTo>
                    <a:pt x="680605" y="539902"/>
                  </a:lnTo>
                  <a:lnTo>
                    <a:pt x="684187" y="540410"/>
                  </a:lnTo>
                  <a:lnTo>
                    <a:pt x="683082" y="545744"/>
                  </a:lnTo>
                  <a:lnTo>
                    <a:pt x="679767" y="559435"/>
                  </a:lnTo>
                  <a:lnTo>
                    <a:pt x="653249" y="664756"/>
                  </a:lnTo>
                  <a:lnTo>
                    <a:pt x="649935" y="678929"/>
                  </a:lnTo>
                  <a:lnTo>
                    <a:pt x="648830" y="684923"/>
                  </a:lnTo>
                  <a:lnTo>
                    <a:pt x="648830" y="685952"/>
                  </a:lnTo>
                  <a:lnTo>
                    <a:pt x="650367" y="688009"/>
                  </a:lnTo>
                  <a:lnTo>
                    <a:pt x="653440" y="691083"/>
                  </a:lnTo>
                  <a:lnTo>
                    <a:pt x="672655" y="691083"/>
                  </a:lnTo>
                  <a:lnTo>
                    <a:pt x="677786" y="689546"/>
                  </a:lnTo>
                  <a:lnTo>
                    <a:pt x="678802" y="686473"/>
                  </a:lnTo>
                  <a:lnTo>
                    <a:pt x="697255" y="613435"/>
                  </a:lnTo>
                  <a:lnTo>
                    <a:pt x="714933" y="541947"/>
                  </a:lnTo>
                  <a:lnTo>
                    <a:pt x="722630" y="541947"/>
                  </a:lnTo>
                  <a:lnTo>
                    <a:pt x="785469" y="528878"/>
                  </a:lnTo>
                  <a:lnTo>
                    <a:pt x="847928" y="489673"/>
                  </a:lnTo>
                  <a:lnTo>
                    <a:pt x="876706" y="462241"/>
                  </a:lnTo>
                  <a:lnTo>
                    <a:pt x="900772" y="432219"/>
                  </a:lnTo>
                  <a:lnTo>
                    <a:pt x="934796" y="364375"/>
                  </a:lnTo>
                  <a:lnTo>
                    <a:pt x="948626" y="312102"/>
                  </a:lnTo>
                  <a:lnTo>
                    <a:pt x="956551" y="264248"/>
                  </a:lnTo>
                  <a:lnTo>
                    <a:pt x="957084" y="252145"/>
                  </a:lnTo>
                  <a:close/>
                </a:path>
                <a:path w="3166744" h="691515">
                  <a:moveTo>
                    <a:pt x="2652953" y="253390"/>
                  </a:moveTo>
                  <a:lnTo>
                    <a:pt x="2648889" y="248323"/>
                  </a:lnTo>
                  <a:lnTo>
                    <a:pt x="2645079" y="245021"/>
                  </a:lnTo>
                  <a:lnTo>
                    <a:pt x="2641523" y="243497"/>
                  </a:lnTo>
                  <a:lnTo>
                    <a:pt x="2240965" y="243497"/>
                  </a:lnTo>
                  <a:lnTo>
                    <a:pt x="2233853" y="247053"/>
                  </a:lnTo>
                  <a:lnTo>
                    <a:pt x="2230310" y="252133"/>
                  </a:lnTo>
                  <a:lnTo>
                    <a:pt x="2230310" y="265328"/>
                  </a:lnTo>
                  <a:lnTo>
                    <a:pt x="2233853" y="270408"/>
                  </a:lnTo>
                  <a:lnTo>
                    <a:pt x="2240965" y="273951"/>
                  </a:lnTo>
                  <a:lnTo>
                    <a:pt x="2622486" y="273951"/>
                  </a:lnTo>
                  <a:lnTo>
                    <a:pt x="2622486" y="355434"/>
                  </a:lnTo>
                  <a:lnTo>
                    <a:pt x="2623248" y="436918"/>
                  </a:lnTo>
                  <a:lnTo>
                    <a:pt x="2623756" y="438442"/>
                  </a:lnTo>
                  <a:lnTo>
                    <a:pt x="2624518" y="439458"/>
                  </a:lnTo>
                  <a:lnTo>
                    <a:pt x="2626550" y="440474"/>
                  </a:lnTo>
                  <a:lnTo>
                    <a:pt x="2627566" y="441490"/>
                  </a:lnTo>
                  <a:lnTo>
                    <a:pt x="2629598" y="444538"/>
                  </a:lnTo>
                  <a:lnTo>
                    <a:pt x="2630868" y="445554"/>
                  </a:lnTo>
                  <a:lnTo>
                    <a:pt x="2633903" y="446570"/>
                  </a:lnTo>
                  <a:lnTo>
                    <a:pt x="2635681" y="446824"/>
                  </a:lnTo>
                  <a:lnTo>
                    <a:pt x="2641269" y="446824"/>
                  </a:lnTo>
                  <a:lnTo>
                    <a:pt x="2646349" y="443522"/>
                  </a:lnTo>
                  <a:lnTo>
                    <a:pt x="2652953" y="436918"/>
                  </a:lnTo>
                  <a:lnTo>
                    <a:pt x="2652953" y="253390"/>
                  </a:lnTo>
                  <a:close/>
                </a:path>
                <a:path w="3166744" h="691515">
                  <a:moveTo>
                    <a:pt x="3166211" y="284619"/>
                  </a:moveTo>
                  <a:lnTo>
                    <a:pt x="3158947" y="235077"/>
                  </a:lnTo>
                  <a:lnTo>
                    <a:pt x="3138792" y="202374"/>
                  </a:lnTo>
                  <a:lnTo>
                    <a:pt x="3132696" y="197675"/>
                  </a:lnTo>
                  <a:lnTo>
                    <a:pt x="3132696" y="302895"/>
                  </a:lnTo>
                  <a:lnTo>
                    <a:pt x="3128797" y="332168"/>
                  </a:lnTo>
                  <a:lnTo>
                    <a:pt x="3099854" y="388137"/>
                  </a:lnTo>
                  <a:lnTo>
                    <a:pt x="3044266" y="437832"/>
                  </a:lnTo>
                  <a:lnTo>
                    <a:pt x="3009709" y="454240"/>
                  </a:lnTo>
                  <a:lnTo>
                    <a:pt x="2971165" y="464096"/>
                  </a:lnTo>
                  <a:lnTo>
                    <a:pt x="2928607" y="467385"/>
                  </a:lnTo>
                  <a:lnTo>
                    <a:pt x="2927591" y="467385"/>
                  </a:lnTo>
                  <a:lnTo>
                    <a:pt x="2922524" y="466877"/>
                  </a:lnTo>
                  <a:lnTo>
                    <a:pt x="2913380" y="465861"/>
                  </a:lnTo>
                  <a:lnTo>
                    <a:pt x="2914294" y="461289"/>
                  </a:lnTo>
                  <a:lnTo>
                    <a:pt x="2925572" y="404990"/>
                  </a:lnTo>
                  <a:lnTo>
                    <a:pt x="2936227" y="363486"/>
                  </a:lnTo>
                  <a:lnTo>
                    <a:pt x="2952927" y="323024"/>
                  </a:lnTo>
                  <a:lnTo>
                    <a:pt x="2979966" y="280758"/>
                  </a:lnTo>
                  <a:lnTo>
                    <a:pt x="3012287" y="250736"/>
                  </a:lnTo>
                  <a:lnTo>
                    <a:pt x="3047314" y="235496"/>
                  </a:lnTo>
                  <a:lnTo>
                    <a:pt x="3065691" y="233591"/>
                  </a:lnTo>
                  <a:lnTo>
                    <a:pt x="3080156" y="235077"/>
                  </a:lnTo>
                  <a:lnTo>
                    <a:pt x="3114421" y="252628"/>
                  </a:lnTo>
                  <a:lnTo>
                    <a:pt x="3131553" y="287756"/>
                  </a:lnTo>
                  <a:lnTo>
                    <a:pt x="3132696" y="302895"/>
                  </a:lnTo>
                  <a:lnTo>
                    <a:pt x="3132696" y="197675"/>
                  </a:lnTo>
                  <a:lnTo>
                    <a:pt x="3124987" y="191719"/>
                  </a:lnTo>
                  <a:lnTo>
                    <a:pt x="3110230" y="184099"/>
                  </a:lnTo>
                  <a:lnTo>
                    <a:pt x="3094532" y="179527"/>
                  </a:lnTo>
                  <a:lnTo>
                    <a:pt x="3077870" y="178003"/>
                  </a:lnTo>
                  <a:lnTo>
                    <a:pt x="3063544" y="178904"/>
                  </a:lnTo>
                  <a:lnTo>
                    <a:pt x="3022282" y="192468"/>
                  </a:lnTo>
                  <a:lnTo>
                    <a:pt x="2987014" y="218465"/>
                  </a:lnTo>
                  <a:lnTo>
                    <a:pt x="2959074" y="254533"/>
                  </a:lnTo>
                  <a:lnTo>
                    <a:pt x="2932163" y="304368"/>
                  </a:lnTo>
                  <a:lnTo>
                    <a:pt x="2911094" y="353910"/>
                  </a:lnTo>
                  <a:lnTo>
                    <a:pt x="2892679" y="408038"/>
                  </a:lnTo>
                  <a:lnTo>
                    <a:pt x="2885973" y="429310"/>
                  </a:lnTo>
                  <a:lnTo>
                    <a:pt x="2876067" y="460527"/>
                  </a:lnTo>
                  <a:lnTo>
                    <a:pt x="2836468" y="449872"/>
                  </a:lnTo>
                  <a:lnTo>
                    <a:pt x="2795727" y="426402"/>
                  </a:lnTo>
                  <a:lnTo>
                    <a:pt x="2771648" y="390512"/>
                  </a:lnTo>
                  <a:lnTo>
                    <a:pt x="2765653" y="354672"/>
                  </a:lnTo>
                  <a:lnTo>
                    <a:pt x="2767266" y="342112"/>
                  </a:lnTo>
                  <a:lnTo>
                    <a:pt x="2782405" y="286143"/>
                  </a:lnTo>
                  <a:lnTo>
                    <a:pt x="2801632" y="242163"/>
                  </a:lnTo>
                  <a:lnTo>
                    <a:pt x="2828848" y="203136"/>
                  </a:lnTo>
                  <a:lnTo>
                    <a:pt x="2832912" y="199072"/>
                  </a:lnTo>
                  <a:lnTo>
                    <a:pt x="2834944" y="195516"/>
                  </a:lnTo>
                  <a:lnTo>
                    <a:pt x="2834944" y="188417"/>
                  </a:lnTo>
                  <a:lnTo>
                    <a:pt x="2829610" y="186385"/>
                  </a:lnTo>
                  <a:lnTo>
                    <a:pt x="2809049" y="186385"/>
                  </a:lnTo>
                  <a:lnTo>
                    <a:pt x="2777261" y="227126"/>
                  </a:lnTo>
                  <a:lnTo>
                    <a:pt x="2753461" y="277761"/>
                  </a:lnTo>
                  <a:lnTo>
                    <a:pt x="2738615" y="328599"/>
                  </a:lnTo>
                  <a:lnTo>
                    <a:pt x="2733662" y="369912"/>
                  </a:lnTo>
                  <a:lnTo>
                    <a:pt x="2734487" y="379234"/>
                  </a:lnTo>
                  <a:lnTo>
                    <a:pt x="2742615" y="422262"/>
                  </a:lnTo>
                  <a:lnTo>
                    <a:pt x="2762643" y="454723"/>
                  </a:lnTo>
                  <a:lnTo>
                    <a:pt x="2794076" y="484644"/>
                  </a:lnTo>
                  <a:lnTo>
                    <a:pt x="2833928" y="506984"/>
                  </a:lnTo>
                  <a:lnTo>
                    <a:pt x="2848648" y="512318"/>
                  </a:lnTo>
                  <a:lnTo>
                    <a:pt x="2852204" y="513588"/>
                  </a:lnTo>
                  <a:lnTo>
                    <a:pt x="2858554" y="516115"/>
                  </a:lnTo>
                  <a:lnTo>
                    <a:pt x="2840228" y="574230"/>
                  </a:lnTo>
                  <a:lnTo>
                    <a:pt x="2827134" y="616826"/>
                  </a:lnTo>
                  <a:lnTo>
                    <a:pt x="2819285" y="643915"/>
                  </a:lnTo>
                  <a:lnTo>
                    <a:pt x="2816669" y="655472"/>
                  </a:lnTo>
                  <a:lnTo>
                    <a:pt x="2818142" y="665619"/>
                  </a:lnTo>
                  <a:lnTo>
                    <a:pt x="2822575" y="673188"/>
                  </a:lnTo>
                  <a:lnTo>
                    <a:pt x="2829953" y="678180"/>
                  </a:lnTo>
                  <a:lnTo>
                    <a:pt x="2840278" y="680605"/>
                  </a:lnTo>
                  <a:lnTo>
                    <a:pt x="2847378" y="680605"/>
                  </a:lnTo>
                  <a:lnTo>
                    <a:pt x="2879115" y="650913"/>
                  </a:lnTo>
                  <a:lnTo>
                    <a:pt x="2887484" y="609790"/>
                  </a:lnTo>
                  <a:lnTo>
                    <a:pt x="2895777" y="564807"/>
                  </a:lnTo>
                  <a:lnTo>
                    <a:pt x="2898152" y="551154"/>
                  </a:lnTo>
                  <a:lnTo>
                    <a:pt x="2903486" y="523735"/>
                  </a:lnTo>
                  <a:lnTo>
                    <a:pt x="2903486" y="522719"/>
                  </a:lnTo>
                  <a:lnTo>
                    <a:pt x="2910078" y="522211"/>
                  </a:lnTo>
                  <a:lnTo>
                    <a:pt x="2923286" y="522211"/>
                  </a:lnTo>
                  <a:lnTo>
                    <a:pt x="2954502" y="520065"/>
                  </a:lnTo>
                  <a:lnTo>
                    <a:pt x="3014662" y="502932"/>
                  </a:lnTo>
                  <a:lnTo>
                    <a:pt x="3070631" y="469519"/>
                  </a:lnTo>
                  <a:lnTo>
                    <a:pt x="3115564" y="424980"/>
                  </a:lnTo>
                  <a:lnTo>
                    <a:pt x="3147784" y="371144"/>
                  </a:lnTo>
                  <a:lnTo>
                    <a:pt x="3164154" y="314032"/>
                  </a:lnTo>
                  <a:lnTo>
                    <a:pt x="3166211" y="284619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37355" y="5685694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60">
                  <a:moveTo>
                    <a:pt x="72491" y="0"/>
                  </a:moveTo>
                  <a:lnTo>
                    <a:pt x="0" y="0"/>
                  </a:lnTo>
                  <a:lnTo>
                    <a:pt x="0" y="73304"/>
                  </a:lnTo>
                  <a:lnTo>
                    <a:pt x="72491" y="73304"/>
                  </a:lnTo>
                  <a:lnTo>
                    <a:pt x="72491" y="0"/>
                  </a:lnTo>
                  <a:close/>
                </a:path>
                <a:path w="7539355" h="73660">
                  <a:moveTo>
                    <a:pt x="362458" y="0"/>
                  </a:moveTo>
                  <a:lnTo>
                    <a:pt x="217474" y="0"/>
                  </a:lnTo>
                  <a:lnTo>
                    <a:pt x="217474" y="73304"/>
                  </a:lnTo>
                  <a:lnTo>
                    <a:pt x="362458" y="73304"/>
                  </a:lnTo>
                  <a:lnTo>
                    <a:pt x="362458" y="0"/>
                  </a:lnTo>
                  <a:close/>
                </a:path>
                <a:path w="7539355" h="73660">
                  <a:moveTo>
                    <a:pt x="652424" y="0"/>
                  </a:moveTo>
                  <a:lnTo>
                    <a:pt x="507441" y="0"/>
                  </a:lnTo>
                  <a:lnTo>
                    <a:pt x="507441" y="73304"/>
                  </a:lnTo>
                  <a:lnTo>
                    <a:pt x="652424" y="73304"/>
                  </a:lnTo>
                  <a:lnTo>
                    <a:pt x="652424" y="0"/>
                  </a:lnTo>
                  <a:close/>
                </a:path>
                <a:path w="7539355" h="73660">
                  <a:moveTo>
                    <a:pt x="942390" y="0"/>
                  </a:moveTo>
                  <a:lnTo>
                    <a:pt x="797407" y="0"/>
                  </a:lnTo>
                  <a:lnTo>
                    <a:pt x="797407" y="73304"/>
                  </a:lnTo>
                  <a:lnTo>
                    <a:pt x="942390" y="73304"/>
                  </a:lnTo>
                  <a:lnTo>
                    <a:pt x="942390" y="0"/>
                  </a:lnTo>
                  <a:close/>
                </a:path>
                <a:path w="7539355" h="73660">
                  <a:moveTo>
                    <a:pt x="1232344" y="0"/>
                  </a:moveTo>
                  <a:lnTo>
                    <a:pt x="1087361" y="0"/>
                  </a:lnTo>
                  <a:lnTo>
                    <a:pt x="1087361" y="73304"/>
                  </a:lnTo>
                  <a:lnTo>
                    <a:pt x="1232344" y="73304"/>
                  </a:lnTo>
                  <a:lnTo>
                    <a:pt x="1232344" y="0"/>
                  </a:lnTo>
                  <a:close/>
                </a:path>
                <a:path w="7539355" h="73660">
                  <a:moveTo>
                    <a:pt x="1522310" y="0"/>
                  </a:moveTo>
                  <a:lnTo>
                    <a:pt x="1377327" y="0"/>
                  </a:lnTo>
                  <a:lnTo>
                    <a:pt x="1377327" y="73304"/>
                  </a:lnTo>
                  <a:lnTo>
                    <a:pt x="1522310" y="73304"/>
                  </a:lnTo>
                  <a:lnTo>
                    <a:pt x="1522310" y="0"/>
                  </a:lnTo>
                  <a:close/>
                </a:path>
                <a:path w="7539355" h="73660">
                  <a:moveTo>
                    <a:pt x="1812277" y="0"/>
                  </a:moveTo>
                  <a:lnTo>
                    <a:pt x="1667294" y="0"/>
                  </a:lnTo>
                  <a:lnTo>
                    <a:pt x="1667294" y="73304"/>
                  </a:lnTo>
                  <a:lnTo>
                    <a:pt x="1812277" y="73304"/>
                  </a:lnTo>
                  <a:lnTo>
                    <a:pt x="1812277" y="0"/>
                  </a:lnTo>
                  <a:close/>
                </a:path>
                <a:path w="7539355" h="73660">
                  <a:moveTo>
                    <a:pt x="2102243" y="0"/>
                  </a:moveTo>
                  <a:lnTo>
                    <a:pt x="1957260" y="0"/>
                  </a:lnTo>
                  <a:lnTo>
                    <a:pt x="1957260" y="73304"/>
                  </a:lnTo>
                  <a:lnTo>
                    <a:pt x="2102243" y="73304"/>
                  </a:lnTo>
                  <a:lnTo>
                    <a:pt x="2102243" y="0"/>
                  </a:lnTo>
                  <a:close/>
                </a:path>
                <a:path w="7539355" h="73660">
                  <a:moveTo>
                    <a:pt x="2392197" y="0"/>
                  </a:moveTo>
                  <a:lnTo>
                    <a:pt x="2247214" y="0"/>
                  </a:lnTo>
                  <a:lnTo>
                    <a:pt x="2247214" y="73304"/>
                  </a:lnTo>
                  <a:lnTo>
                    <a:pt x="2392197" y="73304"/>
                  </a:lnTo>
                  <a:lnTo>
                    <a:pt x="2392197" y="0"/>
                  </a:lnTo>
                  <a:close/>
                </a:path>
                <a:path w="7539355" h="73660">
                  <a:moveTo>
                    <a:pt x="2682163" y="0"/>
                  </a:moveTo>
                  <a:lnTo>
                    <a:pt x="2537180" y="0"/>
                  </a:lnTo>
                  <a:lnTo>
                    <a:pt x="2537180" y="73304"/>
                  </a:lnTo>
                  <a:lnTo>
                    <a:pt x="2682163" y="73304"/>
                  </a:lnTo>
                  <a:lnTo>
                    <a:pt x="2682163" y="0"/>
                  </a:lnTo>
                  <a:close/>
                </a:path>
                <a:path w="7539355" h="73660">
                  <a:moveTo>
                    <a:pt x="2972130" y="0"/>
                  </a:moveTo>
                  <a:lnTo>
                    <a:pt x="2827147" y="0"/>
                  </a:lnTo>
                  <a:lnTo>
                    <a:pt x="2827147" y="73304"/>
                  </a:lnTo>
                  <a:lnTo>
                    <a:pt x="2972130" y="73304"/>
                  </a:lnTo>
                  <a:lnTo>
                    <a:pt x="2972130" y="0"/>
                  </a:lnTo>
                  <a:close/>
                </a:path>
                <a:path w="7539355" h="73660">
                  <a:moveTo>
                    <a:pt x="3262084" y="0"/>
                  </a:moveTo>
                  <a:lnTo>
                    <a:pt x="3117113" y="0"/>
                  </a:lnTo>
                  <a:lnTo>
                    <a:pt x="3117113" y="73304"/>
                  </a:lnTo>
                  <a:lnTo>
                    <a:pt x="3262084" y="73304"/>
                  </a:lnTo>
                  <a:lnTo>
                    <a:pt x="3262084" y="0"/>
                  </a:lnTo>
                  <a:close/>
                </a:path>
                <a:path w="7539355" h="73660">
                  <a:moveTo>
                    <a:pt x="3552050" y="0"/>
                  </a:moveTo>
                  <a:lnTo>
                    <a:pt x="3407067" y="0"/>
                  </a:lnTo>
                  <a:lnTo>
                    <a:pt x="3407067" y="73304"/>
                  </a:lnTo>
                  <a:lnTo>
                    <a:pt x="3552050" y="73304"/>
                  </a:lnTo>
                  <a:lnTo>
                    <a:pt x="3552050" y="0"/>
                  </a:lnTo>
                  <a:close/>
                </a:path>
                <a:path w="7539355" h="73660">
                  <a:moveTo>
                    <a:pt x="3842016" y="0"/>
                  </a:moveTo>
                  <a:lnTo>
                    <a:pt x="3697033" y="0"/>
                  </a:lnTo>
                  <a:lnTo>
                    <a:pt x="3697033" y="73304"/>
                  </a:lnTo>
                  <a:lnTo>
                    <a:pt x="3842016" y="73304"/>
                  </a:lnTo>
                  <a:lnTo>
                    <a:pt x="3842016" y="0"/>
                  </a:lnTo>
                  <a:close/>
                </a:path>
                <a:path w="7539355" h="73660">
                  <a:moveTo>
                    <a:pt x="4131983" y="0"/>
                  </a:moveTo>
                  <a:lnTo>
                    <a:pt x="3987000" y="0"/>
                  </a:lnTo>
                  <a:lnTo>
                    <a:pt x="3987000" y="73304"/>
                  </a:lnTo>
                  <a:lnTo>
                    <a:pt x="4131983" y="73304"/>
                  </a:lnTo>
                  <a:lnTo>
                    <a:pt x="4131983" y="0"/>
                  </a:lnTo>
                  <a:close/>
                </a:path>
                <a:path w="7539355" h="73660">
                  <a:moveTo>
                    <a:pt x="4421937" y="0"/>
                  </a:moveTo>
                  <a:lnTo>
                    <a:pt x="4276966" y="0"/>
                  </a:lnTo>
                  <a:lnTo>
                    <a:pt x="4276966" y="73304"/>
                  </a:lnTo>
                  <a:lnTo>
                    <a:pt x="4421937" y="73304"/>
                  </a:lnTo>
                  <a:lnTo>
                    <a:pt x="4421937" y="0"/>
                  </a:lnTo>
                  <a:close/>
                </a:path>
                <a:path w="7539355" h="73660">
                  <a:moveTo>
                    <a:pt x="4711903" y="0"/>
                  </a:moveTo>
                  <a:lnTo>
                    <a:pt x="4566920" y="0"/>
                  </a:lnTo>
                  <a:lnTo>
                    <a:pt x="4566920" y="73304"/>
                  </a:lnTo>
                  <a:lnTo>
                    <a:pt x="4711903" y="73304"/>
                  </a:lnTo>
                  <a:lnTo>
                    <a:pt x="4711903" y="0"/>
                  </a:lnTo>
                  <a:close/>
                </a:path>
                <a:path w="7539355" h="73660">
                  <a:moveTo>
                    <a:pt x="5001869" y="0"/>
                  </a:moveTo>
                  <a:lnTo>
                    <a:pt x="4856886" y="0"/>
                  </a:lnTo>
                  <a:lnTo>
                    <a:pt x="4856886" y="73304"/>
                  </a:lnTo>
                  <a:lnTo>
                    <a:pt x="5001869" y="73304"/>
                  </a:lnTo>
                  <a:lnTo>
                    <a:pt x="5001869" y="0"/>
                  </a:lnTo>
                  <a:close/>
                </a:path>
                <a:path w="7539355" h="73660">
                  <a:moveTo>
                    <a:pt x="5291836" y="0"/>
                  </a:moveTo>
                  <a:lnTo>
                    <a:pt x="5146853" y="0"/>
                  </a:lnTo>
                  <a:lnTo>
                    <a:pt x="5146853" y="73304"/>
                  </a:lnTo>
                  <a:lnTo>
                    <a:pt x="5291836" y="73304"/>
                  </a:lnTo>
                  <a:lnTo>
                    <a:pt x="5291836" y="0"/>
                  </a:lnTo>
                  <a:close/>
                </a:path>
                <a:path w="7539355" h="73660">
                  <a:moveTo>
                    <a:pt x="5581789" y="0"/>
                  </a:moveTo>
                  <a:lnTo>
                    <a:pt x="5436819" y="0"/>
                  </a:lnTo>
                  <a:lnTo>
                    <a:pt x="5436819" y="73304"/>
                  </a:lnTo>
                  <a:lnTo>
                    <a:pt x="5581789" y="73304"/>
                  </a:lnTo>
                  <a:lnTo>
                    <a:pt x="5581789" y="0"/>
                  </a:lnTo>
                  <a:close/>
                </a:path>
                <a:path w="7539355" h="73660">
                  <a:moveTo>
                    <a:pt x="5871756" y="0"/>
                  </a:moveTo>
                  <a:lnTo>
                    <a:pt x="5726773" y="0"/>
                  </a:lnTo>
                  <a:lnTo>
                    <a:pt x="5726773" y="73304"/>
                  </a:lnTo>
                  <a:lnTo>
                    <a:pt x="5871756" y="73304"/>
                  </a:lnTo>
                  <a:lnTo>
                    <a:pt x="5871756" y="0"/>
                  </a:lnTo>
                  <a:close/>
                </a:path>
                <a:path w="7539355" h="73660">
                  <a:moveTo>
                    <a:pt x="6161722" y="0"/>
                  </a:moveTo>
                  <a:lnTo>
                    <a:pt x="6016739" y="0"/>
                  </a:lnTo>
                  <a:lnTo>
                    <a:pt x="6016739" y="73304"/>
                  </a:lnTo>
                  <a:lnTo>
                    <a:pt x="6161722" y="73304"/>
                  </a:lnTo>
                  <a:lnTo>
                    <a:pt x="6161722" y="0"/>
                  </a:lnTo>
                  <a:close/>
                </a:path>
                <a:path w="7539355" h="73660">
                  <a:moveTo>
                    <a:pt x="6451676" y="0"/>
                  </a:moveTo>
                  <a:lnTo>
                    <a:pt x="6306705" y="0"/>
                  </a:lnTo>
                  <a:lnTo>
                    <a:pt x="6306705" y="73304"/>
                  </a:lnTo>
                  <a:lnTo>
                    <a:pt x="6451676" y="73304"/>
                  </a:lnTo>
                  <a:lnTo>
                    <a:pt x="6451676" y="0"/>
                  </a:lnTo>
                  <a:close/>
                </a:path>
                <a:path w="7539355" h="73660">
                  <a:moveTo>
                    <a:pt x="6741642" y="0"/>
                  </a:moveTo>
                  <a:lnTo>
                    <a:pt x="6596659" y="0"/>
                  </a:lnTo>
                  <a:lnTo>
                    <a:pt x="6596659" y="73304"/>
                  </a:lnTo>
                  <a:lnTo>
                    <a:pt x="6741642" y="73304"/>
                  </a:lnTo>
                  <a:lnTo>
                    <a:pt x="6741642" y="0"/>
                  </a:lnTo>
                  <a:close/>
                </a:path>
                <a:path w="7539355" h="73660">
                  <a:moveTo>
                    <a:pt x="7031609" y="0"/>
                  </a:moveTo>
                  <a:lnTo>
                    <a:pt x="6886626" y="0"/>
                  </a:lnTo>
                  <a:lnTo>
                    <a:pt x="6886626" y="73304"/>
                  </a:lnTo>
                  <a:lnTo>
                    <a:pt x="7031609" y="73304"/>
                  </a:lnTo>
                  <a:lnTo>
                    <a:pt x="7031609" y="0"/>
                  </a:lnTo>
                  <a:close/>
                </a:path>
                <a:path w="7539355" h="73660">
                  <a:moveTo>
                    <a:pt x="7321575" y="0"/>
                  </a:moveTo>
                  <a:lnTo>
                    <a:pt x="7176592" y="0"/>
                  </a:lnTo>
                  <a:lnTo>
                    <a:pt x="7176592" y="73304"/>
                  </a:lnTo>
                  <a:lnTo>
                    <a:pt x="7321575" y="73304"/>
                  </a:lnTo>
                  <a:lnTo>
                    <a:pt x="7321575" y="0"/>
                  </a:lnTo>
                  <a:close/>
                </a:path>
                <a:path w="7539355" h="73660">
                  <a:moveTo>
                    <a:pt x="7539037" y="0"/>
                  </a:moveTo>
                  <a:lnTo>
                    <a:pt x="7466546" y="0"/>
                  </a:lnTo>
                  <a:lnTo>
                    <a:pt x="7466546" y="73304"/>
                  </a:lnTo>
                  <a:lnTo>
                    <a:pt x="7539037" y="73304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/>
          <p:nvPr/>
        </p:nvSpPr>
        <p:spPr>
          <a:xfrm>
            <a:off x="17046601" y="10247238"/>
            <a:ext cx="544830" cy="262255"/>
          </a:xfrm>
          <a:custGeom>
            <a:avLst/>
            <a:gdLst/>
            <a:ahLst/>
            <a:cxnLst/>
            <a:rect l="l" t="t" r="r" b="b"/>
            <a:pathLst>
              <a:path w="544830" h="262254">
                <a:moveTo>
                  <a:pt x="529502" y="261971"/>
                </a:moveTo>
                <a:lnTo>
                  <a:pt x="522307" y="261971"/>
                </a:lnTo>
                <a:lnTo>
                  <a:pt x="520018" y="261644"/>
                </a:lnTo>
                <a:lnTo>
                  <a:pt x="516093" y="260336"/>
                </a:lnTo>
                <a:lnTo>
                  <a:pt x="514458" y="259027"/>
                </a:lnTo>
                <a:lnTo>
                  <a:pt x="511841" y="255103"/>
                </a:lnTo>
                <a:lnTo>
                  <a:pt x="510533" y="253795"/>
                </a:lnTo>
                <a:lnTo>
                  <a:pt x="507917" y="252486"/>
                </a:lnTo>
                <a:lnTo>
                  <a:pt x="506936" y="251178"/>
                </a:lnTo>
                <a:lnTo>
                  <a:pt x="506281" y="249216"/>
                </a:lnTo>
                <a:lnTo>
                  <a:pt x="505300" y="144231"/>
                </a:lnTo>
                <a:lnTo>
                  <a:pt x="505300" y="39246"/>
                </a:lnTo>
                <a:lnTo>
                  <a:pt x="13736" y="39246"/>
                </a:lnTo>
                <a:lnTo>
                  <a:pt x="4578" y="34667"/>
                </a:lnTo>
                <a:lnTo>
                  <a:pt x="0" y="28126"/>
                </a:lnTo>
                <a:lnTo>
                  <a:pt x="0" y="11119"/>
                </a:lnTo>
                <a:lnTo>
                  <a:pt x="4578" y="4578"/>
                </a:lnTo>
                <a:lnTo>
                  <a:pt x="13736" y="0"/>
                </a:lnTo>
                <a:lnTo>
                  <a:pt x="529829" y="0"/>
                </a:lnTo>
                <a:lnTo>
                  <a:pt x="534408" y="1962"/>
                </a:lnTo>
                <a:lnTo>
                  <a:pt x="539314" y="6214"/>
                </a:lnTo>
                <a:lnTo>
                  <a:pt x="544547" y="12755"/>
                </a:lnTo>
                <a:lnTo>
                  <a:pt x="544547" y="249216"/>
                </a:lnTo>
                <a:lnTo>
                  <a:pt x="536043" y="257719"/>
                </a:lnTo>
                <a:lnTo>
                  <a:pt x="529502" y="2619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674916" y="9926399"/>
            <a:ext cx="704850" cy="670560"/>
          </a:xfrm>
          <a:custGeom>
            <a:avLst/>
            <a:gdLst/>
            <a:ahLst/>
            <a:cxnLst/>
            <a:rect l="l" t="t" r="r" b="b"/>
            <a:pathLst>
              <a:path w="704850" h="670559">
                <a:moveTo>
                  <a:pt x="17661" y="669155"/>
                </a:moveTo>
                <a:lnTo>
                  <a:pt x="5887" y="669155"/>
                </a:lnTo>
                <a:lnTo>
                  <a:pt x="0" y="665884"/>
                </a:lnTo>
                <a:lnTo>
                  <a:pt x="0" y="658035"/>
                </a:lnTo>
                <a:lnTo>
                  <a:pt x="981" y="653456"/>
                </a:lnTo>
                <a:lnTo>
                  <a:pt x="33359" y="625003"/>
                </a:lnTo>
                <a:lnTo>
                  <a:pt x="46973" y="624819"/>
                </a:lnTo>
                <a:lnTo>
                  <a:pt x="61322" y="624267"/>
                </a:lnTo>
                <a:lnTo>
                  <a:pt x="101387" y="620097"/>
                </a:lnTo>
                <a:lnTo>
                  <a:pt x="120029" y="578234"/>
                </a:lnTo>
                <a:lnTo>
                  <a:pt x="130004" y="540132"/>
                </a:lnTo>
                <a:lnTo>
                  <a:pt x="143577" y="487312"/>
                </a:lnTo>
                <a:lnTo>
                  <a:pt x="160747" y="419775"/>
                </a:lnTo>
                <a:lnTo>
                  <a:pt x="182376" y="334087"/>
                </a:lnTo>
                <a:lnTo>
                  <a:pt x="202202" y="254966"/>
                </a:lnTo>
                <a:lnTo>
                  <a:pt x="219127" y="186530"/>
                </a:lnTo>
                <a:lnTo>
                  <a:pt x="232291" y="132212"/>
                </a:lnTo>
                <a:lnTo>
                  <a:pt x="241694" y="92011"/>
                </a:lnTo>
                <a:lnTo>
                  <a:pt x="249216" y="53964"/>
                </a:lnTo>
                <a:lnTo>
                  <a:pt x="245720" y="50836"/>
                </a:lnTo>
                <a:lnTo>
                  <a:pt x="235234" y="48322"/>
                </a:lnTo>
                <a:lnTo>
                  <a:pt x="217757" y="46421"/>
                </a:lnTo>
                <a:lnTo>
                  <a:pt x="193289" y="45133"/>
                </a:lnTo>
                <a:lnTo>
                  <a:pt x="182558" y="45072"/>
                </a:lnTo>
                <a:lnTo>
                  <a:pt x="173911" y="44888"/>
                </a:lnTo>
                <a:lnTo>
                  <a:pt x="167350" y="44581"/>
                </a:lnTo>
                <a:lnTo>
                  <a:pt x="162873" y="44152"/>
                </a:lnTo>
                <a:lnTo>
                  <a:pt x="158294" y="43498"/>
                </a:lnTo>
                <a:lnTo>
                  <a:pt x="156005" y="40227"/>
                </a:lnTo>
                <a:lnTo>
                  <a:pt x="156005" y="33686"/>
                </a:lnTo>
                <a:lnTo>
                  <a:pt x="179798" y="1103"/>
                </a:lnTo>
                <a:lnTo>
                  <a:pt x="357144" y="0"/>
                </a:lnTo>
                <a:lnTo>
                  <a:pt x="500149" y="1226"/>
                </a:lnTo>
                <a:lnTo>
                  <a:pt x="539089" y="2023"/>
                </a:lnTo>
                <a:lnTo>
                  <a:pt x="586430" y="9995"/>
                </a:lnTo>
                <a:lnTo>
                  <a:pt x="638923" y="34034"/>
                </a:lnTo>
                <a:lnTo>
                  <a:pt x="653548" y="45133"/>
                </a:lnTo>
                <a:lnTo>
                  <a:pt x="404240" y="45133"/>
                </a:lnTo>
                <a:lnTo>
                  <a:pt x="395839" y="45194"/>
                </a:lnTo>
                <a:lnTo>
                  <a:pt x="388296" y="45378"/>
                </a:lnTo>
                <a:lnTo>
                  <a:pt x="381612" y="45685"/>
                </a:lnTo>
                <a:lnTo>
                  <a:pt x="375786" y="46114"/>
                </a:lnTo>
                <a:lnTo>
                  <a:pt x="364012" y="46114"/>
                </a:lnTo>
                <a:lnTo>
                  <a:pt x="340710" y="76776"/>
                </a:lnTo>
                <a:lnTo>
                  <a:pt x="327709" y="130495"/>
                </a:lnTo>
                <a:lnTo>
                  <a:pt x="319308" y="165081"/>
                </a:lnTo>
                <a:lnTo>
                  <a:pt x="310784" y="199176"/>
                </a:lnTo>
                <a:lnTo>
                  <a:pt x="302137" y="232781"/>
                </a:lnTo>
                <a:lnTo>
                  <a:pt x="293368" y="265896"/>
                </a:lnTo>
                <a:lnTo>
                  <a:pt x="285642" y="294717"/>
                </a:lnTo>
                <a:lnTo>
                  <a:pt x="280123" y="315445"/>
                </a:lnTo>
                <a:lnTo>
                  <a:pt x="276811" y="328077"/>
                </a:lnTo>
                <a:lnTo>
                  <a:pt x="275707" y="332615"/>
                </a:lnTo>
                <a:lnTo>
                  <a:pt x="280674" y="333473"/>
                </a:lnTo>
                <a:lnTo>
                  <a:pt x="295576" y="334087"/>
                </a:lnTo>
                <a:lnTo>
                  <a:pt x="320412" y="334455"/>
                </a:lnTo>
                <a:lnTo>
                  <a:pt x="576432" y="334577"/>
                </a:lnTo>
                <a:lnTo>
                  <a:pt x="562208" y="342917"/>
                </a:lnTo>
                <a:lnTo>
                  <a:pt x="516093" y="360946"/>
                </a:lnTo>
                <a:lnTo>
                  <a:pt x="465072" y="372843"/>
                </a:lnTo>
                <a:lnTo>
                  <a:pt x="456058" y="373333"/>
                </a:lnTo>
                <a:lnTo>
                  <a:pt x="362050" y="374805"/>
                </a:lnTo>
                <a:lnTo>
                  <a:pt x="268839" y="374805"/>
                </a:lnTo>
                <a:lnTo>
                  <a:pt x="239404" y="491564"/>
                </a:lnTo>
                <a:lnTo>
                  <a:pt x="226526" y="541787"/>
                </a:lnTo>
                <a:lnTo>
                  <a:pt x="217328" y="578642"/>
                </a:lnTo>
                <a:lnTo>
                  <a:pt x="211809" y="602129"/>
                </a:lnTo>
                <a:lnTo>
                  <a:pt x="209969" y="612247"/>
                </a:lnTo>
                <a:lnTo>
                  <a:pt x="209969" y="614864"/>
                </a:lnTo>
                <a:lnTo>
                  <a:pt x="227303" y="623694"/>
                </a:lnTo>
                <a:lnTo>
                  <a:pt x="255784" y="623694"/>
                </a:lnTo>
                <a:lnTo>
                  <a:pt x="256759" y="623776"/>
                </a:lnTo>
                <a:lnTo>
                  <a:pt x="266877" y="625003"/>
                </a:lnTo>
                <a:lnTo>
                  <a:pt x="297293" y="625003"/>
                </a:lnTo>
                <a:lnTo>
                  <a:pt x="301218" y="630890"/>
                </a:lnTo>
                <a:lnTo>
                  <a:pt x="303180" y="634487"/>
                </a:lnTo>
                <a:lnTo>
                  <a:pt x="303180" y="635795"/>
                </a:lnTo>
                <a:lnTo>
                  <a:pt x="293368" y="668174"/>
                </a:lnTo>
                <a:lnTo>
                  <a:pt x="52982" y="668174"/>
                </a:lnTo>
                <a:lnTo>
                  <a:pt x="38633" y="668235"/>
                </a:lnTo>
                <a:lnTo>
                  <a:pt x="27963" y="668419"/>
                </a:lnTo>
                <a:lnTo>
                  <a:pt x="20972" y="668726"/>
                </a:lnTo>
                <a:lnTo>
                  <a:pt x="17661" y="669155"/>
                </a:lnTo>
                <a:close/>
              </a:path>
              <a:path w="704850" h="670559">
                <a:moveTo>
                  <a:pt x="576432" y="334577"/>
                </a:moveTo>
                <a:lnTo>
                  <a:pt x="389523" y="334577"/>
                </a:lnTo>
                <a:lnTo>
                  <a:pt x="440543" y="331511"/>
                </a:lnTo>
                <a:lnTo>
                  <a:pt x="483715" y="322313"/>
                </a:lnTo>
                <a:lnTo>
                  <a:pt x="519037" y="306982"/>
                </a:lnTo>
                <a:lnTo>
                  <a:pt x="558958" y="270740"/>
                </a:lnTo>
                <a:lnTo>
                  <a:pt x="579072" y="231984"/>
                </a:lnTo>
                <a:lnTo>
                  <a:pt x="592747" y="183784"/>
                </a:lnTo>
                <a:lnTo>
                  <a:pt x="599615" y="143066"/>
                </a:lnTo>
                <a:lnTo>
                  <a:pt x="600473" y="126570"/>
                </a:lnTo>
                <a:lnTo>
                  <a:pt x="600473" y="118067"/>
                </a:lnTo>
                <a:lnTo>
                  <a:pt x="585572" y="77880"/>
                </a:lnTo>
                <a:lnTo>
                  <a:pt x="544302" y="54945"/>
                </a:lnTo>
                <a:lnTo>
                  <a:pt x="494017" y="46114"/>
                </a:lnTo>
                <a:lnTo>
                  <a:pt x="438581" y="45133"/>
                </a:lnTo>
                <a:lnTo>
                  <a:pt x="653548" y="45133"/>
                </a:lnTo>
                <a:lnTo>
                  <a:pt x="693194" y="94437"/>
                </a:lnTo>
                <a:lnTo>
                  <a:pt x="704477" y="150118"/>
                </a:lnTo>
                <a:lnTo>
                  <a:pt x="700430" y="187096"/>
                </a:lnTo>
                <a:lnTo>
                  <a:pt x="688288" y="222479"/>
                </a:lnTo>
                <a:lnTo>
                  <a:pt x="668051" y="256268"/>
                </a:lnTo>
                <a:lnTo>
                  <a:pt x="639720" y="288462"/>
                </a:lnTo>
                <a:lnTo>
                  <a:pt x="603417" y="318756"/>
                </a:lnTo>
                <a:lnTo>
                  <a:pt x="576432" y="334577"/>
                </a:lnTo>
                <a:close/>
              </a:path>
              <a:path w="704850" h="670559">
                <a:moveTo>
                  <a:pt x="368591" y="46768"/>
                </a:moveTo>
                <a:lnTo>
                  <a:pt x="364666" y="46768"/>
                </a:lnTo>
                <a:lnTo>
                  <a:pt x="364012" y="46114"/>
                </a:lnTo>
                <a:lnTo>
                  <a:pt x="375786" y="46114"/>
                </a:lnTo>
                <a:lnTo>
                  <a:pt x="368591" y="46768"/>
                </a:lnTo>
                <a:close/>
              </a:path>
              <a:path w="704850" h="670559">
                <a:moveTo>
                  <a:pt x="255784" y="623694"/>
                </a:moveTo>
                <a:lnTo>
                  <a:pt x="227303" y="623694"/>
                </a:lnTo>
                <a:lnTo>
                  <a:pt x="234498" y="623040"/>
                </a:lnTo>
                <a:lnTo>
                  <a:pt x="240569" y="622795"/>
                </a:lnTo>
                <a:lnTo>
                  <a:pt x="247989" y="623040"/>
                </a:lnTo>
                <a:lnTo>
                  <a:pt x="255784" y="623694"/>
                </a:lnTo>
                <a:close/>
              </a:path>
              <a:path w="704850" h="670559">
                <a:moveTo>
                  <a:pt x="287808" y="670136"/>
                </a:moveTo>
                <a:lnTo>
                  <a:pt x="280613" y="670136"/>
                </a:lnTo>
                <a:lnTo>
                  <a:pt x="225668" y="668726"/>
                </a:lnTo>
                <a:lnTo>
                  <a:pt x="146193" y="668174"/>
                </a:lnTo>
                <a:lnTo>
                  <a:pt x="293368" y="668174"/>
                </a:lnTo>
                <a:lnTo>
                  <a:pt x="293041" y="668501"/>
                </a:lnTo>
                <a:lnTo>
                  <a:pt x="287808" y="670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7674854" y="712020"/>
            <a:ext cx="704850" cy="670560"/>
          </a:xfrm>
          <a:custGeom>
            <a:avLst/>
            <a:gdLst/>
            <a:ahLst/>
            <a:cxnLst/>
            <a:rect l="l" t="t" r="r" b="b"/>
            <a:pathLst>
              <a:path w="704850" h="670560">
                <a:moveTo>
                  <a:pt x="17660" y="669155"/>
                </a:moveTo>
                <a:lnTo>
                  <a:pt x="5886" y="669155"/>
                </a:lnTo>
                <a:lnTo>
                  <a:pt x="0" y="665884"/>
                </a:lnTo>
                <a:lnTo>
                  <a:pt x="0" y="658035"/>
                </a:lnTo>
                <a:lnTo>
                  <a:pt x="981" y="653456"/>
                </a:lnTo>
                <a:lnTo>
                  <a:pt x="33359" y="625003"/>
                </a:lnTo>
                <a:lnTo>
                  <a:pt x="46973" y="624819"/>
                </a:lnTo>
                <a:lnTo>
                  <a:pt x="61322" y="624267"/>
                </a:lnTo>
                <a:lnTo>
                  <a:pt x="101387" y="620097"/>
                </a:lnTo>
                <a:lnTo>
                  <a:pt x="120029" y="578234"/>
                </a:lnTo>
                <a:lnTo>
                  <a:pt x="130004" y="540132"/>
                </a:lnTo>
                <a:lnTo>
                  <a:pt x="143577" y="487312"/>
                </a:lnTo>
                <a:lnTo>
                  <a:pt x="160747" y="419775"/>
                </a:lnTo>
                <a:lnTo>
                  <a:pt x="182376" y="334087"/>
                </a:lnTo>
                <a:lnTo>
                  <a:pt x="202202" y="254966"/>
                </a:lnTo>
                <a:lnTo>
                  <a:pt x="219127" y="186530"/>
                </a:lnTo>
                <a:lnTo>
                  <a:pt x="232291" y="132212"/>
                </a:lnTo>
                <a:lnTo>
                  <a:pt x="241693" y="92011"/>
                </a:lnTo>
                <a:lnTo>
                  <a:pt x="249216" y="53964"/>
                </a:lnTo>
                <a:lnTo>
                  <a:pt x="245720" y="50836"/>
                </a:lnTo>
                <a:lnTo>
                  <a:pt x="235234" y="48322"/>
                </a:lnTo>
                <a:lnTo>
                  <a:pt x="217757" y="46421"/>
                </a:lnTo>
                <a:lnTo>
                  <a:pt x="193289" y="45133"/>
                </a:lnTo>
                <a:lnTo>
                  <a:pt x="182558" y="45072"/>
                </a:lnTo>
                <a:lnTo>
                  <a:pt x="173911" y="44888"/>
                </a:lnTo>
                <a:lnTo>
                  <a:pt x="167350" y="44581"/>
                </a:lnTo>
                <a:lnTo>
                  <a:pt x="162873" y="44152"/>
                </a:lnTo>
                <a:lnTo>
                  <a:pt x="158294" y="43498"/>
                </a:lnTo>
                <a:lnTo>
                  <a:pt x="156005" y="40227"/>
                </a:lnTo>
                <a:lnTo>
                  <a:pt x="156005" y="33686"/>
                </a:lnTo>
                <a:lnTo>
                  <a:pt x="179798" y="1103"/>
                </a:lnTo>
                <a:lnTo>
                  <a:pt x="357144" y="0"/>
                </a:lnTo>
                <a:lnTo>
                  <a:pt x="500149" y="1226"/>
                </a:lnTo>
                <a:lnTo>
                  <a:pt x="539089" y="2023"/>
                </a:lnTo>
                <a:lnTo>
                  <a:pt x="586430" y="9995"/>
                </a:lnTo>
                <a:lnTo>
                  <a:pt x="638923" y="34034"/>
                </a:lnTo>
                <a:lnTo>
                  <a:pt x="653548" y="45133"/>
                </a:lnTo>
                <a:lnTo>
                  <a:pt x="404240" y="45133"/>
                </a:lnTo>
                <a:lnTo>
                  <a:pt x="395839" y="45194"/>
                </a:lnTo>
                <a:lnTo>
                  <a:pt x="388296" y="45378"/>
                </a:lnTo>
                <a:lnTo>
                  <a:pt x="381612" y="45685"/>
                </a:lnTo>
                <a:lnTo>
                  <a:pt x="375786" y="46114"/>
                </a:lnTo>
                <a:lnTo>
                  <a:pt x="364012" y="46114"/>
                </a:lnTo>
                <a:lnTo>
                  <a:pt x="340710" y="76776"/>
                </a:lnTo>
                <a:lnTo>
                  <a:pt x="327709" y="130495"/>
                </a:lnTo>
                <a:lnTo>
                  <a:pt x="319308" y="165081"/>
                </a:lnTo>
                <a:lnTo>
                  <a:pt x="310784" y="199176"/>
                </a:lnTo>
                <a:lnTo>
                  <a:pt x="302137" y="232781"/>
                </a:lnTo>
                <a:lnTo>
                  <a:pt x="293368" y="265896"/>
                </a:lnTo>
                <a:lnTo>
                  <a:pt x="285642" y="294717"/>
                </a:lnTo>
                <a:lnTo>
                  <a:pt x="280123" y="315445"/>
                </a:lnTo>
                <a:lnTo>
                  <a:pt x="276811" y="328077"/>
                </a:lnTo>
                <a:lnTo>
                  <a:pt x="275707" y="332615"/>
                </a:lnTo>
                <a:lnTo>
                  <a:pt x="280674" y="333473"/>
                </a:lnTo>
                <a:lnTo>
                  <a:pt x="295576" y="334087"/>
                </a:lnTo>
                <a:lnTo>
                  <a:pt x="320412" y="334455"/>
                </a:lnTo>
                <a:lnTo>
                  <a:pt x="576432" y="334577"/>
                </a:lnTo>
                <a:lnTo>
                  <a:pt x="562208" y="342917"/>
                </a:lnTo>
                <a:lnTo>
                  <a:pt x="516093" y="360946"/>
                </a:lnTo>
                <a:lnTo>
                  <a:pt x="465072" y="372843"/>
                </a:lnTo>
                <a:lnTo>
                  <a:pt x="456058" y="373333"/>
                </a:lnTo>
                <a:lnTo>
                  <a:pt x="362050" y="374805"/>
                </a:lnTo>
                <a:lnTo>
                  <a:pt x="268839" y="374805"/>
                </a:lnTo>
                <a:lnTo>
                  <a:pt x="239404" y="491564"/>
                </a:lnTo>
                <a:lnTo>
                  <a:pt x="226526" y="541787"/>
                </a:lnTo>
                <a:lnTo>
                  <a:pt x="217328" y="578642"/>
                </a:lnTo>
                <a:lnTo>
                  <a:pt x="211809" y="602129"/>
                </a:lnTo>
                <a:lnTo>
                  <a:pt x="209969" y="612247"/>
                </a:lnTo>
                <a:lnTo>
                  <a:pt x="209969" y="614864"/>
                </a:lnTo>
                <a:lnTo>
                  <a:pt x="227303" y="623694"/>
                </a:lnTo>
                <a:lnTo>
                  <a:pt x="255784" y="623694"/>
                </a:lnTo>
                <a:lnTo>
                  <a:pt x="256758" y="623776"/>
                </a:lnTo>
                <a:lnTo>
                  <a:pt x="266877" y="625003"/>
                </a:lnTo>
                <a:lnTo>
                  <a:pt x="297293" y="625003"/>
                </a:lnTo>
                <a:lnTo>
                  <a:pt x="301218" y="630890"/>
                </a:lnTo>
                <a:lnTo>
                  <a:pt x="303180" y="634487"/>
                </a:lnTo>
                <a:lnTo>
                  <a:pt x="303180" y="635795"/>
                </a:lnTo>
                <a:lnTo>
                  <a:pt x="293368" y="668174"/>
                </a:lnTo>
                <a:lnTo>
                  <a:pt x="52982" y="668174"/>
                </a:lnTo>
                <a:lnTo>
                  <a:pt x="38633" y="668235"/>
                </a:lnTo>
                <a:lnTo>
                  <a:pt x="27963" y="668419"/>
                </a:lnTo>
                <a:lnTo>
                  <a:pt x="20972" y="668726"/>
                </a:lnTo>
                <a:lnTo>
                  <a:pt x="17660" y="669155"/>
                </a:lnTo>
                <a:close/>
              </a:path>
              <a:path w="704850" h="670560">
                <a:moveTo>
                  <a:pt x="576432" y="334577"/>
                </a:moveTo>
                <a:lnTo>
                  <a:pt x="389523" y="334577"/>
                </a:lnTo>
                <a:lnTo>
                  <a:pt x="440543" y="331511"/>
                </a:lnTo>
                <a:lnTo>
                  <a:pt x="483715" y="322313"/>
                </a:lnTo>
                <a:lnTo>
                  <a:pt x="519037" y="306982"/>
                </a:lnTo>
                <a:lnTo>
                  <a:pt x="558958" y="270740"/>
                </a:lnTo>
                <a:lnTo>
                  <a:pt x="579072" y="231984"/>
                </a:lnTo>
                <a:lnTo>
                  <a:pt x="592747" y="183784"/>
                </a:lnTo>
                <a:lnTo>
                  <a:pt x="599615" y="143066"/>
                </a:lnTo>
                <a:lnTo>
                  <a:pt x="600473" y="126570"/>
                </a:lnTo>
                <a:lnTo>
                  <a:pt x="600473" y="118067"/>
                </a:lnTo>
                <a:lnTo>
                  <a:pt x="585572" y="77880"/>
                </a:lnTo>
                <a:lnTo>
                  <a:pt x="544302" y="54945"/>
                </a:lnTo>
                <a:lnTo>
                  <a:pt x="494017" y="46114"/>
                </a:lnTo>
                <a:lnTo>
                  <a:pt x="438581" y="45133"/>
                </a:lnTo>
                <a:lnTo>
                  <a:pt x="653548" y="45133"/>
                </a:lnTo>
                <a:lnTo>
                  <a:pt x="693194" y="94437"/>
                </a:lnTo>
                <a:lnTo>
                  <a:pt x="704477" y="150118"/>
                </a:lnTo>
                <a:lnTo>
                  <a:pt x="700430" y="187096"/>
                </a:lnTo>
                <a:lnTo>
                  <a:pt x="688288" y="222479"/>
                </a:lnTo>
                <a:lnTo>
                  <a:pt x="668051" y="256268"/>
                </a:lnTo>
                <a:lnTo>
                  <a:pt x="639720" y="288462"/>
                </a:lnTo>
                <a:lnTo>
                  <a:pt x="603417" y="318756"/>
                </a:lnTo>
                <a:lnTo>
                  <a:pt x="576432" y="334577"/>
                </a:lnTo>
                <a:close/>
              </a:path>
              <a:path w="704850" h="670560">
                <a:moveTo>
                  <a:pt x="368591" y="46768"/>
                </a:moveTo>
                <a:lnTo>
                  <a:pt x="364666" y="46768"/>
                </a:lnTo>
                <a:lnTo>
                  <a:pt x="364012" y="46114"/>
                </a:lnTo>
                <a:lnTo>
                  <a:pt x="375786" y="46114"/>
                </a:lnTo>
                <a:lnTo>
                  <a:pt x="368591" y="46768"/>
                </a:lnTo>
                <a:close/>
              </a:path>
              <a:path w="704850" h="670560">
                <a:moveTo>
                  <a:pt x="255784" y="623694"/>
                </a:moveTo>
                <a:lnTo>
                  <a:pt x="227303" y="623694"/>
                </a:lnTo>
                <a:lnTo>
                  <a:pt x="234498" y="623040"/>
                </a:lnTo>
                <a:lnTo>
                  <a:pt x="240569" y="622795"/>
                </a:lnTo>
                <a:lnTo>
                  <a:pt x="247989" y="623040"/>
                </a:lnTo>
                <a:lnTo>
                  <a:pt x="255784" y="623694"/>
                </a:lnTo>
                <a:close/>
              </a:path>
              <a:path w="704850" h="670560">
                <a:moveTo>
                  <a:pt x="287808" y="670136"/>
                </a:moveTo>
                <a:lnTo>
                  <a:pt x="280613" y="670136"/>
                </a:lnTo>
                <a:lnTo>
                  <a:pt x="225668" y="668726"/>
                </a:lnTo>
                <a:lnTo>
                  <a:pt x="146193" y="668174"/>
                </a:lnTo>
                <a:lnTo>
                  <a:pt x="293368" y="668174"/>
                </a:lnTo>
                <a:lnTo>
                  <a:pt x="293041" y="668501"/>
                </a:lnTo>
                <a:lnTo>
                  <a:pt x="287808" y="6701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" name="object 13"/>
          <p:cNvGrpSpPr/>
          <p:nvPr/>
        </p:nvGrpSpPr>
        <p:grpSpPr>
          <a:xfrm>
            <a:off x="10837366" y="842017"/>
            <a:ext cx="630555" cy="312420"/>
            <a:chOff x="10837366" y="842017"/>
            <a:chExt cx="630555" cy="312420"/>
          </a:xfrm>
        </p:grpSpPr>
        <p:sp>
          <p:nvSpPr>
            <p:cNvPr id="14" name="object 14"/>
            <p:cNvSpPr/>
            <p:nvPr/>
          </p:nvSpPr>
          <p:spPr>
            <a:xfrm>
              <a:off x="10837366" y="842017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55092" y="966229"/>
              <a:ext cx="220094" cy="1878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414839" y="1101772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/>
          <p:nvPr/>
        </p:nvSpPr>
        <p:spPr>
          <a:xfrm>
            <a:off x="11632765" y="863809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90" h="290830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863308" y="1101772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401119" y="827207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7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73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64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98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24" y="326148"/>
                </a:lnTo>
                <a:lnTo>
                  <a:pt x="13944" y="325996"/>
                </a:lnTo>
                <a:lnTo>
                  <a:pt x="64947" y="325996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54" y="306819"/>
                </a:lnTo>
                <a:lnTo>
                  <a:pt x="118554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94" y="296659"/>
                </a:lnTo>
                <a:lnTo>
                  <a:pt x="96545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27"/>
                </a:lnTo>
                <a:lnTo>
                  <a:pt x="311137" y="112306"/>
                </a:lnTo>
                <a:lnTo>
                  <a:pt x="312928" y="95885"/>
                </a:lnTo>
                <a:close/>
              </a:path>
              <a:path w="458470" h="436244">
                <a:moveTo>
                  <a:pt x="458076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19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13" y="359498"/>
                </a:lnTo>
                <a:lnTo>
                  <a:pt x="413258" y="405701"/>
                </a:lnTo>
                <a:lnTo>
                  <a:pt x="444563" y="435825"/>
                </a:lnTo>
                <a:lnTo>
                  <a:pt x="455891" y="435825"/>
                </a:lnTo>
                <a:lnTo>
                  <a:pt x="458076" y="434517"/>
                </a:lnTo>
                <a:lnTo>
                  <a:pt x="458076" y="431609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30"/>
                </a:lnTo>
                <a:lnTo>
                  <a:pt x="387578" y="261937"/>
                </a:lnTo>
                <a:lnTo>
                  <a:pt x="385724" y="217919"/>
                </a:lnTo>
                <a:lnTo>
                  <a:pt x="386181" y="195326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41" y="73647"/>
                </a:lnTo>
                <a:lnTo>
                  <a:pt x="432790" y="36169"/>
                </a:lnTo>
                <a:lnTo>
                  <a:pt x="455599" y="7848"/>
                </a:lnTo>
                <a:lnTo>
                  <a:pt x="458076" y="4787"/>
                </a:lnTo>
                <a:lnTo>
                  <a:pt x="458076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908433" y="998916"/>
            <a:ext cx="241886" cy="116366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3196571" y="827207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4" h="436244">
                <a:moveTo>
                  <a:pt x="247497" y="195249"/>
                </a:moveTo>
                <a:lnTo>
                  <a:pt x="238518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47" y="299847"/>
                </a:lnTo>
                <a:lnTo>
                  <a:pt x="108038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51" y="134239"/>
                </a:lnTo>
                <a:lnTo>
                  <a:pt x="188747" y="134747"/>
                </a:lnTo>
                <a:lnTo>
                  <a:pt x="151079" y="151879"/>
                </a:lnTo>
                <a:lnTo>
                  <a:pt x="123723" y="186804"/>
                </a:lnTo>
                <a:lnTo>
                  <a:pt x="105016" y="225818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78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0997"/>
                </a:lnTo>
                <a:lnTo>
                  <a:pt x="53454" y="385381"/>
                </a:lnTo>
                <a:lnTo>
                  <a:pt x="48958" y="400875"/>
                </a:lnTo>
                <a:lnTo>
                  <a:pt x="47459" y="407504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72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62" y="363804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194208" y="299847"/>
                </a:lnTo>
                <a:lnTo>
                  <a:pt x="206540" y="289064"/>
                </a:lnTo>
                <a:lnTo>
                  <a:pt x="236956" y="244767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4" h="436244">
                <a:moveTo>
                  <a:pt x="391756" y="217919"/>
                </a:moveTo>
                <a:lnTo>
                  <a:pt x="387070" y="159296"/>
                </a:lnTo>
                <a:lnTo>
                  <a:pt x="373011" y="102857"/>
                </a:lnTo>
                <a:lnTo>
                  <a:pt x="348716" y="52082"/>
                </a:lnTo>
                <a:lnTo>
                  <a:pt x="313309" y="10452"/>
                </a:lnTo>
                <a:lnTo>
                  <a:pt x="301104" y="0"/>
                </a:lnTo>
                <a:lnTo>
                  <a:pt x="291515" y="0"/>
                </a:lnTo>
                <a:lnTo>
                  <a:pt x="289775" y="431"/>
                </a:lnTo>
                <a:lnTo>
                  <a:pt x="288315" y="1308"/>
                </a:lnTo>
                <a:lnTo>
                  <a:pt x="287591" y="2908"/>
                </a:lnTo>
                <a:lnTo>
                  <a:pt x="287591" y="5232"/>
                </a:lnTo>
                <a:lnTo>
                  <a:pt x="316699" y="41630"/>
                </a:lnTo>
                <a:lnTo>
                  <a:pt x="335622" y="77698"/>
                </a:lnTo>
                <a:lnTo>
                  <a:pt x="349135" y="119100"/>
                </a:lnTo>
                <a:lnTo>
                  <a:pt x="357238" y="165836"/>
                </a:lnTo>
                <a:lnTo>
                  <a:pt x="359943" y="217919"/>
                </a:lnTo>
                <a:lnTo>
                  <a:pt x="357238" y="269989"/>
                </a:lnTo>
                <a:lnTo>
                  <a:pt x="349135" y="316725"/>
                </a:lnTo>
                <a:lnTo>
                  <a:pt x="335622" y="358127"/>
                </a:lnTo>
                <a:lnTo>
                  <a:pt x="316699" y="394195"/>
                </a:lnTo>
                <a:lnTo>
                  <a:pt x="292392" y="424929"/>
                </a:lnTo>
                <a:lnTo>
                  <a:pt x="287591" y="430593"/>
                </a:lnTo>
                <a:lnTo>
                  <a:pt x="287883" y="432346"/>
                </a:lnTo>
                <a:lnTo>
                  <a:pt x="288315" y="433654"/>
                </a:lnTo>
                <a:lnTo>
                  <a:pt x="289483" y="435394"/>
                </a:lnTo>
                <a:lnTo>
                  <a:pt x="290207" y="435825"/>
                </a:lnTo>
                <a:lnTo>
                  <a:pt x="301104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87" y="394347"/>
                </a:lnTo>
                <a:lnTo>
                  <a:pt x="361251" y="359994"/>
                </a:lnTo>
                <a:lnTo>
                  <a:pt x="377367" y="321640"/>
                </a:lnTo>
                <a:lnTo>
                  <a:pt x="387400" y="275005"/>
                </a:lnTo>
                <a:lnTo>
                  <a:pt x="391477" y="232600"/>
                </a:lnTo>
                <a:lnTo>
                  <a:pt x="39175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3886637" y="924825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4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4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4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4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3" name="object 23"/>
          <p:cNvGrpSpPr/>
          <p:nvPr/>
        </p:nvGrpSpPr>
        <p:grpSpPr>
          <a:xfrm>
            <a:off x="14574614" y="827199"/>
            <a:ext cx="739775" cy="436245"/>
            <a:chOff x="14574614" y="827199"/>
            <a:chExt cx="739775" cy="43624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4614" y="998916"/>
              <a:ext cx="241886" cy="116366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4855280" y="827207"/>
              <a:ext cx="459105" cy="436245"/>
            </a:xfrm>
            <a:custGeom>
              <a:avLst/>
              <a:gdLst/>
              <a:ahLst/>
              <a:cxnLst/>
              <a:rect l="l" t="t" r="r" b="b"/>
              <a:pathLst>
                <a:path w="459105" h="436244">
                  <a:moveTo>
                    <a:pt x="312928" y="95885"/>
                  </a:moveTo>
                  <a:lnTo>
                    <a:pt x="293751" y="51866"/>
                  </a:lnTo>
                  <a:lnTo>
                    <a:pt x="266725" y="35991"/>
                  </a:lnTo>
                  <a:lnTo>
                    <a:pt x="266725" y="81648"/>
                  </a:lnTo>
                  <a:lnTo>
                    <a:pt x="266636" y="87160"/>
                  </a:lnTo>
                  <a:lnTo>
                    <a:pt x="257213" y="132245"/>
                  </a:lnTo>
                  <a:lnTo>
                    <a:pt x="230555" y="165557"/>
                  </a:lnTo>
                  <a:lnTo>
                    <a:pt x="173634" y="177787"/>
                  </a:lnTo>
                  <a:lnTo>
                    <a:pt x="142328" y="177761"/>
                  </a:lnTo>
                  <a:lnTo>
                    <a:pt x="131292" y="177596"/>
                  </a:lnTo>
                  <a:lnTo>
                    <a:pt x="124675" y="177330"/>
                  </a:lnTo>
                  <a:lnTo>
                    <a:pt x="122466" y="176949"/>
                  </a:lnTo>
                  <a:lnTo>
                    <a:pt x="122961" y="174929"/>
                  </a:lnTo>
                  <a:lnTo>
                    <a:pt x="124421" y="169316"/>
                  </a:lnTo>
                  <a:lnTo>
                    <a:pt x="130314" y="147307"/>
                  </a:lnTo>
                  <a:lnTo>
                    <a:pt x="134200" y="132600"/>
                  </a:lnTo>
                  <a:lnTo>
                    <a:pt x="138049" y="117678"/>
                  </a:lnTo>
                  <a:lnTo>
                    <a:pt x="141833" y="102527"/>
                  </a:lnTo>
                  <a:lnTo>
                    <a:pt x="145567" y="87160"/>
                  </a:lnTo>
                  <a:lnTo>
                    <a:pt x="148742" y="73939"/>
                  </a:lnTo>
                  <a:lnTo>
                    <a:pt x="151295" y="63487"/>
                  </a:lnTo>
                  <a:lnTo>
                    <a:pt x="161696" y="49682"/>
                  </a:lnTo>
                  <a:lnTo>
                    <a:pt x="161975" y="49974"/>
                  </a:lnTo>
                  <a:lnTo>
                    <a:pt x="163728" y="49974"/>
                  </a:lnTo>
                  <a:lnTo>
                    <a:pt x="166916" y="49682"/>
                  </a:lnTo>
                  <a:lnTo>
                    <a:pt x="170116" y="49390"/>
                  </a:lnTo>
                  <a:lnTo>
                    <a:pt x="174332" y="49250"/>
                  </a:lnTo>
                  <a:lnTo>
                    <a:pt x="194818" y="49250"/>
                  </a:lnTo>
                  <a:lnTo>
                    <a:pt x="238683" y="52438"/>
                  </a:lnTo>
                  <a:lnTo>
                    <a:pt x="266433" y="78587"/>
                  </a:lnTo>
                  <a:lnTo>
                    <a:pt x="266725" y="81648"/>
                  </a:lnTo>
                  <a:lnTo>
                    <a:pt x="266725" y="35991"/>
                  </a:lnTo>
                  <a:lnTo>
                    <a:pt x="222161" y="29743"/>
                  </a:lnTo>
                  <a:lnTo>
                    <a:pt x="158635" y="29197"/>
                  </a:lnTo>
                  <a:lnTo>
                    <a:pt x="95885" y="29413"/>
                  </a:lnTo>
                  <a:lnTo>
                    <a:pt x="69291" y="44157"/>
                  </a:lnTo>
                  <a:lnTo>
                    <a:pt x="69291" y="47066"/>
                  </a:lnTo>
                  <a:lnTo>
                    <a:pt x="70307" y="48514"/>
                  </a:lnTo>
                  <a:lnTo>
                    <a:pt x="74383" y="49098"/>
                  </a:lnTo>
                  <a:lnTo>
                    <a:pt x="78879" y="49250"/>
                  </a:lnTo>
                  <a:lnTo>
                    <a:pt x="85852" y="49250"/>
                  </a:lnTo>
                  <a:lnTo>
                    <a:pt x="102412" y="49822"/>
                  </a:lnTo>
                  <a:lnTo>
                    <a:pt x="110693" y="51130"/>
                  </a:lnTo>
                  <a:lnTo>
                    <a:pt x="110617" y="53606"/>
                  </a:lnTo>
                  <a:lnTo>
                    <a:pt x="108851" y="63296"/>
                  </a:lnTo>
                  <a:lnTo>
                    <a:pt x="93776" y="126466"/>
                  </a:lnTo>
                  <a:lnTo>
                    <a:pt x="81292" y="176453"/>
                  </a:lnTo>
                  <a:lnTo>
                    <a:pt x="67386" y="231482"/>
                  </a:lnTo>
                  <a:lnTo>
                    <a:pt x="57746" y="269125"/>
                  </a:lnTo>
                  <a:lnTo>
                    <a:pt x="40970" y="305511"/>
                  </a:lnTo>
                  <a:lnTo>
                    <a:pt x="14820" y="306819"/>
                  </a:lnTo>
                  <a:lnTo>
                    <a:pt x="9296" y="307111"/>
                  </a:lnTo>
                  <a:lnTo>
                    <a:pt x="0" y="321500"/>
                  </a:lnTo>
                  <a:lnTo>
                    <a:pt x="0" y="324980"/>
                  </a:lnTo>
                  <a:lnTo>
                    <a:pt x="2616" y="326440"/>
                  </a:lnTo>
                  <a:lnTo>
                    <a:pt x="7835" y="326440"/>
                  </a:lnTo>
                  <a:lnTo>
                    <a:pt x="8712" y="326148"/>
                  </a:lnTo>
                  <a:lnTo>
                    <a:pt x="13944" y="325996"/>
                  </a:lnTo>
                  <a:lnTo>
                    <a:pt x="64935" y="325996"/>
                  </a:lnTo>
                  <a:lnTo>
                    <a:pt x="100241" y="326250"/>
                  </a:lnTo>
                  <a:lnTo>
                    <a:pt x="123774" y="326872"/>
                  </a:lnTo>
                  <a:lnTo>
                    <a:pt x="127838" y="326872"/>
                  </a:lnTo>
                  <a:lnTo>
                    <a:pt x="130162" y="326148"/>
                  </a:lnTo>
                  <a:lnTo>
                    <a:pt x="130314" y="325996"/>
                  </a:lnTo>
                  <a:lnTo>
                    <a:pt x="131622" y="324688"/>
                  </a:lnTo>
                  <a:lnTo>
                    <a:pt x="133654" y="320624"/>
                  </a:lnTo>
                  <a:lnTo>
                    <a:pt x="134670" y="316268"/>
                  </a:lnTo>
                  <a:lnTo>
                    <a:pt x="134670" y="311035"/>
                  </a:lnTo>
                  <a:lnTo>
                    <a:pt x="133794" y="309435"/>
                  </a:lnTo>
                  <a:lnTo>
                    <a:pt x="132054" y="306819"/>
                  </a:lnTo>
                  <a:lnTo>
                    <a:pt x="118541" y="306819"/>
                  </a:lnTo>
                  <a:lnTo>
                    <a:pt x="114287" y="306235"/>
                  </a:lnTo>
                  <a:lnTo>
                    <a:pt x="112153" y="305955"/>
                  </a:lnTo>
                  <a:lnTo>
                    <a:pt x="107353" y="305663"/>
                  </a:lnTo>
                  <a:lnTo>
                    <a:pt x="100965" y="306235"/>
                  </a:lnTo>
                  <a:lnTo>
                    <a:pt x="98501" y="305955"/>
                  </a:lnTo>
                  <a:lnTo>
                    <a:pt x="93268" y="301155"/>
                  </a:lnTo>
                  <a:lnTo>
                    <a:pt x="94081" y="296659"/>
                  </a:lnTo>
                  <a:lnTo>
                    <a:pt x="96532" y="286232"/>
                  </a:lnTo>
                  <a:lnTo>
                    <a:pt x="100622" y="269862"/>
                  </a:lnTo>
                  <a:lnTo>
                    <a:pt x="106337" y="247548"/>
                  </a:lnTo>
                  <a:lnTo>
                    <a:pt x="119418" y="195681"/>
                  </a:lnTo>
                  <a:lnTo>
                    <a:pt x="160820" y="195681"/>
                  </a:lnTo>
                  <a:lnTo>
                    <a:pt x="202577" y="195033"/>
                  </a:lnTo>
                  <a:lnTo>
                    <a:pt x="206578" y="194818"/>
                  </a:lnTo>
                  <a:lnTo>
                    <a:pt x="229247" y="189534"/>
                  </a:lnTo>
                  <a:lnTo>
                    <a:pt x="249732" y="181521"/>
                  </a:lnTo>
                  <a:lnTo>
                    <a:pt x="256044" y="177812"/>
                  </a:lnTo>
                  <a:lnTo>
                    <a:pt x="268033" y="170789"/>
                  </a:lnTo>
                  <a:lnTo>
                    <a:pt x="284162" y="157327"/>
                  </a:lnTo>
                  <a:lnTo>
                    <a:pt x="296748" y="143027"/>
                  </a:lnTo>
                  <a:lnTo>
                    <a:pt x="305727" y="128028"/>
                  </a:lnTo>
                  <a:lnTo>
                    <a:pt x="311124" y="112306"/>
                  </a:lnTo>
                  <a:lnTo>
                    <a:pt x="312928" y="95885"/>
                  </a:lnTo>
                  <a:close/>
                </a:path>
                <a:path w="459105" h="436244">
                  <a:moveTo>
                    <a:pt x="458495" y="1308"/>
                  </a:moveTo>
                  <a:lnTo>
                    <a:pt x="456463" y="0"/>
                  </a:lnTo>
                  <a:lnTo>
                    <a:pt x="444982" y="0"/>
                  </a:lnTo>
                  <a:lnTo>
                    <a:pt x="439166" y="4356"/>
                  </a:lnTo>
                  <a:lnTo>
                    <a:pt x="435533" y="7404"/>
                  </a:lnTo>
                  <a:lnTo>
                    <a:pt x="432638" y="10896"/>
                  </a:lnTo>
                  <a:lnTo>
                    <a:pt x="419709" y="23964"/>
                  </a:lnTo>
                  <a:lnTo>
                    <a:pt x="384835" y="75831"/>
                  </a:lnTo>
                  <a:lnTo>
                    <a:pt x="368706" y="114185"/>
                  </a:lnTo>
                  <a:lnTo>
                    <a:pt x="358686" y="160820"/>
                  </a:lnTo>
                  <a:lnTo>
                    <a:pt x="354596" y="203073"/>
                  </a:lnTo>
                  <a:lnTo>
                    <a:pt x="354330" y="217919"/>
                  </a:lnTo>
                  <a:lnTo>
                    <a:pt x="355498" y="247497"/>
                  </a:lnTo>
                  <a:lnTo>
                    <a:pt x="364871" y="305028"/>
                  </a:lnTo>
                  <a:lnTo>
                    <a:pt x="383832" y="359498"/>
                  </a:lnTo>
                  <a:lnTo>
                    <a:pt x="413689" y="405701"/>
                  </a:lnTo>
                  <a:lnTo>
                    <a:pt x="444982" y="435825"/>
                  </a:lnTo>
                  <a:lnTo>
                    <a:pt x="456311" y="435825"/>
                  </a:lnTo>
                  <a:lnTo>
                    <a:pt x="458495" y="434517"/>
                  </a:lnTo>
                  <a:lnTo>
                    <a:pt x="458495" y="431609"/>
                  </a:lnTo>
                  <a:lnTo>
                    <a:pt x="447167" y="418045"/>
                  </a:lnTo>
                  <a:lnTo>
                    <a:pt x="432777" y="399656"/>
                  </a:lnTo>
                  <a:lnTo>
                    <a:pt x="411429" y="362178"/>
                  </a:lnTo>
                  <a:lnTo>
                    <a:pt x="397446" y="319430"/>
                  </a:lnTo>
                  <a:lnTo>
                    <a:pt x="387997" y="261937"/>
                  </a:lnTo>
                  <a:lnTo>
                    <a:pt x="386143" y="217919"/>
                  </a:lnTo>
                  <a:lnTo>
                    <a:pt x="386613" y="195326"/>
                  </a:lnTo>
                  <a:lnTo>
                    <a:pt x="390309" y="153276"/>
                  </a:lnTo>
                  <a:lnTo>
                    <a:pt x="397471" y="115824"/>
                  </a:lnTo>
                  <a:lnTo>
                    <a:pt x="411861" y="73647"/>
                  </a:lnTo>
                  <a:lnTo>
                    <a:pt x="433209" y="36169"/>
                  </a:lnTo>
                  <a:lnTo>
                    <a:pt x="456018" y="7848"/>
                  </a:lnTo>
                  <a:lnTo>
                    <a:pt x="458495" y="4787"/>
                  </a:lnTo>
                  <a:lnTo>
                    <a:pt x="458495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15360040" y="827207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4" h="436244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01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18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4" h="436244">
                <a:moveTo>
                  <a:pt x="391756" y="217919"/>
                </a:moveTo>
                <a:lnTo>
                  <a:pt x="387070" y="159296"/>
                </a:lnTo>
                <a:lnTo>
                  <a:pt x="373011" y="102857"/>
                </a:lnTo>
                <a:lnTo>
                  <a:pt x="348716" y="52082"/>
                </a:lnTo>
                <a:lnTo>
                  <a:pt x="313296" y="10452"/>
                </a:lnTo>
                <a:lnTo>
                  <a:pt x="301091" y="0"/>
                </a:lnTo>
                <a:lnTo>
                  <a:pt x="291515" y="0"/>
                </a:lnTo>
                <a:lnTo>
                  <a:pt x="289763" y="431"/>
                </a:lnTo>
                <a:lnTo>
                  <a:pt x="288315" y="1308"/>
                </a:lnTo>
                <a:lnTo>
                  <a:pt x="287591" y="2908"/>
                </a:lnTo>
                <a:lnTo>
                  <a:pt x="287591" y="5232"/>
                </a:lnTo>
                <a:lnTo>
                  <a:pt x="316699" y="41630"/>
                </a:lnTo>
                <a:lnTo>
                  <a:pt x="335610" y="77698"/>
                </a:lnTo>
                <a:lnTo>
                  <a:pt x="349123" y="119100"/>
                </a:lnTo>
                <a:lnTo>
                  <a:pt x="357238" y="165836"/>
                </a:lnTo>
                <a:lnTo>
                  <a:pt x="359930" y="217919"/>
                </a:lnTo>
                <a:lnTo>
                  <a:pt x="357238" y="269989"/>
                </a:lnTo>
                <a:lnTo>
                  <a:pt x="349123" y="316725"/>
                </a:lnTo>
                <a:lnTo>
                  <a:pt x="335610" y="358127"/>
                </a:lnTo>
                <a:lnTo>
                  <a:pt x="316699" y="394195"/>
                </a:lnTo>
                <a:lnTo>
                  <a:pt x="292379" y="424929"/>
                </a:lnTo>
                <a:lnTo>
                  <a:pt x="287591" y="430593"/>
                </a:lnTo>
                <a:lnTo>
                  <a:pt x="287883" y="432346"/>
                </a:lnTo>
                <a:lnTo>
                  <a:pt x="288315" y="433654"/>
                </a:lnTo>
                <a:lnTo>
                  <a:pt x="289471" y="435394"/>
                </a:lnTo>
                <a:lnTo>
                  <a:pt x="290207" y="435825"/>
                </a:lnTo>
                <a:lnTo>
                  <a:pt x="301091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74" y="394347"/>
                </a:lnTo>
                <a:lnTo>
                  <a:pt x="361238" y="359994"/>
                </a:lnTo>
                <a:lnTo>
                  <a:pt x="377367" y="321640"/>
                </a:lnTo>
                <a:lnTo>
                  <a:pt x="387388" y="275005"/>
                </a:lnTo>
                <a:lnTo>
                  <a:pt x="391477" y="232600"/>
                </a:lnTo>
                <a:lnTo>
                  <a:pt x="39175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37366" y="2730367"/>
            <a:ext cx="7539355" cy="7531100"/>
            <a:chOff x="10837366" y="2730367"/>
            <a:chExt cx="7539355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74480" y="4010349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69" h="502920">
                  <a:moveTo>
                    <a:pt x="180632" y="283285"/>
                  </a:moveTo>
                  <a:lnTo>
                    <a:pt x="140880" y="283285"/>
                  </a:lnTo>
                  <a:lnTo>
                    <a:pt x="142404" y="282523"/>
                  </a:lnTo>
                  <a:lnTo>
                    <a:pt x="152303" y="251301"/>
                  </a:lnTo>
                  <a:lnTo>
                    <a:pt x="165520" y="210131"/>
                  </a:lnTo>
                  <a:lnTo>
                    <a:pt x="183573" y="160014"/>
                  </a:lnTo>
                  <a:lnTo>
                    <a:pt x="207133" y="108897"/>
                  </a:lnTo>
                  <a:lnTo>
                    <a:pt x="234547" y="62920"/>
                  </a:lnTo>
                  <a:lnTo>
                    <a:pt x="264056" y="30841"/>
                  </a:lnTo>
                  <a:lnTo>
                    <a:pt x="302085" y="8138"/>
                  </a:lnTo>
                  <a:lnTo>
                    <a:pt x="344206" y="0"/>
                  </a:lnTo>
                  <a:lnTo>
                    <a:pt x="360864" y="1523"/>
                  </a:lnTo>
                  <a:lnTo>
                    <a:pt x="405128" y="24368"/>
                  </a:lnTo>
                  <a:lnTo>
                    <a:pt x="424609" y="55590"/>
                  </a:lnTo>
                  <a:lnTo>
                    <a:pt x="332022" y="55590"/>
                  </a:lnTo>
                  <a:lnTo>
                    <a:pt x="313650" y="57494"/>
                  </a:lnTo>
                  <a:lnTo>
                    <a:pt x="278620" y="72725"/>
                  </a:lnTo>
                  <a:lnTo>
                    <a:pt x="246303" y="102757"/>
                  </a:lnTo>
                  <a:lnTo>
                    <a:pt x="219269" y="145021"/>
                  </a:lnTo>
                  <a:lnTo>
                    <a:pt x="202564" y="185477"/>
                  </a:lnTo>
                  <a:lnTo>
                    <a:pt x="191902" y="226980"/>
                  </a:lnTo>
                  <a:lnTo>
                    <a:pt x="180632" y="283285"/>
                  </a:lnTo>
                  <a:close/>
                </a:path>
                <a:path w="433069" h="502920">
                  <a:moveTo>
                    <a:pt x="113720" y="502602"/>
                  </a:moveTo>
                  <a:lnTo>
                    <a:pt x="106612" y="502602"/>
                  </a:lnTo>
                  <a:lnTo>
                    <a:pt x="96284" y="500175"/>
                  </a:lnTo>
                  <a:lnTo>
                    <a:pt x="88907" y="495177"/>
                  </a:lnTo>
                  <a:lnTo>
                    <a:pt x="84480" y="487610"/>
                  </a:lnTo>
                  <a:lnTo>
                    <a:pt x="83005" y="477472"/>
                  </a:lnTo>
                  <a:lnTo>
                    <a:pt x="85623" y="465906"/>
                  </a:lnTo>
                  <a:lnTo>
                    <a:pt x="93476" y="438825"/>
                  </a:lnTo>
                  <a:lnTo>
                    <a:pt x="106565" y="396227"/>
                  </a:lnTo>
                  <a:lnTo>
                    <a:pt x="124889" y="338114"/>
                  </a:lnTo>
                  <a:lnTo>
                    <a:pt x="118543" y="335576"/>
                  </a:lnTo>
                  <a:lnTo>
                    <a:pt x="114989" y="334306"/>
                  </a:lnTo>
                  <a:lnTo>
                    <a:pt x="105851" y="331260"/>
                  </a:lnTo>
                  <a:lnTo>
                    <a:pt x="100266" y="328976"/>
                  </a:lnTo>
                  <a:lnTo>
                    <a:pt x="60413" y="306638"/>
                  </a:lnTo>
                  <a:lnTo>
                    <a:pt x="28985" y="276716"/>
                  </a:lnTo>
                  <a:lnTo>
                    <a:pt x="8947" y="244257"/>
                  </a:lnTo>
                  <a:lnTo>
                    <a:pt x="823" y="201231"/>
                  </a:lnTo>
                  <a:lnTo>
                    <a:pt x="0" y="191902"/>
                  </a:lnTo>
                  <a:lnTo>
                    <a:pt x="1237" y="172436"/>
                  </a:lnTo>
                  <a:lnTo>
                    <a:pt x="11137" y="126364"/>
                  </a:lnTo>
                  <a:lnTo>
                    <a:pt x="30698" y="73201"/>
                  </a:lnTo>
                  <a:lnTo>
                    <a:pt x="58494" y="27509"/>
                  </a:lnTo>
                  <a:lnTo>
                    <a:pt x="95951" y="8376"/>
                  </a:lnTo>
                  <a:lnTo>
                    <a:pt x="101282" y="10407"/>
                  </a:lnTo>
                  <a:lnTo>
                    <a:pt x="101282" y="17514"/>
                  </a:lnTo>
                  <a:lnTo>
                    <a:pt x="99251" y="21068"/>
                  </a:lnTo>
                  <a:lnTo>
                    <a:pt x="95189" y="25130"/>
                  </a:lnTo>
                  <a:lnTo>
                    <a:pt x="80578" y="44025"/>
                  </a:lnTo>
                  <a:lnTo>
                    <a:pt x="57351" y="85528"/>
                  </a:lnTo>
                  <a:lnTo>
                    <a:pt x="41978" y="129838"/>
                  </a:lnTo>
                  <a:lnTo>
                    <a:pt x="31983" y="176672"/>
                  </a:lnTo>
                  <a:lnTo>
                    <a:pt x="32650" y="189285"/>
                  </a:lnTo>
                  <a:lnTo>
                    <a:pt x="48356" y="232786"/>
                  </a:lnTo>
                  <a:lnTo>
                    <a:pt x="78388" y="259439"/>
                  </a:lnTo>
                  <a:lnTo>
                    <a:pt x="117464" y="277764"/>
                  </a:lnTo>
                  <a:lnTo>
                    <a:pt x="140880" y="283285"/>
                  </a:lnTo>
                  <a:lnTo>
                    <a:pt x="180632" y="283285"/>
                  </a:lnTo>
                  <a:lnTo>
                    <a:pt x="179718" y="287854"/>
                  </a:lnTo>
                  <a:lnTo>
                    <a:pt x="188856" y="288869"/>
                  </a:lnTo>
                  <a:lnTo>
                    <a:pt x="193933" y="289377"/>
                  </a:lnTo>
                  <a:lnTo>
                    <a:pt x="339419" y="289377"/>
                  </a:lnTo>
                  <a:lnTo>
                    <a:pt x="336972" y="291518"/>
                  </a:lnTo>
                  <a:lnTo>
                    <a:pt x="281000" y="324930"/>
                  </a:lnTo>
                  <a:lnTo>
                    <a:pt x="220840" y="342064"/>
                  </a:lnTo>
                  <a:lnTo>
                    <a:pt x="189618" y="344206"/>
                  </a:lnTo>
                  <a:lnTo>
                    <a:pt x="176418" y="344206"/>
                  </a:lnTo>
                  <a:lnTo>
                    <a:pt x="169818" y="344714"/>
                  </a:lnTo>
                  <a:lnTo>
                    <a:pt x="169818" y="345729"/>
                  </a:lnTo>
                  <a:lnTo>
                    <a:pt x="164488" y="373144"/>
                  </a:lnTo>
                  <a:lnTo>
                    <a:pt x="162108" y="386804"/>
                  </a:lnTo>
                  <a:lnTo>
                    <a:pt x="153826" y="431781"/>
                  </a:lnTo>
                  <a:lnTo>
                    <a:pt x="145450" y="472903"/>
                  </a:lnTo>
                  <a:lnTo>
                    <a:pt x="120066" y="501079"/>
                  </a:lnTo>
                  <a:lnTo>
                    <a:pt x="113720" y="502602"/>
                  </a:lnTo>
                  <a:close/>
                </a:path>
                <a:path w="433069" h="502920">
                  <a:moveTo>
                    <a:pt x="339419" y="289377"/>
                  </a:moveTo>
                  <a:lnTo>
                    <a:pt x="194948" y="289377"/>
                  </a:lnTo>
                  <a:lnTo>
                    <a:pt x="237498" y="286093"/>
                  </a:lnTo>
                  <a:lnTo>
                    <a:pt x="276050" y="276240"/>
                  </a:lnTo>
                  <a:lnTo>
                    <a:pt x="310604" y="259820"/>
                  </a:lnTo>
                  <a:lnTo>
                    <a:pt x="341160" y="236832"/>
                  </a:lnTo>
                  <a:lnTo>
                    <a:pt x="384186" y="182574"/>
                  </a:lnTo>
                  <a:lnTo>
                    <a:pt x="399035" y="124889"/>
                  </a:lnTo>
                  <a:lnTo>
                    <a:pt x="397893" y="109753"/>
                  </a:lnTo>
                  <a:lnTo>
                    <a:pt x="380759" y="74628"/>
                  </a:lnTo>
                  <a:lnTo>
                    <a:pt x="346491" y="57066"/>
                  </a:lnTo>
                  <a:lnTo>
                    <a:pt x="332022" y="55590"/>
                  </a:lnTo>
                  <a:lnTo>
                    <a:pt x="424609" y="55590"/>
                  </a:lnTo>
                  <a:lnTo>
                    <a:pt x="425286" y="57066"/>
                  </a:lnTo>
                  <a:lnTo>
                    <a:pt x="430543" y="79769"/>
                  </a:lnTo>
                  <a:lnTo>
                    <a:pt x="432542" y="106612"/>
                  </a:lnTo>
                  <a:lnTo>
                    <a:pt x="430496" y="136026"/>
                  </a:lnTo>
                  <a:lnTo>
                    <a:pt x="414123" y="193140"/>
                  </a:lnTo>
                  <a:lnTo>
                    <a:pt x="381901" y="246970"/>
                  </a:lnTo>
                  <a:lnTo>
                    <a:pt x="360959" y="270529"/>
                  </a:lnTo>
                  <a:lnTo>
                    <a:pt x="339419" y="289377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5496910" y="4952728"/>
              <a:ext cx="478790" cy="701675"/>
            </a:xfrm>
            <a:custGeom>
              <a:avLst/>
              <a:gdLst/>
              <a:ahLst/>
              <a:cxnLst/>
              <a:rect l="l" t="t" r="r" b="b"/>
              <a:pathLst>
                <a:path w="478790" h="701675">
                  <a:moveTo>
                    <a:pt x="189629" y="701549"/>
                  </a:moveTo>
                  <a:lnTo>
                    <a:pt x="170119" y="701549"/>
                  </a:lnTo>
                  <a:lnTo>
                    <a:pt x="166998" y="698427"/>
                  </a:lnTo>
                  <a:lnTo>
                    <a:pt x="165437" y="696346"/>
                  </a:lnTo>
                  <a:lnTo>
                    <a:pt x="165437" y="695306"/>
                  </a:lnTo>
                  <a:lnTo>
                    <a:pt x="166559" y="689209"/>
                  </a:lnTo>
                  <a:lnTo>
                    <a:pt x="169924" y="674821"/>
                  </a:lnTo>
                  <a:lnTo>
                    <a:pt x="196847" y="567911"/>
                  </a:lnTo>
                  <a:lnTo>
                    <a:pt x="200212" y="554011"/>
                  </a:lnTo>
                  <a:lnTo>
                    <a:pt x="201334" y="548597"/>
                  </a:lnTo>
                  <a:lnTo>
                    <a:pt x="197692" y="548077"/>
                  </a:lnTo>
                  <a:lnTo>
                    <a:pt x="194051" y="547817"/>
                  </a:lnTo>
                  <a:lnTo>
                    <a:pt x="190409" y="547817"/>
                  </a:lnTo>
                  <a:lnTo>
                    <a:pt x="136125" y="534209"/>
                  </a:lnTo>
                  <a:lnTo>
                    <a:pt x="97350" y="510554"/>
                  </a:lnTo>
                  <a:lnTo>
                    <a:pt x="74086" y="476852"/>
                  </a:lnTo>
                  <a:lnTo>
                    <a:pt x="66331" y="433103"/>
                  </a:lnTo>
                  <a:lnTo>
                    <a:pt x="67940" y="416764"/>
                  </a:lnTo>
                  <a:lnTo>
                    <a:pt x="72769" y="395060"/>
                  </a:lnTo>
                  <a:lnTo>
                    <a:pt x="80816" y="367991"/>
                  </a:lnTo>
                  <a:lnTo>
                    <a:pt x="103398" y="303611"/>
                  </a:lnTo>
                  <a:lnTo>
                    <a:pt x="111592" y="278005"/>
                  </a:lnTo>
                  <a:lnTo>
                    <a:pt x="116664" y="258740"/>
                  </a:lnTo>
                  <a:lnTo>
                    <a:pt x="118615" y="244254"/>
                  </a:lnTo>
                  <a:lnTo>
                    <a:pt x="118615" y="233329"/>
                  </a:lnTo>
                  <a:lnTo>
                    <a:pt x="117575" y="231508"/>
                  </a:lnTo>
                  <a:lnTo>
                    <a:pt x="113413" y="227346"/>
                  </a:lnTo>
                  <a:lnTo>
                    <a:pt x="110551" y="226306"/>
                  </a:lnTo>
                  <a:lnTo>
                    <a:pt x="103788" y="226306"/>
                  </a:lnTo>
                  <a:lnTo>
                    <a:pt x="63990" y="248692"/>
                  </a:lnTo>
                  <a:lnTo>
                    <a:pt x="43554" y="281614"/>
                  </a:lnTo>
                  <a:lnTo>
                    <a:pt x="31214" y="316308"/>
                  </a:lnTo>
                  <a:lnTo>
                    <a:pt x="29133" y="322031"/>
                  </a:lnTo>
                  <a:lnTo>
                    <a:pt x="0" y="319169"/>
                  </a:lnTo>
                  <a:lnTo>
                    <a:pt x="0" y="317609"/>
                  </a:lnTo>
                  <a:lnTo>
                    <a:pt x="16290" y="268299"/>
                  </a:lnTo>
                  <a:lnTo>
                    <a:pt x="47602" y="226306"/>
                  </a:lnTo>
                  <a:lnTo>
                    <a:pt x="92522" y="199237"/>
                  </a:lnTo>
                  <a:lnTo>
                    <a:pt x="109251" y="197432"/>
                  </a:lnTo>
                  <a:lnTo>
                    <a:pt x="124419" y="198603"/>
                  </a:lnTo>
                  <a:lnTo>
                    <a:pt x="159975" y="216161"/>
                  </a:lnTo>
                  <a:lnTo>
                    <a:pt x="178703" y="262203"/>
                  </a:lnTo>
                  <a:lnTo>
                    <a:pt x="177143" y="273225"/>
                  </a:lnTo>
                  <a:lnTo>
                    <a:pt x="172461" y="290686"/>
                  </a:lnTo>
                  <a:lnTo>
                    <a:pt x="164657" y="314585"/>
                  </a:lnTo>
                  <a:lnTo>
                    <a:pt x="153732" y="344921"/>
                  </a:lnTo>
                  <a:lnTo>
                    <a:pt x="142855" y="376185"/>
                  </a:lnTo>
                  <a:lnTo>
                    <a:pt x="135198" y="402864"/>
                  </a:lnTo>
                  <a:lnTo>
                    <a:pt x="130760" y="424958"/>
                  </a:lnTo>
                  <a:lnTo>
                    <a:pt x="129540" y="442467"/>
                  </a:lnTo>
                  <a:lnTo>
                    <a:pt x="131735" y="457977"/>
                  </a:lnTo>
                  <a:lnTo>
                    <a:pt x="150610" y="493971"/>
                  </a:lnTo>
                  <a:lnTo>
                    <a:pt x="184166" y="512700"/>
                  </a:lnTo>
                  <a:lnTo>
                    <a:pt x="193530" y="516862"/>
                  </a:lnTo>
                  <a:lnTo>
                    <a:pt x="201594" y="518943"/>
                  </a:lnTo>
                  <a:lnTo>
                    <a:pt x="209138" y="518943"/>
                  </a:lnTo>
                  <a:lnTo>
                    <a:pt x="273128" y="260642"/>
                  </a:lnTo>
                  <a:lnTo>
                    <a:pt x="328471" y="43388"/>
                  </a:lnTo>
                  <a:lnTo>
                    <a:pt x="336556" y="12173"/>
                  </a:lnTo>
                  <a:lnTo>
                    <a:pt x="339459" y="1560"/>
                  </a:lnTo>
                  <a:lnTo>
                    <a:pt x="341020" y="520"/>
                  </a:lnTo>
                  <a:lnTo>
                    <a:pt x="345182" y="0"/>
                  </a:lnTo>
                  <a:lnTo>
                    <a:pt x="362350" y="0"/>
                  </a:lnTo>
                  <a:lnTo>
                    <a:pt x="367552" y="1820"/>
                  </a:lnTo>
                  <a:lnTo>
                    <a:pt x="367552" y="5462"/>
                  </a:lnTo>
                  <a:lnTo>
                    <a:pt x="365024" y="18042"/>
                  </a:lnTo>
                  <a:lnTo>
                    <a:pt x="357439" y="50161"/>
                  </a:lnTo>
                  <a:lnTo>
                    <a:pt x="344797" y="101822"/>
                  </a:lnTo>
                  <a:lnTo>
                    <a:pt x="240352" y="520504"/>
                  </a:lnTo>
                  <a:lnTo>
                    <a:pt x="240352" y="521024"/>
                  </a:lnTo>
                  <a:lnTo>
                    <a:pt x="241913" y="521284"/>
                  </a:lnTo>
                  <a:lnTo>
                    <a:pt x="245035" y="521284"/>
                  </a:lnTo>
                  <a:lnTo>
                    <a:pt x="310390" y="504116"/>
                  </a:lnTo>
                  <a:lnTo>
                    <a:pt x="372234" y="452612"/>
                  </a:lnTo>
                  <a:lnTo>
                    <a:pt x="398572" y="418861"/>
                  </a:lnTo>
                  <a:lnTo>
                    <a:pt x="429006" y="354871"/>
                  </a:lnTo>
                  <a:lnTo>
                    <a:pt x="433103" y="324632"/>
                  </a:lnTo>
                  <a:lnTo>
                    <a:pt x="432713" y="315609"/>
                  </a:lnTo>
                  <a:lnTo>
                    <a:pt x="418016" y="277550"/>
                  </a:lnTo>
                  <a:lnTo>
                    <a:pt x="407611" y="270266"/>
                  </a:lnTo>
                  <a:lnTo>
                    <a:pt x="402929" y="265584"/>
                  </a:lnTo>
                  <a:lnTo>
                    <a:pt x="395840" y="225916"/>
                  </a:lnTo>
                  <a:lnTo>
                    <a:pt x="429201" y="196798"/>
                  </a:lnTo>
                  <a:lnTo>
                    <a:pt x="438565" y="195871"/>
                  </a:lnTo>
                  <a:lnTo>
                    <a:pt x="445833" y="196749"/>
                  </a:lnTo>
                  <a:lnTo>
                    <a:pt x="475243" y="228452"/>
                  </a:lnTo>
                  <a:lnTo>
                    <a:pt x="478364" y="255960"/>
                  </a:lnTo>
                  <a:lnTo>
                    <a:pt x="477828" y="268250"/>
                  </a:lnTo>
                  <a:lnTo>
                    <a:pt x="469780" y="316828"/>
                  </a:lnTo>
                  <a:lnTo>
                    <a:pt x="458660" y="361016"/>
                  </a:lnTo>
                  <a:lnTo>
                    <a:pt x="440858" y="405644"/>
                  </a:lnTo>
                  <a:lnTo>
                    <a:pt x="421202" y="438760"/>
                  </a:lnTo>
                  <a:lnTo>
                    <a:pt x="396767" y="469244"/>
                  </a:lnTo>
                  <a:lnTo>
                    <a:pt x="367552" y="497093"/>
                  </a:lnTo>
                  <a:lnTo>
                    <a:pt x="335899" y="520309"/>
                  </a:lnTo>
                  <a:lnTo>
                    <a:pt x="272299" y="546841"/>
                  </a:lnTo>
                  <a:lnTo>
                    <a:pt x="240352" y="550158"/>
                  </a:lnTo>
                  <a:lnTo>
                    <a:pt x="232549" y="550158"/>
                  </a:lnTo>
                  <a:lnTo>
                    <a:pt x="214600" y="622732"/>
                  </a:lnTo>
                  <a:lnTo>
                    <a:pt x="195871" y="696867"/>
                  </a:lnTo>
                  <a:lnTo>
                    <a:pt x="194831" y="699988"/>
                  </a:lnTo>
                  <a:lnTo>
                    <a:pt x="189629" y="701549"/>
                  </a:lnTo>
                  <a:close/>
                </a:path>
              </a:pathLst>
            </a:custGeom>
            <a:solidFill>
              <a:srgbClr val="00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271870" y="7884585"/>
              <a:ext cx="2776220" cy="1654810"/>
            </a:xfrm>
            <a:custGeom>
              <a:avLst/>
              <a:gdLst/>
              <a:ahLst/>
              <a:cxnLst/>
              <a:rect l="l" t="t" r="r" b="b"/>
              <a:pathLst>
                <a:path w="2776219" h="1654809">
                  <a:moveTo>
                    <a:pt x="499783" y="45377"/>
                  </a:moveTo>
                  <a:lnTo>
                    <a:pt x="493636" y="43040"/>
                  </a:lnTo>
                  <a:lnTo>
                    <a:pt x="481342" y="43040"/>
                  </a:lnTo>
                  <a:lnTo>
                    <a:pt x="462013" y="59728"/>
                  </a:lnTo>
                  <a:lnTo>
                    <a:pt x="449338" y="99136"/>
                  </a:lnTo>
                  <a:lnTo>
                    <a:pt x="434124" y="136575"/>
                  </a:lnTo>
                  <a:lnTo>
                    <a:pt x="416394" y="172046"/>
                  </a:lnTo>
                  <a:lnTo>
                    <a:pt x="396138" y="205536"/>
                  </a:lnTo>
                  <a:lnTo>
                    <a:pt x="396138" y="180060"/>
                  </a:lnTo>
                  <a:lnTo>
                    <a:pt x="395427" y="163868"/>
                  </a:lnTo>
                  <a:lnTo>
                    <a:pt x="389991" y="121208"/>
                  </a:lnTo>
                  <a:lnTo>
                    <a:pt x="370890" y="74218"/>
                  </a:lnTo>
                  <a:lnTo>
                    <a:pt x="339928" y="35128"/>
                  </a:lnTo>
                  <a:lnTo>
                    <a:pt x="336499" y="32499"/>
                  </a:lnTo>
                  <a:lnTo>
                    <a:pt x="324116" y="22987"/>
                  </a:lnTo>
                  <a:lnTo>
                    <a:pt x="324116" y="289852"/>
                  </a:lnTo>
                  <a:lnTo>
                    <a:pt x="303034" y="309181"/>
                  </a:lnTo>
                  <a:lnTo>
                    <a:pt x="259054" y="337667"/>
                  </a:lnTo>
                  <a:lnTo>
                    <a:pt x="217398" y="355015"/>
                  </a:lnTo>
                  <a:lnTo>
                    <a:pt x="174472" y="364223"/>
                  </a:lnTo>
                  <a:lnTo>
                    <a:pt x="152831" y="365391"/>
                  </a:lnTo>
                  <a:lnTo>
                    <a:pt x="137248" y="363804"/>
                  </a:lnTo>
                  <a:lnTo>
                    <a:pt x="98374" y="345186"/>
                  </a:lnTo>
                  <a:lnTo>
                    <a:pt x="77787" y="302869"/>
                  </a:lnTo>
                  <a:lnTo>
                    <a:pt x="76415" y="282829"/>
                  </a:lnTo>
                  <a:lnTo>
                    <a:pt x="77736" y="265264"/>
                  </a:lnTo>
                  <a:lnTo>
                    <a:pt x="85636" y="219583"/>
                  </a:lnTo>
                  <a:lnTo>
                    <a:pt x="100241" y="163156"/>
                  </a:lnTo>
                  <a:lnTo>
                    <a:pt x="119570" y="115722"/>
                  </a:lnTo>
                  <a:lnTo>
                    <a:pt x="154647" y="68567"/>
                  </a:lnTo>
                  <a:lnTo>
                    <a:pt x="207784" y="36499"/>
                  </a:lnTo>
                  <a:lnTo>
                    <a:pt x="267893" y="38811"/>
                  </a:lnTo>
                  <a:lnTo>
                    <a:pt x="308305" y="89319"/>
                  </a:lnTo>
                  <a:lnTo>
                    <a:pt x="317969" y="133502"/>
                  </a:lnTo>
                  <a:lnTo>
                    <a:pt x="321703" y="187960"/>
                  </a:lnTo>
                  <a:lnTo>
                    <a:pt x="323075" y="232981"/>
                  </a:lnTo>
                  <a:lnTo>
                    <a:pt x="324116" y="289852"/>
                  </a:lnTo>
                  <a:lnTo>
                    <a:pt x="324116" y="22987"/>
                  </a:lnTo>
                  <a:lnTo>
                    <a:pt x="319938" y="19761"/>
                  </a:lnTo>
                  <a:lnTo>
                    <a:pt x="296887" y="8775"/>
                  </a:lnTo>
                  <a:lnTo>
                    <a:pt x="270751" y="2197"/>
                  </a:lnTo>
                  <a:lnTo>
                    <a:pt x="241554" y="0"/>
                  </a:lnTo>
                  <a:lnTo>
                    <a:pt x="197243" y="4724"/>
                  </a:lnTo>
                  <a:lnTo>
                    <a:pt x="154813" y="18884"/>
                  </a:lnTo>
                  <a:lnTo>
                    <a:pt x="114236" y="42494"/>
                  </a:lnTo>
                  <a:lnTo>
                    <a:pt x="75539" y="75539"/>
                  </a:lnTo>
                  <a:lnTo>
                    <a:pt x="42494" y="114846"/>
                  </a:lnTo>
                  <a:lnTo>
                    <a:pt x="18884" y="157226"/>
                  </a:lnTo>
                  <a:lnTo>
                    <a:pt x="4724" y="202679"/>
                  </a:lnTo>
                  <a:lnTo>
                    <a:pt x="0" y="251206"/>
                  </a:lnTo>
                  <a:lnTo>
                    <a:pt x="2476" y="279692"/>
                  </a:lnTo>
                  <a:lnTo>
                    <a:pt x="22237" y="331076"/>
                  </a:lnTo>
                  <a:lnTo>
                    <a:pt x="61150" y="373189"/>
                  </a:lnTo>
                  <a:lnTo>
                    <a:pt x="115608" y="395147"/>
                  </a:lnTo>
                  <a:lnTo>
                    <a:pt x="148437" y="397891"/>
                  </a:lnTo>
                  <a:lnTo>
                    <a:pt x="162166" y="397395"/>
                  </a:lnTo>
                  <a:lnTo>
                    <a:pt x="204660" y="389991"/>
                  </a:lnTo>
                  <a:lnTo>
                    <a:pt x="244182" y="377139"/>
                  </a:lnTo>
                  <a:lnTo>
                    <a:pt x="270662" y="365391"/>
                  </a:lnTo>
                  <a:lnTo>
                    <a:pt x="276466" y="362534"/>
                  </a:lnTo>
                  <a:lnTo>
                    <a:pt x="310502" y="342557"/>
                  </a:lnTo>
                  <a:lnTo>
                    <a:pt x="321475" y="334645"/>
                  </a:lnTo>
                  <a:lnTo>
                    <a:pt x="331139" y="327621"/>
                  </a:lnTo>
                  <a:lnTo>
                    <a:pt x="364299" y="381203"/>
                  </a:lnTo>
                  <a:lnTo>
                    <a:pt x="413702" y="397014"/>
                  </a:lnTo>
                  <a:lnTo>
                    <a:pt x="419849" y="397014"/>
                  </a:lnTo>
                  <a:lnTo>
                    <a:pt x="458495" y="383832"/>
                  </a:lnTo>
                  <a:lnTo>
                    <a:pt x="489242" y="350456"/>
                  </a:lnTo>
                  <a:lnTo>
                    <a:pt x="494512" y="329082"/>
                  </a:lnTo>
                  <a:lnTo>
                    <a:pt x="488657" y="326745"/>
                  </a:lnTo>
                  <a:lnTo>
                    <a:pt x="476948" y="326745"/>
                  </a:lnTo>
                  <a:lnTo>
                    <a:pt x="469925" y="327329"/>
                  </a:lnTo>
                  <a:lnTo>
                    <a:pt x="465531" y="327914"/>
                  </a:lnTo>
                  <a:lnTo>
                    <a:pt x="462013" y="329082"/>
                  </a:lnTo>
                  <a:lnTo>
                    <a:pt x="460552" y="331431"/>
                  </a:lnTo>
                  <a:lnTo>
                    <a:pt x="459384" y="335534"/>
                  </a:lnTo>
                  <a:lnTo>
                    <a:pt x="456450" y="343725"/>
                  </a:lnTo>
                  <a:lnTo>
                    <a:pt x="451472" y="350456"/>
                  </a:lnTo>
                  <a:lnTo>
                    <a:pt x="437426" y="360997"/>
                  </a:lnTo>
                  <a:lnTo>
                    <a:pt x="429806" y="364223"/>
                  </a:lnTo>
                  <a:lnTo>
                    <a:pt x="421614" y="365391"/>
                  </a:lnTo>
                  <a:lnTo>
                    <a:pt x="413994" y="364807"/>
                  </a:lnTo>
                  <a:lnTo>
                    <a:pt x="408432" y="358660"/>
                  </a:lnTo>
                  <a:lnTo>
                    <a:pt x="404926" y="346951"/>
                  </a:lnTo>
                  <a:lnTo>
                    <a:pt x="402501" y="336181"/>
                  </a:lnTo>
                  <a:lnTo>
                    <a:pt x="401358" y="327621"/>
                  </a:lnTo>
                  <a:lnTo>
                    <a:pt x="400532" y="321475"/>
                  </a:lnTo>
                  <a:lnTo>
                    <a:pt x="398995" y="302869"/>
                  </a:lnTo>
                  <a:lnTo>
                    <a:pt x="397891" y="280187"/>
                  </a:lnTo>
                  <a:lnTo>
                    <a:pt x="397014" y="259105"/>
                  </a:lnTo>
                  <a:lnTo>
                    <a:pt x="406679" y="246811"/>
                  </a:lnTo>
                  <a:lnTo>
                    <a:pt x="421220" y="226504"/>
                  </a:lnTo>
                  <a:lnTo>
                    <a:pt x="448017" y="182587"/>
                  </a:lnTo>
                  <a:lnTo>
                    <a:pt x="471131" y="136194"/>
                  </a:lnTo>
                  <a:lnTo>
                    <a:pt x="486943" y="98869"/>
                  </a:lnTo>
                  <a:lnTo>
                    <a:pt x="499287" y="55168"/>
                  </a:lnTo>
                  <a:lnTo>
                    <a:pt x="499783" y="50063"/>
                  </a:lnTo>
                  <a:lnTo>
                    <a:pt x="499783" y="45377"/>
                  </a:lnTo>
                  <a:close/>
                </a:path>
                <a:path w="2776219" h="1654809">
                  <a:moveTo>
                    <a:pt x="2775788" y="1129385"/>
                  </a:moveTo>
                  <a:lnTo>
                    <a:pt x="2760319" y="1076680"/>
                  </a:lnTo>
                  <a:lnTo>
                    <a:pt x="2727680" y="1048385"/>
                  </a:lnTo>
                  <a:lnTo>
                    <a:pt x="2727680" y="1124572"/>
                  </a:lnTo>
                  <a:lnTo>
                    <a:pt x="2727223" y="1132128"/>
                  </a:lnTo>
                  <a:lnTo>
                    <a:pt x="2726309" y="1136256"/>
                  </a:lnTo>
                  <a:lnTo>
                    <a:pt x="2724023" y="1145425"/>
                  </a:lnTo>
                  <a:lnTo>
                    <a:pt x="2722181" y="1153668"/>
                  </a:lnTo>
                  <a:lnTo>
                    <a:pt x="2709126" y="1192377"/>
                  </a:lnTo>
                  <a:lnTo>
                    <a:pt x="2678900" y="1231087"/>
                  </a:lnTo>
                  <a:lnTo>
                    <a:pt x="2675458" y="1233157"/>
                  </a:lnTo>
                  <a:lnTo>
                    <a:pt x="2663266" y="1229537"/>
                  </a:lnTo>
                  <a:lnTo>
                    <a:pt x="2650718" y="1226972"/>
                  </a:lnTo>
                  <a:lnTo>
                    <a:pt x="2637828" y="1225423"/>
                  </a:lnTo>
                  <a:lnTo>
                    <a:pt x="2624607" y="1224902"/>
                  </a:lnTo>
                  <a:lnTo>
                    <a:pt x="2600553" y="1226108"/>
                  </a:lnTo>
                  <a:lnTo>
                    <a:pt x="2561386" y="1244142"/>
                  </a:lnTo>
                  <a:lnTo>
                    <a:pt x="2559316" y="1250556"/>
                  </a:lnTo>
                  <a:lnTo>
                    <a:pt x="2559316" y="1253769"/>
                  </a:lnTo>
                  <a:lnTo>
                    <a:pt x="2562720" y="1263091"/>
                  </a:lnTo>
                  <a:lnTo>
                    <a:pt x="2572893" y="1269746"/>
                  </a:lnTo>
                  <a:lnTo>
                    <a:pt x="2589860" y="1273733"/>
                  </a:lnTo>
                  <a:lnTo>
                    <a:pt x="2613609" y="1275067"/>
                  </a:lnTo>
                  <a:lnTo>
                    <a:pt x="2620480" y="1275067"/>
                  </a:lnTo>
                  <a:lnTo>
                    <a:pt x="2632202" y="1274470"/>
                  </a:lnTo>
                  <a:lnTo>
                    <a:pt x="2644711" y="1272667"/>
                  </a:lnTo>
                  <a:lnTo>
                    <a:pt x="2657983" y="1269657"/>
                  </a:lnTo>
                  <a:lnTo>
                    <a:pt x="2672016" y="1265453"/>
                  </a:lnTo>
                  <a:lnTo>
                    <a:pt x="2682544" y="1278458"/>
                  </a:lnTo>
                  <a:lnTo>
                    <a:pt x="2690063" y="1293456"/>
                  </a:lnTo>
                  <a:lnTo>
                    <a:pt x="2694571" y="1310411"/>
                  </a:lnTo>
                  <a:lnTo>
                    <a:pt x="2696070" y="1329359"/>
                  </a:lnTo>
                  <a:lnTo>
                    <a:pt x="2695727" y="1337818"/>
                  </a:lnTo>
                  <a:lnTo>
                    <a:pt x="2687485" y="1388414"/>
                  </a:lnTo>
                  <a:lnTo>
                    <a:pt x="2674086" y="1426933"/>
                  </a:lnTo>
                  <a:lnTo>
                    <a:pt x="2651061" y="1462671"/>
                  </a:lnTo>
                  <a:lnTo>
                    <a:pt x="2605925" y="1493558"/>
                  </a:lnTo>
                  <a:lnTo>
                    <a:pt x="2560701" y="1503210"/>
                  </a:lnTo>
                  <a:lnTo>
                    <a:pt x="2542527" y="1501406"/>
                  </a:lnTo>
                  <a:lnTo>
                    <a:pt x="2526512" y="1495996"/>
                  </a:lnTo>
                  <a:lnTo>
                    <a:pt x="2512631" y="1486979"/>
                  </a:lnTo>
                  <a:lnTo>
                    <a:pt x="2502395" y="1475955"/>
                  </a:lnTo>
                  <a:lnTo>
                    <a:pt x="2500909" y="1474355"/>
                  </a:lnTo>
                  <a:lnTo>
                    <a:pt x="2494292" y="1462976"/>
                  </a:lnTo>
                  <a:lnTo>
                    <a:pt x="2489568" y="1450136"/>
                  </a:lnTo>
                  <a:lnTo>
                    <a:pt x="2486736" y="1435823"/>
                  </a:lnTo>
                  <a:lnTo>
                    <a:pt x="2485796" y="1420063"/>
                  </a:lnTo>
                  <a:lnTo>
                    <a:pt x="2485796" y="1412735"/>
                  </a:lnTo>
                  <a:lnTo>
                    <a:pt x="2499880" y="1349197"/>
                  </a:lnTo>
                  <a:lnTo>
                    <a:pt x="2509850" y="1309433"/>
                  </a:lnTo>
                  <a:lnTo>
                    <a:pt x="2519883" y="1269746"/>
                  </a:lnTo>
                  <a:lnTo>
                    <a:pt x="2533040" y="1218844"/>
                  </a:lnTo>
                  <a:lnTo>
                    <a:pt x="2546908" y="1178394"/>
                  </a:lnTo>
                  <a:lnTo>
                    <a:pt x="2570708" y="1133589"/>
                  </a:lnTo>
                  <a:lnTo>
                    <a:pt x="2597289" y="1097953"/>
                  </a:lnTo>
                  <a:lnTo>
                    <a:pt x="2633408" y="1072007"/>
                  </a:lnTo>
                  <a:lnTo>
                    <a:pt x="2674772" y="1062723"/>
                  </a:lnTo>
                  <a:lnTo>
                    <a:pt x="2693759" y="1064920"/>
                  </a:lnTo>
                  <a:lnTo>
                    <a:pt x="2726994" y="1097775"/>
                  </a:lnTo>
                  <a:lnTo>
                    <a:pt x="2727680" y="1124572"/>
                  </a:lnTo>
                  <a:lnTo>
                    <a:pt x="2727680" y="1048385"/>
                  </a:lnTo>
                  <a:lnTo>
                    <a:pt x="2717038" y="1043139"/>
                  </a:lnTo>
                  <a:lnTo>
                    <a:pt x="2698559" y="1038250"/>
                  </a:lnTo>
                  <a:lnTo>
                    <a:pt x="2678201" y="1036612"/>
                  </a:lnTo>
                  <a:lnTo>
                    <a:pt x="2676829" y="1036612"/>
                  </a:lnTo>
                  <a:lnTo>
                    <a:pt x="2634221" y="1044689"/>
                  </a:lnTo>
                  <a:lnTo>
                    <a:pt x="2594368" y="1068908"/>
                  </a:lnTo>
                  <a:lnTo>
                    <a:pt x="2560866" y="1103439"/>
                  </a:lnTo>
                  <a:lnTo>
                    <a:pt x="2537549" y="1138021"/>
                  </a:lnTo>
                  <a:lnTo>
                    <a:pt x="2517965" y="1178902"/>
                  </a:lnTo>
                  <a:lnTo>
                    <a:pt x="2498966" y="1242555"/>
                  </a:lnTo>
                  <a:lnTo>
                    <a:pt x="2487422" y="1288046"/>
                  </a:lnTo>
                  <a:lnTo>
                    <a:pt x="2472372" y="1347914"/>
                  </a:lnTo>
                  <a:lnTo>
                    <a:pt x="2452116" y="1429004"/>
                  </a:lnTo>
                  <a:lnTo>
                    <a:pt x="2428367" y="1524431"/>
                  </a:lnTo>
                  <a:lnTo>
                    <a:pt x="2411399" y="1592897"/>
                  </a:lnTo>
                  <a:lnTo>
                    <a:pt x="2401227" y="1634388"/>
                  </a:lnTo>
                  <a:lnTo>
                    <a:pt x="2397836" y="1648904"/>
                  </a:lnTo>
                  <a:lnTo>
                    <a:pt x="2397836" y="1649818"/>
                  </a:lnTo>
                  <a:lnTo>
                    <a:pt x="2399207" y="1651647"/>
                  </a:lnTo>
                  <a:lnTo>
                    <a:pt x="2401951" y="1654403"/>
                  </a:lnTo>
                  <a:lnTo>
                    <a:pt x="2419134" y="1654403"/>
                  </a:lnTo>
                  <a:lnTo>
                    <a:pt x="2423718" y="1653019"/>
                  </a:lnTo>
                  <a:lnTo>
                    <a:pt x="2424633" y="1650276"/>
                  </a:lnTo>
                  <a:lnTo>
                    <a:pt x="2468613" y="1476413"/>
                  </a:lnTo>
                  <a:lnTo>
                    <a:pt x="2469070" y="1475955"/>
                  </a:lnTo>
                  <a:lnTo>
                    <a:pt x="2470213" y="1477327"/>
                  </a:lnTo>
                  <a:lnTo>
                    <a:pt x="2473883" y="1483741"/>
                  </a:lnTo>
                  <a:lnTo>
                    <a:pt x="2476627" y="1488097"/>
                  </a:lnTo>
                  <a:lnTo>
                    <a:pt x="2506751" y="1516443"/>
                  </a:lnTo>
                  <a:lnTo>
                    <a:pt x="2548585" y="1527606"/>
                  </a:lnTo>
                  <a:lnTo>
                    <a:pt x="2558631" y="1527949"/>
                  </a:lnTo>
                  <a:lnTo>
                    <a:pt x="2594152" y="1524469"/>
                  </a:lnTo>
                  <a:lnTo>
                    <a:pt x="2627871" y="1514729"/>
                  </a:lnTo>
                  <a:lnTo>
                    <a:pt x="2650794" y="1503210"/>
                  </a:lnTo>
                  <a:lnTo>
                    <a:pt x="2659786" y="1498701"/>
                  </a:lnTo>
                  <a:lnTo>
                    <a:pt x="2715437" y="1449311"/>
                  </a:lnTo>
                  <a:lnTo>
                    <a:pt x="2744647" y="1385062"/>
                  </a:lnTo>
                  <a:lnTo>
                    <a:pt x="2748305" y="1347914"/>
                  </a:lnTo>
                  <a:lnTo>
                    <a:pt x="2746108" y="1321663"/>
                  </a:lnTo>
                  <a:lnTo>
                    <a:pt x="2739542" y="1297914"/>
                  </a:lnTo>
                  <a:lnTo>
                    <a:pt x="2728582" y="1276654"/>
                  </a:lnTo>
                  <a:lnTo>
                    <a:pt x="2719425" y="1265453"/>
                  </a:lnTo>
                  <a:lnTo>
                    <a:pt x="2713253" y="1257884"/>
                  </a:lnTo>
                  <a:lnTo>
                    <a:pt x="2704325" y="1248956"/>
                  </a:lnTo>
                  <a:lnTo>
                    <a:pt x="2723883" y="1233157"/>
                  </a:lnTo>
                  <a:lnTo>
                    <a:pt x="2735592" y="1223708"/>
                  </a:lnTo>
                  <a:lnTo>
                    <a:pt x="2757919" y="1195362"/>
                  </a:lnTo>
                  <a:lnTo>
                    <a:pt x="2771317" y="1163916"/>
                  </a:lnTo>
                  <a:lnTo>
                    <a:pt x="2775788" y="1129385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308495" y="3539165"/>
              <a:ext cx="2263140" cy="2408555"/>
            </a:xfrm>
            <a:custGeom>
              <a:avLst/>
              <a:gdLst/>
              <a:ahLst/>
              <a:cxnLst/>
              <a:rect l="l" t="t" r="r" b="b"/>
              <a:pathLst>
                <a:path w="2263140" h="2408554">
                  <a:moveTo>
                    <a:pt x="394309" y="2026767"/>
                  </a:moveTo>
                  <a:lnTo>
                    <a:pt x="390525" y="2022030"/>
                  </a:lnTo>
                  <a:lnTo>
                    <a:pt x="386969" y="2018957"/>
                  </a:lnTo>
                  <a:lnTo>
                    <a:pt x="383654" y="2017534"/>
                  </a:lnTo>
                  <a:lnTo>
                    <a:pt x="9944" y="2017534"/>
                  </a:lnTo>
                  <a:lnTo>
                    <a:pt x="3314" y="2020849"/>
                  </a:lnTo>
                  <a:lnTo>
                    <a:pt x="0" y="2025586"/>
                  </a:lnTo>
                  <a:lnTo>
                    <a:pt x="0" y="2037905"/>
                  </a:lnTo>
                  <a:lnTo>
                    <a:pt x="3314" y="2042642"/>
                  </a:lnTo>
                  <a:lnTo>
                    <a:pt x="9944" y="2045957"/>
                  </a:lnTo>
                  <a:lnTo>
                    <a:pt x="365887" y="2045957"/>
                  </a:lnTo>
                  <a:lnTo>
                    <a:pt x="365887" y="2121979"/>
                  </a:lnTo>
                  <a:lnTo>
                    <a:pt x="366598" y="2198001"/>
                  </a:lnTo>
                  <a:lnTo>
                    <a:pt x="367080" y="2199424"/>
                  </a:lnTo>
                  <a:lnTo>
                    <a:pt x="367792" y="2200364"/>
                  </a:lnTo>
                  <a:lnTo>
                    <a:pt x="369684" y="2201316"/>
                  </a:lnTo>
                  <a:lnTo>
                    <a:pt x="370624" y="2202256"/>
                  </a:lnTo>
                  <a:lnTo>
                    <a:pt x="372529" y="2205101"/>
                  </a:lnTo>
                  <a:lnTo>
                    <a:pt x="373710" y="2206053"/>
                  </a:lnTo>
                  <a:lnTo>
                    <a:pt x="376555" y="2206993"/>
                  </a:lnTo>
                  <a:lnTo>
                    <a:pt x="378206" y="2207234"/>
                  </a:lnTo>
                  <a:lnTo>
                    <a:pt x="383413" y="2207234"/>
                  </a:lnTo>
                  <a:lnTo>
                    <a:pt x="388150" y="2204148"/>
                  </a:lnTo>
                  <a:lnTo>
                    <a:pt x="394309" y="2198001"/>
                  </a:lnTo>
                  <a:lnTo>
                    <a:pt x="394309" y="2026767"/>
                  </a:lnTo>
                  <a:close/>
                </a:path>
                <a:path w="2263140" h="2408554">
                  <a:moveTo>
                    <a:pt x="841171" y="1865490"/>
                  </a:moveTo>
                  <a:lnTo>
                    <a:pt x="834072" y="1827301"/>
                  </a:lnTo>
                  <a:lnTo>
                    <a:pt x="797560" y="1784769"/>
                  </a:lnTo>
                  <a:lnTo>
                    <a:pt x="791438" y="1781759"/>
                  </a:lnTo>
                  <a:lnTo>
                    <a:pt x="791438" y="1860524"/>
                  </a:lnTo>
                  <a:lnTo>
                    <a:pt x="790968" y="1868335"/>
                  </a:lnTo>
                  <a:lnTo>
                    <a:pt x="790016" y="1872602"/>
                  </a:lnTo>
                  <a:lnTo>
                    <a:pt x="788327" y="1879523"/>
                  </a:lnTo>
                  <a:lnTo>
                    <a:pt x="786815" y="1886102"/>
                  </a:lnTo>
                  <a:lnTo>
                    <a:pt x="785482" y="1892312"/>
                  </a:lnTo>
                  <a:lnTo>
                    <a:pt x="784326" y="1898180"/>
                  </a:lnTo>
                  <a:lnTo>
                    <a:pt x="782916" y="1905749"/>
                  </a:lnTo>
                  <a:lnTo>
                    <a:pt x="780783" y="1912620"/>
                  </a:lnTo>
                  <a:lnTo>
                    <a:pt x="759231" y="1951939"/>
                  </a:lnTo>
                  <a:lnTo>
                    <a:pt x="737438" y="1972779"/>
                  </a:lnTo>
                  <a:lnTo>
                    <a:pt x="724827" y="1969046"/>
                  </a:lnTo>
                  <a:lnTo>
                    <a:pt x="711860" y="1966379"/>
                  </a:lnTo>
                  <a:lnTo>
                    <a:pt x="698538" y="1964778"/>
                  </a:lnTo>
                  <a:lnTo>
                    <a:pt x="684860" y="1964245"/>
                  </a:lnTo>
                  <a:lnTo>
                    <a:pt x="659993" y="1965490"/>
                  </a:lnTo>
                  <a:lnTo>
                    <a:pt x="619506" y="1984146"/>
                  </a:lnTo>
                  <a:lnTo>
                    <a:pt x="617372" y="1990775"/>
                  </a:lnTo>
                  <a:lnTo>
                    <a:pt x="617372" y="1994090"/>
                  </a:lnTo>
                  <a:lnTo>
                    <a:pt x="620877" y="2003729"/>
                  </a:lnTo>
                  <a:lnTo>
                    <a:pt x="631405" y="2010613"/>
                  </a:lnTo>
                  <a:lnTo>
                    <a:pt x="648944" y="2014740"/>
                  </a:lnTo>
                  <a:lnTo>
                    <a:pt x="673493" y="2016112"/>
                  </a:lnTo>
                  <a:lnTo>
                    <a:pt x="680605" y="2016112"/>
                  </a:lnTo>
                  <a:lnTo>
                    <a:pt x="692721" y="2015490"/>
                  </a:lnTo>
                  <a:lnTo>
                    <a:pt x="705650" y="2013635"/>
                  </a:lnTo>
                  <a:lnTo>
                    <a:pt x="719366" y="2010524"/>
                  </a:lnTo>
                  <a:lnTo>
                    <a:pt x="733882" y="2006168"/>
                  </a:lnTo>
                  <a:lnTo>
                    <a:pt x="744766" y="2019630"/>
                  </a:lnTo>
                  <a:lnTo>
                    <a:pt x="758748" y="2072246"/>
                  </a:lnTo>
                  <a:lnTo>
                    <a:pt x="753071" y="2118423"/>
                  </a:lnTo>
                  <a:lnTo>
                    <a:pt x="741349" y="2160651"/>
                  </a:lnTo>
                  <a:lnTo>
                    <a:pt x="712216" y="2210079"/>
                  </a:lnTo>
                  <a:lnTo>
                    <a:pt x="682028" y="2234234"/>
                  </a:lnTo>
                  <a:lnTo>
                    <a:pt x="633933" y="2250884"/>
                  </a:lnTo>
                  <a:lnTo>
                    <a:pt x="618794" y="2252002"/>
                  </a:lnTo>
                  <a:lnTo>
                    <a:pt x="600011" y="2250135"/>
                  </a:lnTo>
                  <a:lnTo>
                    <a:pt x="558520" y="2223820"/>
                  </a:lnTo>
                  <a:lnTo>
                    <a:pt x="542328" y="2182330"/>
                  </a:lnTo>
                  <a:lnTo>
                    <a:pt x="541350" y="2166023"/>
                  </a:lnTo>
                  <a:lnTo>
                    <a:pt x="541350" y="2158454"/>
                  </a:lnTo>
                  <a:lnTo>
                    <a:pt x="555917" y="2092756"/>
                  </a:lnTo>
                  <a:lnTo>
                    <a:pt x="566216" y="2051646"/>
                  </a:lnTo>
                  <a:lnTo>
                    <a:pt x="576592" y="2010613"/>
                  </a:lnTo>
                  <a:lnTo>
                    <a:pt x="590194" y="1957984"/>
                  </a:lnTo>
                  <a:lnTo>
                    <a:pt x="604532" y="1916163"/>
                  </a:lnTo>
                  <a:lnTo>
                    <a:pt x="621804" y="1882190"/>
                  </a:lnTo>
                  <a:lnTo>
                    <a:pt x="646366" y="1844395"/>
                  </a:lnTo>
                  <a:lnTo>
                    <a:pt x="680605" y="1813623"/>
                  </a:lnTo>
                  <a:lnTo>
                    <a:pt x="722033" y="1797646"/>
                  </a:lnTo>
                  <a:lnTo>
                    <a:pt x="736727" y="1796580"/>
                  </a:lnTo>
                  <a:lnTo>
                    <a:pt x="756361" y="1798840"/>
                  </a:lnTo>
                  <a:lnTo>
                    <a:pt x="790727" y="1832813"/>
                  </a:lnTo>
                  <a:lnTo>
                    <a:pt x="791438" y="1860524"/>
                  </a:lnTo>
                  <a:lnTo>
                    <a:pt x="791438" y="1781759"/>
                  </a:lnTo>
                  <a:lnTo>
                    <a:pt x="780427" y="1776323"/>
                  </a:lnTo>
                  <a:lnTo>
                    <a:pt x="761326" y="1771269"/>
                  </a:lnTo>
                  <a:lnTo>
                    <a:pt x="740283" y="1769579"/>
                  </a:lnTo>
                  <a:lnTo>
                    <a:pt x="738860" y="1769579"/>
                  </a:lnTo>
                  <a:lnTo>
                    <a:pt x="694817" y="1777923"/>
                  </a:lnTo>
                  <a:lnTo>
                    <a:pt x="653605" y="1802968"/>
                  </a:lnTo>
                  <a:lnTo>
                    <a:pt x="618972" y="1838667"/>
                  </a:lnTo>
                  <a:lnTo>
                    <a:pt x="594855" y="1874418"/>
                  </a:lnTo>
                  <a:lnTo>
                    <a:pt x="574611" y="1916696"/>
                  </a:lnTo>
                  <a:lnTo>
                    <a:pt x="554964" y="1982495"/>
                  </a:lnTo>
                  <a:lnTo>
                    <a:pt x="543026" y="2029536"/>
                  </a:lnTo>
                  <a:lnTo>
                    <a:pt x="527469" y="2091423"/>
                  </a:lnTo>
                  <a:lnTo>
                    <a:pt x="506539" y="2175268"/>
                  </a:lnTo>
                  <a:lnTo>
                    <a:pt x="470611" y="2319744"/>
                  </a:lnTo>
                  <a:lnTo>
                    <a:pt x="459384" y="2365222"/>
                  </a:lnTo>
                  <a:lnTo>
                    <a:pt x="450405" y="2402624"/>
                  </a:lnTo>
                  <a:lnTo>
                    <a:pt x="450405" y="2403564"/>
                  </a:lnTo>
                  <a:lnTo>
                    <a:pt x="451827" y="2405456"/>
                  </a:lnTo>
                  <a:lnTo>
                    <a:pt x="454672" y="2408301"/>
                  </a:lnTo>
                  <a:lnTo>
                    <a:pt x="472427" y="2408301"/>
                  </a:lnTo>
                  <a:lnTo>
                    <a:pt x="477164" y="2406878"/>
                  </a:lnTo>
                  <a:lnTo>
                    <a:pt x="478116" y="2404046"/>
                  </a:lnTo>
                  <a:lnTo>
                    <a:pt x="523582" y="2224290"/>
                  </a:lnTo>
                  <a:lnTo>
                    <a:pt x="524052" y="2223820"/>
                  </a:lnTo>
                  <a:lnTo>
                    <a:pt x="525246" y="2225230"/>
                  </a:lnTo>
                  <a:lnTo>
                    <a:pt x="529031" y="2231872"/>
                  </a:lnTo>
                  <a:lnTo>
                    <a:pt x="531876" y="2236368"/>
                  </a:lnTo>
                  <a:lnTo>
                    <a:pt x="563016" y="2265680"/>
                  </a:lnTo>
                  <a:lnTo>
                    <a:pt x="606272" y="2277224"/>
                  </a:lnTo>
                  <a:lnTo>
                    <a:pt x="616661" y="2277580"/>
                  </a:lnTo>
                  <a:lnTo>
                    <a:pt x="653376" y="2273973"/>
                  </a:lnTo>
                  <a:lnTo>
                    <a:pt x="711949" y="2252002"/>
                  </a:lnTo>
                  <a:lnTo>
                    <a:pt x="752360" y="2224290"/>
                  </a:lnTo>
                  <a:lnTo>
                    <a:pt x="778776" y="2196274"/>
                  </a:lnTo>
                  <a:lnTo>
                    <a:pt x="808977" y="2129840"/>
                  </a:lnTo>
                  <a:lnTo>
                    <a:pt x="812749" y="2091423"/>
                  </a:lnTo>
                  <a:lnTo>
                    <a:pt x="810488" y="2064296"/>
                  </a:lnTo>
                  <a:lnTo>
                    <a:pt x="792365" y="2017763"/>
                  </a:lnTo>
                  <a:lnTo>
                    <a:pt x="767283" y="1989112"/>
                  </a:lnTo>
                  <a:lnTo>
                    <a:pt x="787514" y="1972779"/>
                  </a:lnTo>
                  <a:lnTo>
                    <a:pt x="799604" y="1963013"/>
                  </a:lnTo>
                  <a:lnTo>
                    <a:pt x="822693" y="1933702"/>
                  </a:lnTo>
                  <a:lnTo>
                    <a:pt x="836549" y="1901190"/>
                  </a:lnTo>
                  <a:lnTo>
                    <a:pt x="841171" y="1865490"/>
                  </a:lnTo>
                  <a:close/>
                </a:path>
                <a:path w="2263140" h="2408554">
                  <a:moveTo>
                    <a:pt x="1745030" y="77800"/>
                  </a:moveTo>
                  <a:lnTo>
                    <a:pt x="1740839" y="72555"/>
                  </a:lnTo>
                  <a:lnTo>
                    <a:pt x="1736902" y="69151"/>
                  </a:lnTo>
                  <a:lnTo>
                    <a:pt x="1733232" y="67576"/>
                  </a:lnTo>
                  <a:lnTo>
                    <a:pt x="1319860" y="67576"/>
                  </a:lnTo>
                  <a:lnTo>
                    <a:pt x="1312519" y="71247"/>
                  </a:lnTo>
                  <a:lnTo>
                    <a:pt x="1308849" y="76492"/>
                  </a:lnTo>
                  <a:lnTo>
                    <a:pt x="1308849" y="90106"/>
                  </a:lnTo>
                  <a:lnTo>
                    <a:pt x="1312519" y="95351"/>
                  </a:lnTo>
                  <a:lnTo>
                    <a:pt x="1319860" y="99021"/>
                  </a:lnTo>
                  <a:lnTo>
                    <a:pt x="1713585" y="99021"/>
                  </a:lnTo>
                  <a:lnTo>
                    <a:pt x="1713585" y="183108"/>
                  </a:lnTo>
                  <a:lnTo>
                    <a:pt x="1714373" y="267195"/>
                  </a:lnTo>
                  <a:lnTo>
                    <a:pt x="1714893" y="268770"/>
                  </a:lnTo>
                  <a:lnTo>
                    <a:pt x="1715681" y="269824"/>
                  </a:lnTo>
                  <a:lnTo>
                    <a:pt x="1717776" y="270865"/>
                  </a:lnTo>
                  <a:lnTo>
                    <a:pt x="1718830" y="271919"/>
                  </a:lnTo>
                  <a:lnTo>
                    <a:pt x="1720926" y="275056"/>
                  </a:lnTo>
                  <a:lnTo>
                    <a:pt x="1722234" y="276110"/>
                  </a:lnTo>
                  <a:lnTo>
                    <a:pt x="1725383" y="277152"/>
                  </a:lnTo>
                  <a:lnTo>
                    <a:pt x="1727212" y="277418"/>
                  </a:lnTo>
                  <a:lnTo>
                    <a:pt x="1732978" y="277418"/>
                  </a:lnTo>
                  <a:lnTo>
                    <a:pt x="1738210" y="274015"/>
                  </a:lnTo>
                  <a:lnTo>
                    <a:pt x="1745030" y="267195"/>
                  </a:lnTo>
                  <a:lnTo>
                    <a:pt x="1745030" y="77800"/>
                  </a:lnTo>
                  <a:close/>
                </a:path>
                <a:path w="2263140" h="2408554">
                  <a:moveTo>
                    <a:pt x="2262924" y="40601"/>
                  </a:moveTo>
                  <a:lnTo>
                    <a:pt x="2257425" y="38506"/>
                  </a:lnTo>
                  <a:lnTo>
                    <a:pt x="2246426" y="38506"/>
                  </a:lnTo>
                  <a:lnTo>
                    <a:pt x="2229129" y="53441"/>
                  </a:lnTo>
                  <a:lnTo>
                    <a:pt x="2217788" y="88709"/>
                  </a:lnTo>
                  <a:lnTo>
                    <a:pt x="2204174" y="122212"/>
                  </a:lnTo>
                  <a:lnTo>
                    <a:pt x="2188311" y="153936"/>
                  </a:lnTo>
                  <a:lnTo>
                    <a:pt x="2170188" y="183896"/>
                  </a:lnTo>
                  <a:lnTo>
                    <a:pt x="2170188" y="161112"/>
                  </a:lnTo>
                  <a:lnTo>
                    <a:pt x="2169553" y="146621"/>
                  </a:lnTo>
                  <a:lnTo>
                    <a:pt x="2164689" y="108458"/>
                  </a:lnTo>
                  <a:lnTo>
                    <a:pt x="2147595" y="66408"/>
                  </a:lnTo>
                  <a:lnTo>
                    <a:pt x="2119896" y="31432"/>
                  </a:lnTo>
                  <a:lnTo>
                    <a:pt x="2116823" y="29083"/>
                  </a:lnTo>
                  <a:lnTo>
                    <a:pt x="2105749" y="20561"/>
                  </a:lnTo>
                  <a:lnTo>
                    <a:pt x="2105749" y="259346"/>
                  </a:lnTo>
                  <a:lnTo>
                    <a:pt x="2086889" y="276631"/>
                  </a:lnTo>
                  <a:lnTo>
                    <a:pt x="2047544" y="302133"/>
                  </a:lnTo>
                  <a:lnTo>
                    <a:pt x="2010257" y="317652"/>
                  </a:lnTo>
                  <a:lnTo>
                    <a:pt x="1971852" y="325882"/>
                  </a:lnTo>
                  <a:lnTo>
                    <a:pt x="1952498" y="326936"/>
                  </a:lnTo>
                  <a:lnTo>
                    <a:pt x="1938553" y="325501"/>
                  </a:lnTo>
                  <a:lnTo>
                    <a:pt x="1903768" y="308851"/>
                  </a:lnTo>
                  <a:lnTo>
                    <a:pt x="1885353" y="270979"/>
                  </a:lnTo>
                  <a:lnTo>
                    <a:pt x="1884121" y="253060"/>
                  </a:lnTo>
                  <a:lnTo>
                    <a:pt x="1885302" y="237337"/>
                  </a:lnTo>
                  <a:lnTo>
                    <a:pt x="1892376" y="196469"/>
                  </a:lnTo>
                  <a:lnTo>
                    <a:pt x="1905444" y="145973"/>
                  </a:lnTo>
                  <a:lnTo>
                    <a:pt x="1922729" y="103543"/>
                  </a:lnTo>
                  <a:lnTo>
                    <a:pt x="1954123" y="61353"/>
                  </a:lnTo>
                  <a:lnTo>
                    <a:pt x="2001659" y="32664"/>
                  </a:lnTo>
                  <a:lnTo>
                    <a:pt x="2055444" y="34721"/>
                  </a:lnTo>
                  <a:lnTo>
                    <a:pt x="2091601" y="79921"/>
                  </a:lnTo>
                  <a:lnTo>
                    <a:pt x="2100249" y="119456"/>
                  </a:lnTo>
                  <a:lnTo>
                    <a:pt x="2103589" y="168186"/>
                  </a:lnTo>
                  <a:lnTo>
                    <a:pt x="2104809" y="208457"/>
                  </a:lnTo>
                  <a:lnTo>
                    <a:pt x="2105749" y="259346"/>
                  </a:lnTo>
                  <a:lnTo>
                    <a:pt x="2105749" y="20561"/>
                  </a:lnTo>
                  <a:lnTo>
                    <a:pt x="2102015" y="17678"/>
                  </a:lnTo>
                  <a:lnTo>
                    <a:pt x="2081377" y="7861"/>
                  </a:lnTo>
                  <a:lnTo>
                    <a:pt x="2058009" y="1968"/>
                  </a:lnTo>
                  <a:lnTo>
                    <a:pt x="2031873" y="0"/>
                  </a:lnTo>
                  <a:lnTo>
                    <a:pt x="1992236" y="4229"/>
                  </a:lnTo>
                  <a:lnTo>
                    <a:pt x="1954263" y="16891"/>
                  </a:lnTo>
                  <a:lnTo>
                    <a:pt x="1917966" y="38011"/>
                  </a:lnTo>
                  <a:lnTo>
                    <a:pt x="1883333" y="67589"/>
                  </a:lnTo>
                  <a:lnTo>
                    <a:pt x="1853768" y="102755"/>
                  </a:lnTo>
                  <a:lnTo>
                    <a:pt x="1832648" y="140677"/>
                  </a:lnTo>
                  <a:lnTo>
                    <a:pt x="1819973" y="181343"/>
                  </a:lnTo>
                  <a:lnTo>
                    <a:pt x="1815757" y="224764"/>
                  </a:lnTo>
                  <a:lnTo>
                    <a:pt x="1817966" y="250253"/>
                  </a:lnTo>
                  <a:lnTo>
                    <a:pt x="1835645" y="296227"/>
                  </a:lnTo>
                  <a:lnTo>
                    <a:pt x="1870468" y="333908"/>
                  </a:lnTo>
                  <a:lnTo>
                    <a:pt x="1919198" y="353555"/>
                  </a:lnTo>
                  <a:lnTo>
                    <a:pt x="1948573" y="356006"/>
                  </a:lnTo>
                  <a:lnTo>
                    <a:pt x="1960841" y="355561"/>
                  </a:lnTo>
                  <a:lnTo>
                    <a:pt x="1998865" y="348932"/>
                  </a:lnTo>
                  <a:lnTo>
                    <a:pt x="2044446" y="333222"/>
                  </a:lnTo>
                  <a:lnTo>
                    <a:pt x="2079815" y="315137"/>
                  </a:lnTo>
                  <a:lnTo>
                    <a:pt x="2103386" y="299427"/>
                  </a:lnTo>
                  <a:lnTo>
                    <a:pt x="2112035" y="293141"/>
                  </a:lnTo>
                  <a:lnTo>
                    <a:pt x="2141702" y="341083"/>
                  </a:lnTo>
                  <a:lnTo>
                    <a:pt x="2185911" y="355219"/>
                  </a:lnTo>
                  <a:lnTo>
                    <a:pt x="2191410" y="355219"/>
                  </a:lnTo>
                  <a:lnTo>
                    <a:pt x="2234488" y="337439"/>
                  </a:lnTo>
                  <a:lnTo>
                    <a:pt x="2258098" y="302133"/>
                  </a:lnTo>
                  <a:lnTo>
                    <a:pt x="2258212" y="294449"/>
                  </a:lnTo>
                  <a:lnTo>
                    <a:pt x="2252967" y="292354"/>
                  </a:lnTo>
                  <a:lnTo>
                    <a:pt x="2242489" y="292354"/>
                  </a:lnTo>
                  <a:lnTo>
                    <a:pt x="2236203" y="292874"/>
                  </a:lnTo>
                  <a:lnTo>
                    <a:pt x="2232279" y="293395"/>
                  </a:lnTo>
                  <a:lnTo>
                    <a:pt x="2229129" y="294449"/>
                  </a:lnTo>
                  <a:lnTo>
                    <a:pt x="2227821" y="296545"/>
                  </a:lnTo>
                  <a:lnTo>
                    <a:pt x="2226780" y="300215"/>
                  </a:lnTo>
                  <a:lnTo>
                    <a:pt x="2224151" y="307543"/>
                  </a:lnTo>
                  <a:lnTo>
                    <a:pt x="2219706" y="313575"/>
                  </a:lnTo>
                  <a:lnTo>
                    <a:pt x="2207133" y="322999"/>
                  </a:lnTo>
                  <a:lnTo>
                    <a:pt x="2200313" y="325882"/>
                  </a:lnTo>
                  <a:lnTo>
                    <a:pt x="2192985" y="326936"/>
                  </a:lnTo>
                  <a:lnTo>
                    <a:pt x="2186165" y="326402"/>
                  </a:lnTo>
                  <a:lnTo>
                    <a:pt x="2181187" y="320903"/>
                  </a:lnTo>
                  <a:lnTo>
                    <a:pt x="2178050" y="310426"/>
                  </a:lnTo>
                  <a:lnTo>
                    <a:pt x="2175891" y="300799"/>
                  </a:lnTo>
                  <a:lnTo>
                    <a:pt x="2174862" y="293141"/>
                  </a:lnTo>
                  <a:lnTo>
                    <a:pt x="2174113" y="287642"/>
                  </a:lnTo>
                  <a:lnTo>
                    <a:pt x="2172754" y="270979"/>
                  </a:lnTo>
                  <a:lnTo>
                    <a:pt x="2171763" y="250698"/>
                  </a:lnTo>
                  <a:lnTo>
                    <a:pt x="2170976" y="231838"/>
                  </a:lnTo>
                  <a:lnTo>
                    <a:pt x="2179624" y="220840"/>
                  </a:lnTo>
                  <a:lnTo>
                    <a:pt x="2192642" y="202666"/>
                  </a:lnTo>
                  <a:lnTo>
                    <a:pt x="2204707" y="183896"/>
                  </a:lnTo>
                  <a:lnTo>
                    <a:pt x="2204961" y="183502"/>
                  </a:lnTo>
                  <a:lnTo>
                    <a:pt x="2216607" y="163372"/>
                  </a:lnTo>
                  <a:lnTo>
                    <a:pt x="2237282" y="121856"/>
                  </a:lnTo>
                  <a:lnTo>
                    <a:pt x="2255850" y="75450"/>
                  </a:lnTo>
                  <a:lnTo>
                    <a:pt x="2262797" y="46101"/>
                  </a:lnTo>
                  <a:lnTo>
                    <a:pt x="2262924" y="40601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3832027" y="7088790"/>
              <a:ext cx="3166745" cy="691515"/>
            </a:xfrm>
            <a:custGeom>
              <a:avLst/>
              <a:gdLst/>
              <a:ahLst/>
              <a:cxnLst/>
              <a:rect l="l" t="t" r="r" b="b"/>
              <a:pathLst>
                <a:path w="3166744" h="691515">
                  <a:moveTo>
                    <a:pt x="426643" y="269824"/>
                  </a:moveTo>
                  <a:lnTo>
                    <a:pt x="422541" y="264706"/>
                  </a:lnTo>
                  <a:lnTo>
                    <a:pt x="418706" y="261366"/>
                  </a:lnTo>
                  <a:lnTo>
                    <a:pt x="415112" y="259829"/>
                  </a:lnTo>
                  <a:lnTo>
                    <a:pt x="10769" y="259829"/>
                  </a:lnTo>
                  <a:lnTo>
                    <a:pt x="3594" y="263423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94" y="286994"/>
                  </a:lnTo>
                  <a:lnTo>
                    <a:pt x="10769" y="290576"/>
                  </a:lnTo>
                  <a:lnTo>
                    <a:pt x="395897" y="290576"/>
                  </a:lnTo>
                  <a:lnTo>
                    <a:pt x="395897" y="372833"/>
                  </a:lnTo>
                  <a:lnTo>
                    <a:pt x="396659" y="455091"/>
                  </a:lnTo>
                  <a:lnTo>
                    <a:pt x="397179" y="456628"/>
                  </a:lnTo>
                  <a:lnTo>
                    <a:pt x="397941" y="457644"/>
                  </a:lnTo>
                  <a:lnTo>
                    <a:pt x="399999" y="458673"/>
                  </a:lnTo>
                  <a:lnTo>
                    <a:pt x="401015" y="459701"/>
                  </a:lnTo>
                  <a:lnTo>
                    <a:pt x="403072" y="462775"/>
                  </a:lnTo>
                  <a:lnTo>
                    <a:pt x="404355" y="463804"/>
                  </a:lnTo>
                  <a:lnTo>
                    <a:pt x="407428" y="464820"/>
                  </a:lnTo>
                  <a:lnTo>
                    <a:pt x="409219" y="465086"/>
                  </a:lnTo>
                  <a:lnTo>
                    <a:pt x="414858" y="465086"/>
                  </a:lnTo>
                  <a:lnTo>
                    <a:pt x="419989" y="461746"/>
                  </a:lnTo>
                  <a:lnTo>
                    <a:pt x="426643" y="455091"/>
                  </a:lnTo>
                  <a:lnTo>
                    <a:pt x="426643" y="269824"/>
                  </a:lnTo>
                  <a:close/>
                </a:path>
                <a:path w="3166744" h="691515">
                  <a:moveTo>
                    <a:pt x="957084" y="252145"/>
                  </a:moveTo>
                  <a:lnTo>
                    <a:pt x="944778" y="206794"/>
                  </a:lnTo>
                  <a:lnTo>
                    <a:pt x="917879" y="192951"/>
                  </a:lnTo>
                  <a:lnTo>
                    <a:pt x="908659" y="193865"/>
                  </a:lnTo>
                  <a:lnTo>
                    <a:pt x="875792" y="222554"/>
                  </a:lnTo>
                  <a:lnTo>
                    <a:pt x="872528" y="238302"/>
                  </a:lnTo>
                  <a:lnTo>
                    <a:pt x="872528" y="244462"/>
                  </a:lnTo>
                  <a:lnTo>
                    <a:pt x="874572" y="250355"/>
                  </a:lnTo>
                  <a:lnTo>
                    <a:pt x="882777" y="261620"/>
                  </a:lnTo>
                  <a:lnTo>
                    <a:pt x="887387" y="266242"/>
                  </a:lnTo>
                  <a:lnTo>
                    <a:pt x="897636" y="273418"/>
                  </a:lnTo>
                  <a:lnTo>
                    <a:pt x="902246" y="279565"/>
                  </a:lnTo>
                  <a:lnTo>
                    <a:pt x="912495" y="319786"/>
                  </a:lnTo>
                  <a:lnTo>
                    <a:pt x="908456" y="349580"/>
                  </a:lnTo>
                  <a:lnTo>
                    <a:pt x="878484" y="412610"/>
                  </a:lnTo>
                  <a:lnTo>
                    <a:pt x="852538" y="445858"/>
                  </a:lnTo>
                  <a:lnTo>
                    <a:pt x="822515" y="475462"/>
                  </a:lnTo>
                  <a:lnTo>
                    <a:pt x="759853" y="509282"/>
                  </a:lnTo>
                  <a:lnTo>
                    <a:pt x="727240" y="513511"/>
                  </a:lnTo>
                  <a:lnTo>
                    <a:pt x="724166" y="513511"/>
                  </a:lnTo>
                  <a:lnTo>
                    <a:pt x="722630" y="513257"/>
                  </a:lnTo>
                  <a:lnTo>
                    <a:pt x="722630" y="512737"/>
                  </a:lnTo>
                  <a:lnTo>
                    <a:pt x="825512" y="100304"/>
                  </a:lnTo>
                  <a:lnTo>
                    <a:pt x="837958" y="49415"/>
                  </a:lnTo>
                  <a:lnTo>
                    <a:pt x="845439" y="17780"/>
                  </a:lnTo>
                  <a:lnTo>
                    <a:pt x="847928" y="5384"/>
                  </a:lnTo>
                  <a:lnTo>
                    <a:pt x="847928" y="1803"/>
                  </a:lnTo>
                  <a:lnTo>
                    <a:pt x="842797" y="0"/>
                  </a:lnTo>
                  <a:lnTo>
                    <a:pt x="825893" y="0"/>
                  </a:lnTo>
                  <a:lnTo>
                    <a:pt x="809434" y="42748"/>
                  </a:lnTo>
                  <a:lnTo>
                    <a:pt x="754913" y="256755"/>
                  </a:lnTo>
                  <a:lnTo>
                    <a:pt x="691870" y="511200"/>
                  </a:lnTo>
                  <a:lnTo>
                    <a:pt x="684441" y="511200"/>
                  </a:lnTo>
                  <a:lnTo>
                    <a:pt x="676503" y="509155"/>
                  </a:lnTo>
                  <a:lnTo>
                    <a:pt x="667270" y="505053"/>
                  </a:lnTo>
                  <a:lnTo>
                    <a:pt x="658863" y="502170"/>
                  </a:lnTo>
                  <a:lnTo>
                    <a:pt x="626008" y="476516"/>
                  </a:lnTo>
                  <a:lnTo>
                    <a:pt x="613460" y="435864"/>
                  </a:lnTo>
                  <a:lnTo>
                    <a:pt x="614667" y="418617"/>
                  </a:lnTo>
                  <a:lnTo>
                    <a:pt x="619036" y="396862"/>
                  </a:lnTo>
                  <a:lnTo>
                    <a:pt x="626579" y="370573"/>
                  </a:lnTo>
                  <a:lnTo>
                    <a:pt x="637298" y="339775"/>
                  </a:lnTo>
                  <a:lnTo>
                    <a:pt x="648055" y="309892"/>
                  </a:lnTo>
                  <a:lnTo>
                    <a:pt x="655751" y="286346"/>
                  </a:lnTo>
                  <a:lnTo>
                    <a:pt x="660361" y="269151"/>
                  </a:lnTo>
                  <a:lnTo>
                    <a:pt x="661898" y="258292"/>
                  </a:lnTo>
                  <a:lnTo>
                    <a:pt x="660742" y="245376"/>
                  </a:lnTo>
                  <a:lnTo>
                    <a:pt x="633399" y="204863"/>
                  </a:lnTo>
                  <a:lnTo>
                    <a:pt x="593483" y="194487"/>
                  </a:lnTo>
                  <a:lnTo>
                    <a:pt x="576999" y="196265"/>
                  </a:lnTo>
                  <a:lnTo>
                    <a:pt x="532752" y="222935"/>
                  </a:lnTo>
                  <a:lnTo>
                    <a:pt x="501904" y="264299"/>
                  </a:lnTo>
                  <a:lnTo>
                    <a:pt x="486486" y="307200"/>
                  </a:lnTo>
                  <a:lnTo>
                    <a:pt x="485863" y="312877"/>
                  </a:lnTo>
                  <a:lnTo>
                    <a:pt x="485863" y="314413"/>
                  </a:lnTo>
                  <a:lnTo>
                    <a:pt x="487400" y="316712"/>
                  </a:lnTo>
                  <a:lnTo>
                    <a:pt x="490474" y="319786"/>
                  </a:lnTo>
                  <a:lnTo>
                    <a:pt x="508406" y="319786"/>
                  </a:lnTo>
                  <a:lnTo>
                    <a:pt x="512508" y="319278"/>
                  </a:lnTo>
                  <a:lnTo>
                    <a:pt x="514553" y="317233"/>
                  </a:lnTo>
                  <a:lnTo>
                    <a:pt x="516610" y="311594"/>
                  </a:lnTo>
                  <a:lnTo>
                    <a:pt x="519684" y="301345"/>
                  </a:lnTo>
                  <a:lnTo>
                    <a:pt x="522224" y="293560"/>
                  </a:lnTo>
                  <a:lnTo>
                    <a:pt x="542747" y="252717"/>
                  </a:lnTo>
                  <a:lnTo>
                    <a:pt x="571182" y="226580"/>
                  </a:lnTo>
                  <a:lnTo>
                    <a:pt x="588098" y="222935"/>
                  </a:lnTo>
                  <a:lnTo>
                    <a:pt x="594766" y="222935"/>
                  </a:lnTo>
                  <a:lnTo>
                    <a:pt x="597585" y="223964"/>
                  </a:lnTo>
                  <a:lnTo>
                    <a:pt x="601675" y="228053"/>
                  </a:lnTo>
                  <a:lnTo>
                    <a:pt x="602703" y="229857"/>
                  </a:lnTo>
                  <a:lnTo>
                    <a:pt x="602703" y="240614"/>
                  </a:lnTo>
                  <a:lnTo>
                    <a:pt x="600786" y="254889"/>
                  </a:lnTo>
                  <a:lnTo>
                    <a:pt x="595782" y="273862"/>
                  </a:lnTo>
                  <a:lnTo>
                    <a:pt x="587717" y="299085"/>
                  </a:lnTo>
                  <a:lnTo>
                    <a:pt x="565467" y="362508"/>
                  </a:lnTo>
                  <a:lnTo>
                    <a:pt x="557542" y="389166"/>
                  </a:lnTo>
                  <a:lnTo>
                    <a:pt x="552780" y="410552"/>
                  </a:lnTo>
                  <a:lnTo>
                    <a:pt x="551205" y="426643"/>
                  </a:lnTo>
                  <a:lnTo>
                    <a:pt x="558838" y="469734"/>
                  </a:lnTo>
                  <a:lnTo>
                    <a:pt x="581761" y="502945"/>
                  </a:lnTo>
                  <a:lnTo>
                    <a:pt x="619950" y="526237"/>
                  </a:lnTo>
                  <a:lnTo>
                    <a:pt x="673430" y="539648"/>
                  </a:lnTo>
                  <a:lnTo>
                    <a:pt x="677011" y="539648"/>
                  </a:lnTo>
                  <a:lnTo>
                    <a:pt x="680605" y="539902"/>
                  </a:lnTo>
                  <a:lnTo>
                    <a:pt x="684187" y="540410"/>
                  </a:lnTo>
                  <a:lnTo>
                    <a:pt x="683082" y="545744"/>
                  </a:lnTo>
                  <a:lnTo>
                    <a:pt x="679767" y="559435"/>
                  </a:lnTo>
                  <a:lnTo>
                    <a:pt x="653249" y="664756"/>
                  </a:lnTo>
                  <a:lnTo>
                    <a:pt x="649935" y="678929"/>
                  </a:lnTo>
                  <a:lnTo>
                    <a:pt x="648830" y="684936"/>
                  </a:lnTo>
                  <a:lnTo>
                    <a:pt x="648830" y="685952"/>
                  </a:lnTo>
                  <a:lnTo>
                    <a:pt x="650367" y="688009"/>
                  </a:lnTo>
                  <a:lnTo>
                    <a:pt x="653440" y="691083"/>
                  </a:lnTo>
                  <a:lnTo>
                    <a:pt x="672655" y="691083"/>
                  </a:lnTo>
                  <a:lnTo>
                    <a:pt x="677786" y="689546"/>
                  </a:lnTo>
                  <a:lnTo>
                    <a:pt x="678802" y="686473"/>
                  </a:lnTo>
                  <a:lnTo>
                    <a:pt x="697255" y="613448"/>
                  </a:lnTo>
                  <a:lnTo>
                    <a:pt x="714933" y="541947"/>
                  </a:lnTo>
                  <a:lnTo>
                    <a:pt x="722630" y="541947"/>
                  </a:lnTo>
                  <a:lnTo>
                    <a:pt x="785469" y="528878"/>
                  </a:lnTo>
                  <a:lnTo>
                    <a:pt x="847928" y="489673"/>
                  </a:lnTo>
                  <a:lnTo>
                    <a:pt x="876706" y="462241"/>
                  </a:lnTo>
                  <a:lnTo>
                    <a:pt x="900772" y="432219"/>
                  </a:lnTo>
                  <a:lnTo>
                    <a:pt x="934796" y="364375"/>
                  </a:lnTo>
                  <a:lnTo>
                    <a:pt x="948626" y="312102"/>
                  </a:lnTo>
                  <a:lnTo>
                    <a:pt x="956551" y="264248"/>
                  </a:lnTo>
                  <a:lnTo>
                    <a:pt x="957084" y="252145"/>
                  </a:lnTo>
                  <a:close/>
                </a:path>
                <a:path w="3166744" h="691515">
                  <a:moveTo>
                    <a:pt x="2652953" y="253403"/>
                  </a:moveTo>
                  <a:lnTo>
                    <a:pt x="2648889" y="248323"/>
                  </a:lnTo>
                  <a:lnTo>
                    <a:pt x="2645079" y="245021"/>
                  </a:lnTo>
                  <a:lnTo>
                    <a:pt x="2641523" y="243497"/>
                  </a:lnTo>
                  <a:lnTo>
                    <a:pt x="2240965" y="243497"/>
                  </a:lnTo>
                  <a:lnTo>
                    <a:pt x="2233853" y="247053"/>
                  </a:lnTo>
                  <a:lnTo>
                    <a:pt x="2230310" y="252133"/>
                  </a:lnTo>
                  <a:lnTo>
                    <a:pt x="2230310" y="265328"/>
                  </a:lnTo>
                  <a:lnTo>
                    <a:pt x="2233853" y="270408"/>
                  </a:lnTo>
                  <a:lnTo>
                    <a:pt x="2240965" y="273964"/>
                  </a:lnTo>
                  <a:lnTo>
                    <a:pt x="2622486" y="273964"/>
                  </a:lnTo>
                  <a:lnTo>
                    <a:pt x="2622486" y="355447"/>
                  </a:lnTo>
                  <a:lnTo>
                    <a:pt x="2623248" y="436930"/>
                  </a:lnTo>
                  <a:lnTo>
                    <a:pt x="2623756" y="438454"/>
                  </a:lnTo>
                  <a:lnTo>
                    <a:pt x="2624518" y="439470"/>
                  </a:lnTo>
                  <a:lnTo>
                    <a:pt x="2626550" y="440474"/>
                  </a:lnTo>
                  <a:lnTo>
                    <a:pt x="2627566" y="441490"/>
                  </a:lnTo>
                  <a:lnTo>
                    <a:pt x="2629598" y="444538"/>
                  </a:lnTo>
                  <a:lnTo>
                    <a:pt x="2630868" y="445554"/>
                  </a:lnTo>
                  <a:lnTo>
                    <a:pt x="2633903" y="446570"/>
                  </a:lnTo>
                  <a:lnTo>
                    <a:pt x="2635681" y="446824"/>
                  </a:lnTo>
                  <a:lnTo>
                    <a:pt x="2641269" y="446824"/>
                  </a:lnTo>
                  <a:lnTo>
                    <a:pt x="2646349" y="443522"/>
                  </a:lnTo>
                  <a:lnTo>
                    <a:pt x="2652953" y="436930"/>
                  </a:lnTo>
                  <a:lnTo>
                    <a:pt x="2652953" y="253403"/>
                  </a:lnTo>
                  <a:close/>
                </a:path>
                <a:path w="3166744" h="691515">
                  <a:moveTo>
                    <a:pt x="3166211" y="284619"/>
                  </a:moveTo>
                  <a:lnTo>
                    <a:pt x="3158947" y="235077"/>
                  </a:lnTo>
                  <a:lnTo>
                    <a:pt x="3138792" y="202374"/>
                  </a:lnTo>
                  <a:lnTo>
                    <a:pt x="3132696" y="197675"/>
                  </a:lnTo>
                  <a:lnTo>
                    <a:pt x="3132696" y="302895"/>
                  </a:lnTo>
                  <a:lnTo>
                    <a:pt x="3128797" y="332168"/>
                  </a:lnTo>
                  <a:lnTo>
                    <a:pt x="3099854" y="388137"/>
                  </a:lnTo>
                  <a:lnTo>
                    <a:pt x="3044266" y="437832"/>
                  </a:lnTo>
                  <a:lnTo>
                    <a:pt x="3009709" y="454253"/>
                  </a:lnTo>
                  <a:lnTo>
                    <a:pt x="2971165" y="464108"/>
                  </a:lnTo>
                  <a:lnTo>
                    <a:pt x="2928607" y="467385"/>
                  </a:lnTo>
                  <a:lnTo>
                    <a:pt x="2927591" y="467385"/>
                  </a:lnTo>
                  <a:lnTo>
                    <a:pt x="2922524" y="466877"/>
                  </a:lnTo>
                  <a:lnTo>
                    <a:pt x="2913380" y="465861"/>
                  </a:lnTo>
                  <a:lnTo>
                    <a:pt x="2914294" y="461289"/>
                  </a:lnTo>
                  <a:lnTo>
                    <a:pt x="2925572" y="404990"/>
                  </a:lnTo>
                  <a:lnTo>
                    <a:pt x="2936227" y="363486"/>
                  </a:lnTo>
                  <a:lnTo>
                    <a:pt x="2952927" y="323037"/>
                  </a:lnTo>
                  <a:lnTo>
                    <a:pt x="2979966" y="280771"/>
                  </a:lnTo>
                  <a:lnTo>
                    <a:pt x="3012287" y="250736"/>
                  </a:lnTo>
                  <a:lnTo>
                    <a:pt x="3047314" y="235508"/>
                  </a:lnTo>
                  <a:lnTo>
                    <a:pt x="3065691" y="233603"/>
                  </a:lnTo>
                  <a:lnTo>
                    <a:pt x="3080156" y="235077"/>
                  </a:lnTo>
                  <a:lnTo>
                    <a:pt x="3114421" y="252641"/>
                  </a:lnTo>
                  <a:lnTo>
                    <a:pt x="3131553" y="287769"/>
                  </a:lnTo>
                  <a:lnTo>
                    <a:pt x="3132696" y="302895"/>
                  </a:lnTo>
                  <a:lnTo>
                    <a:pt x="3132696" y="197675"/>
                  </a:lnTo>
                  <a:lnTo>
                    <a:pt x="3124987" y="191719"/>
                  </a:lnTo>
                  <a:lnTo>
                    <a:pt x="3110230" y="184099"/>
                  </a:lnTo>
                  <a:lnTo>
                    <a:pt x="3094532" y="179527"/>
                  </a:lnTo>
                  <a:lnTo>
                    <a:pt x="3077870" y="178015"/>
                  </a:lnTo>
                  <a:lnTo>
                    <a:pt x="3063544" y="178917"/>
                  </a:lnTo>
                  <a:lnTo>
                    <a:pt x="3022282" y="192481"/>
                  </a:lnTo>
                  <a:lnTo>
                    <a:pt x="2987014" y="218465"/>
                  </a:lnTo>
                  <a:lnTo>
                    <a:pt x="2959074" y="254546"/>
                  </a:lnTo>
                  <a:lnTo>
                    <a:pt x="2932163" y="304380"/>
                  </a:lnTo>
                  <a:lnTo>
                    <a:pt x="2911094" y="353923"/>
                  </a:lnTo>
                  <a:lnTo>
                    <a:pt x="2892679" y="408038"/>
                  </a:lnTo>
                  <a:lnTo>
                    <a:pt x="2885973" y="429310"/>
                  </a:lnTo>
                  <a:lnTo>
                    <a:pt x="2876067" y="460527"/>
                  </a:lnTo>
                  <a:lnTo>
                    <a:pt x="2836468" y="449872"/>
                  </a:lnTo>
                  <a:lnTo>
                    <a:pt x="2795727" y="426402"/>
                  </a:lnTo>
                  <a:lnTo>
                    <a:pt x="2771648" y="390525"/>
                  </a:lnTo>
                  <a:lnTo>
                    <a:pt x="2765653" y="354685"/>
                  </a:lnTo>
                  <a:lnTo>
                    <a:pt x="2767266" y="342112"/>
                  </a:lnTo>
                  <a:lnTo>
                    <a:pt x="2782405" y="286143"/>
                  </a:lnTo>
                  <a:lnTo>
                    <a:pt x="2801632" y="242163"/>
                  </a:lnTo>
                  <a:lnTo>
                    <a:pt x="2828848" y="203136"/>
                  </a:lnTo>
                  <a:lnTo>
                    <a:pt x="2832912" y="199072"/>
                  </a:lnTo>
                  <a:lnTo>
                    <a:pt x="2834944" y="195529"/>
                  </a:lnTo>
                  <a:lnTo>
                    <a:pt x="2834944" y="188417"/>
                  </a:lnTo>
                  <a:lnTo>
                    <a:pt x="2829610" y="186385"/>
                  </a:lnTo>
                  <a:lnTo>
                    <a:pt x="2809049" y="186385"/>
                  </a:lnTo>
                  <a:lnTo>
                    <a:pt x="2777261" y="227126"/>
                  </a:lnTo>
                  <a:lnTo>
                    <a:pt x="2753461" y="277774"/>
                  </a:lnTo>
                  <a:lnTo>
                    <a:pt x="2738615" y="328599"/>
                  </a:lnTo>
                  <a:lnTo>
                    <a:pt x="2733662" y="369912"/>
                  </a:lnTo>
                  <a:lnTo>
                    <a:pt x="2734487" y="379247"/>
                  </a:lnTo>
                  <a:lnTo>
                    <a:pt x="2742615" y="422262"/>
                  </a:lnTo>
                  <a:lnTo>
                    <a:pt x="2762643" y="454723"/>
                  </a:lnTo>
                  <a:lnTo>
                    <a:pt x="2794076" y="484644"/>
                  </a:lnTo>
                  <a:lnTo>
                    <a:pt x="2833928" y="506984"/>
                  </a:lnTo>
                  <a:lnTo>
                    <a:pt x="2848648" y="512318"/>
                  </a:lnTo>
                  <a:lnTo>
                    <a:pt x="2852204" y="513588"/>
                  </a:lnTo>
                  <a:lnTo>
                    <a:pt x="2858554" y="516128"/>
                  </a:lnTo>
                  <a:lnTo>
                    <a:pt x="2840228" y="574243"/>
                  </a:lnTo>
                  <a:lnTo>
                    <a:pt x="2827134" y="616839"/>
                  </a:lnTo>
                  <a:lnTo>
                    <a:pt x="2819285" y="643915"/>
                  </a:lnTo>
                  <a:lnTo>
                    <a:pt x="2816669" y="655485"/>
                  </a:lnTo>
                  <a:lnTo>
                    <a:pt x="2818142" y="665619"/>
                  </a:lnTo>
                  <a:lnTo>
                    <a:pt x="2822575" y="673188"/>
                  </a:lnTo>
                  <a:lnTo>
                    <a:pt x="2829953" y="678180"/>
                  </a:lnTo>
                  <a:lnTo>
                    <a:pt x="2840278" y="680618"/>
                  </a:lnTo>
                  <a:lnTo>
                    <a:pt x="2847378" y="680618"/>
                  </a:lnTo>
                  <a:lnTo>
                    <a:pt x="2879115" y="650913"/>
                  </a:lnTo>
                  <a:lnTo>
                    <a:pt x="2887484" y="609790"/>
                  </a:lnTo>
                  <a:lnTo>
                    <a:pt x="2895777" y="564819"/>
                  </a:lnTo>
                  <a:lnTo>
                    <a:pt x="2898152" y="551154"/>
                  </a:lnTo>
                  <a:lnTo>
                    <a:pt x="2903486" y="523735"/>
                  </a:lnTo>
                  <a:lnTo>
                    <a:pt x="2903486" y="522719"/>
                  </a:lnTo>
                  <a:lnTo>
                    <a:pt x="2910078" y="522211"/>
                  </a:lnTo>
                  <a:lnTo>
                    <a:pt x="2923286" y="522211"/>
                  </a:lnTo>
                  <a:lnTo>
                    <a:pt x="2954502" y="520077"/>
                  </a:lnTo>
                  <a:lnTo>
                    <a:pt x="3014662" y="502945"/>
                  </a:lnTo>
                  <a:lnTo>
                    <a:pt x="3070631" y="469531"/>
                  </a:lnTo>
                  <a:lnTo>
                    <a:pt x="3073082" y="467385"/>
                  </a:lnTo>
                  <a:lnTo>
                    <a:pt x="3094621" y="448538"/>
                  </a:lnTo>
                  <a:lnTo>
                    <a:pt x="3133458" y="398856"/>
                  </a:lnTo>
                  <a:lnTo>
                    <a:pt x="3158020" y="342874"/>
                  </a:lnTo>
                  <a:lnTo>
                    <a:pt x="3164154" y="314032"/>
                  </a:lnTo>
                  <a:lnTo>
                    <a:pt x="3166211" y="284619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37355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5497214" y="1061906"/>
            <a:ext cx="630555" cy="312420"/>
            <a:chOff x="5497214" y="1061906"/>
            <a:chExt cx="630555" cy="312420"/>
          </a:xfrm>
        </p:grpSpPr>
        <p:sp>
          <p:nvSpPr>
            <p:cNvPr id="12" name="object 12"/>
            <p:cNvSpPr/>
            <p:nvPr/>
          </p:nvSpPr>
          <p:spPr>
            <a:xfrm>
              <a:off x="5497214" y="1061906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5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5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5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5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5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5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5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4940" y="1186118"/>
              <a:ext cx="220094" cy="1878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074688" y="1321661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6306990" y="1083697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5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23156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087552" y="1047095"/>
            <a:ext cx="601345" cy="436245"/>
          </a:xfrm>
          <a:custGeom>
            <a:avLst/>
            <a:gdLst/>
            <a:ahLst/>
            <a:cxnLst/>
            <a:rect l="l" t="t" r="r" b="b"/>
            <a:pathLst>
              <a:path w="601345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81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93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29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26"/>
                </a:lnTo>
                <a:lnTo>
                  <a:pt x="35991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601345" h="436244">
                <a:moveTo>
                  <a:pt x="455879" y="95885"/>
                </a:moveTo>
                <a:lnTo>
                  <a:pt x="436702" y="51866"/>
                </a:lnTo>
                <a:lnTo>
                  <a:pt x="409689" y="35991"/>
                </a:lnTo>
                <a:lnTo>
                  <a:pt x="409689" y="81648"/>
                </a:lnTo>
                <a:lnTo>
                  <a:pt x="409587" y="87160"/>
                </a:lnTo>
                <a:lnTo>
                  <a:pt x="400177" y="132245"/>
                </a:lnTo>
                <a:lnTo>
                  <a:pt x="373507" y="165557"/>
                </a:lnTo>
                <a:lnTo>
                  <a:pt x="316585" y="177787"/>
                </a:lnTo>
                <a:lnTo>
                  <a:pt x="285280" y="177761"/>
                </a:lnTo>
                <a:lnTo>
                  <a:pt x="274243" y="177596"/>
                </a:lnTo>
                <a:lnTo>
                  <a:pt x="267627" y="177330"/>
                </a:lnTo>
                <a:lnTo>
                  <a:pt x="265430" y="176949"/>
                </a:lnTo>
                <a:lnTo>
                  <a:pt x="265912" y="174929"/>
                </a:lnTo>
                <a:lnTo>
                  <a:pt x="267385" y="169316"/>
                </a:lnTo>
                <a:lnTo>
                  <a:pt x="273265" y="147307"/>
                </a:lnTo>
                <a:lnTo>
                  <a:pt x="277164" y="132600"/>
                </a:lnTo>
                <a:lnTo>
                  <a:pt x="281000" y="117678"/>
                </a:lnTo>
                <a:lnTo>
                  <a:pt x="284797" y="102527"/>
                </a:lnTo>
                <a:lnTo>
                  <a:pt x="288518" y="87160"/>
                </a:lnTo>
                <a:lnTo>
                  <a:pt x="291706" y="73939"/>
                </a:lnTo>
                <a:lnTo>
                  <a:pt x="294246" y="63487"/>
                </a:lnTo>
                <a:lnTo>
                  <a:pt x="304647" y="49682"/>
                </a:lnTo>
                <a:lnTo>
                  <a:pt x="304939" y="49974"/>
                </a:lnTo>
                <a:lnTo>
                  <a:pt x="306679" y="49974"/>
                </a:lnTo>
                <a:lnTo>
                  <a:pt x="309880" y="49682"/>
                </a:lnTo>
                <a:lnTo>
                  <a:pt x="313080" y="49390"/>
                </a:lnTo>
                <a:lnTo>
                  <a:pt x="317284" y="49250"/>
                </a:lnTo>
                <a:lnTo>
                  <a:pt x="337769" y="49250"/>
                </a:lnTo>
                <a:lnTo>
                  <a:pt x="362394" y="49682"/>
                </a:lnTo>
                <a:lnTo>
                  <a:pt x="402856" y="62611"/>
                </a:lnTo>
                <a:lnTo>
                  <a:pt x="409689" y="81648"/>
                </a:lnTo>
                <a:lnTo>
                  <a:pt x="409689" y="35991"/>
                </a:lnTo>
                <a:lnTo>
                  <a:pt x="365125" y="29743"/>
                </a:lnTo>
                <a:lnTo>
                  <a:pt x="301599" y="29197"/>
                </a:lnTo>
                <a:lnTo>
                  <a:pt x="238836" y="29413"/>
                </a:lnTo>
                <a:lnTo>
                  <a:pt x="212255" y="44157"/>
                </a:lnTo>
                <a:lnTo>
                  <a:pt x="212255" y="47066"/>
                </a:lnTo>
                <a:lnTo>
                  <a:pt x="213271" y="48526"/>
                </a:lnTo>
                <a:lnTo>
                  <a:pt x="217335" y="49098"/>
                </a:lnTo>
                <a:lnTo>
                  <a:pt x="221843" y="49250"/>
                </a:lnTo>
                <a:lnTo>
                  <a:pt x="228815" y="49250"/>
                </a:lnTo>
                <a:lnTo>
                  <a:pt x="245376" y="49834"/>
                </a:lnTo>
                <a:lnTo>
                  <a:pt x="253657" y="51130"/>
                </a:lnTo>
                <a:lnTo>
                  <a:pt x="253580" y="53606"/>
                </a:lnTo>
                <a:lnTo>
                  <a:pt x="251815" y="63296"/>
                </a:lnTo>
                <a:lnTo>
                  <a:pt x="236740" y="126466"/>
                </a:lnTo>
                <a:lnTo>
                  <a:pt x="224256" y="176453"/>
                </a:lnTo>
                <a:lnTo>
                  <a:pt x="210350" y="231482"/>
                </a:lnTo>
                <a:lnTo>
                  <a:pt x="200698" y="269125"/>
                </a:lnTo>
                <a:lnTo>
                  <a:pt x="183921" y="305511"/>
                </a:lnTo>
                <a:lnTo>
                  <a:pt x="157772" y="306819"/>
                </a:lnTo>
                <a:lnTo>
                  <a:pt x="152247" y="307111"/>
                </a:lnTo>
                <a:lnTo>
                  <a:pt x="142951" y="321500"/>
                </a:lnTo>
                <a:lnTo>
                  <a:pt x="142951" y="324980"/>
                </a:lnTo>
                <a:lnTo>
                  <a:pt x="145567" y="326440"/>
                </a:lnTo>
                <a:lnTo>
                  <a:pt x="150799" y="326440"/>
                </a:lnTo>
                <a:lnTo>
                  <a:pt x="151676" y="326148"/>
                </a:lnTo>
                <a:lnTo>
                  <a:pt x="156908" y="325996"/>
                </a:lnTo>
                <a:lnTo>
                  <a:pt x="207899" y="325996"/>
                </a:lnTo>
                <a:lnTo>
                  <a:pt x="243192" y="326250"/>
                </a:lnTo>
                <a:lnTo>
                  <a:pt x="266725" y="326872"/>
                </a:lnTo>
                <a:lnTo>
                  <a:pt x="270802" y="326872"/>
                </a:lnTo>
                <a:lnTo>
                  <a:pt x="273126" y="326148"/>
                </a:lnTo>
                <a:lnTo>
                  <a:pt x="273265" y="325996"/>
                </a:lnTo>
                <a:lnTo>
                  <a:pt x="274574" y="324688"/>
                </a:lnTo>
                <a:lnTo>
                  <a:pt x="276606" y="320624"/>
                </a:lnTo>
                <a:lnTo>
                  <a:pt x="277622" y="316268"/>
                </a:lnTo>
                <a:lnTo>
                  <a:pt x="277622" y="311035"/>
                </a:lnTo>
                <a:lnTo>
                  <a:pt x="276758" y="309435"/>
                </a:lnTo>
                <a:lnTo>
                  <a:pt x="275018" y="306819"/>
                </a:lnTo>
                <a:lnTo>
                  <a:pt x="261505" y="306819"/>
                </a:lnTo>
                <a:lnTo>
                  <a:pt x="257238" y="306247"/>
                </a:lnTo>
                <a:lnTo>
                  <a:pt x="255104" y="305955"/>
                </a:lnTo>
                <a:lnTo>
                  <a:pt x="250317" y="305663"/>
                </a:lnTo>
                <a:lnTo>
                  <a:pt x="243928" y="306247"/>
                </a:lnTo>
                <a:lnTo>
                  <a:pt x="241452" y="305955"/>
                </a:lnTo>
                <a:lnTo>
                  <a:pt x="236220" y="301155"/>
                </a:lnTo>
                <a:lnTo>
                  <a:pt x="237045" y="296659"/>
                </a:lnTo>
                <a:lnTo>
                  <a:pt x="239496" y="286232"/>
                </a:lnTo>
                <a:lnTo>
                  <a:pt x="243573" y="269862"/>
                </a:lnTo>
                <a:lnTo>
                  <a:pt x="249301" y="247548"/>
                </a:lnTo>
                <a:lnTo>
                  <a:pt x="262369" y="195681"/>
                </a:lnTo>
                <a:lnTo>
                  <a:pt x="303771" y="195681"/>
                </a:lnTo>
                <a:lnTo>
                  <a:pt x="345528" y="195033"/>
                </a:lnTo>
                <a:lnTo>
                  <a:pt x="349542" y="194818"/>
                </a:lnTo>
                <a:lnTo>
                  <a:pt x="372198" y="189534"/>
                </a:lnTo>
                <a:lnTo>
                  <a:pt x="392684" y="181521"/>
                </a:lnTo>
                <a:lnTo>
                  <a:pt x="399008" y="177812"/>
                </a:lnTo>
                <a:lnTo>
                  <a:pt x="410997" y="170789"/>
                </a:lnTo>
                <a:lnTo>
                  <a:pt x="427113" y="157327"/>
                </a:lnTo>
                <a:lnTo>
                  <a:pt x="439699" y="143027"/>
                </a:lnTo>
                <a:lnTo>
                  <a:pt x="448691" y="128028"/>
                </a:lnTo>
                <a:lnTo>
                  <a:pt x="454088" y="112306"/>
                </a:lnTo>
                <a:lnTo>
                  <a:pt x="455879" y="95885"/>
                </a:lnTo>
                <a:close/>
              </a:path>
              <a:path w="601345" h="436244">
                <a:moveTo>
                  <a:pt x="601027" y="1308"/>
                </a:moveTo>
                <a:lnTo>
                  <a:pt x="598982" y="0"/>
                </a:lnTo>
                <a:lnTo>
                  <a:pt x="587514" y="0"/>
                </a:lnTo>
                <a:lnTo>
                  <a:pt x="581698" y="4356"/>
                </a:lnTo>
                <a:lnTo>
                  <a:pt x="578065" y="7404"/>
                </a:lnTo>
                <a:lnTo>
                  <a:pt x="575157" y="10896"/>
                </a:lnTo>
                <a:lnTo>
                  <a:pt x="562229" y="23964"/>
                </a:lnTo>
                <a:lnTo>
                  <a:pt x="527367" y="75831"/>
                </a:lnTo>
                <a:lnTo>
                  <a:pt x="511238" y="114185"/>
                </a:lnTo>
                <a:lnTo>
                  <a:pt x="501218" y="160820"/>
                </a:lnTo>
                <a:lnTo>
                  <a:pt x="497128" y="203073"/>
                </a:lnTo>
                <a:lnTo>
                  <a:pt x="496862" y="217919"/>
                </a:lnTo>
                <a:lnTo>
                  <a:pt x="498030" y="247497"/>
                </a:lnTo>
                <a:lnTo>
                  <a:pt x="507403" y="305028"/>
                </a:lnTo>
                <a:lnTo>
                  <a:pt x="526364" y="359498"/>
                </a:lnTo>
                <a:lnTo>
                  <a:pt x="556209" y="405701"/>
                </a:lnTo>
                <a:lnTo>
                  <a:pt x="587514" y="435825"/>
                </a:lnTo>
                <a:lnTo>
                  <a:pt x="598843" y="435825"/>
                </a:lnTo>
                <a:lnTo>
                  <a:pt x="601027" y="434517"/>
                </a:lnTo>
                <a:lnTo>
                  <a:pt x="601027" y="431622"/>
                </a:lnTo>
                <a:lnTo>
                  <a:pt x="589686" y="418045"/>
                </a:lnTo>
                <a:lnTo>
                  <a:pt x="575310" y="399656"/>
                </a:lnTo>
                <a:lnTo>
                  <a:pt x="553948" y="362178"/>
                </a:lnTo>
                <a:lnTo>
                  <a:pt x="539978" y="319430"/>
                </a:lnTo>
                <a:lnTo>
                  <a:pt x="530529" y="261937"/>
                </a:lnTo>
                <a:lnTo>
                  <a:pt x="528675" y="217919"/>
                </a:lnTo>
                <a:lnTo>
                  <a:pt x="529132" y="195326"/>
                </a:lnTo>
                <a:lnTo>
                  <a:pt x="532841" y="153276"/>
                </a:lnTo>
                <a:lnTo>
                  <a:pt x="540004" y="115824"/>
                </a:lnTo>
                <a:lnTo>
                  <a:pt x="554393" y="73660"/>
                </a:lnTo>
                <a:lnTo>
                  <a:pt x="575741" y="36169"/>
                </a:lnTo>
                <a:lnTo>
                  <a:pt x="598551" y="7848"/>
                </a:lnTo>
                <a:lnTo>
                  <a:pt x="601027" y="4787"/>
                </a:lnTo>
                <a:lnTo>
                  <a:pt x="601027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735252" y="104709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92"/>
                </a:lnTo>
                <a:lnTo>
                  <a:pt x="123723" y="186804"/>
                </a:lnTo>
                <a:lnTo>
                  <a:pt x="105003" y="225818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19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91" y="77698"/>
                </a:lnTo>
                <a:lnTo>
                  <a:pt x="348691" y="119100"/>
                </a:lnTo>
                <a:lnTo>
                  <a:pt x="356806" y="165836"/>
                </a:lnTo>
                <a:lnTo>
                  <a:pt x="359498" y="217919"/>
                </a:lnTo>
                <a:lnTo>
                  <a:pt x="356806" y="269989"/>
                </a:lnTo>
                <a:lnTo>
                  <a:pt x="348691" y="316725"/>
                </a:lnTo>
                <a:lnTo>
                  <a:pt x="335191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59" y="430593"/>
                </a:lnTo>
                <a:lnTo>
                  <a:pt x="287451" y="432346"/>
                </a:lnTo>
                <a:lnTo>
                  <a:pt x="287883" y="433654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42" y="394347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10309" y="1113333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09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918924" y="1073673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9355184" y="1071493"/>
            <a:ext cx="470534" cy="312420"/>
            <a:chOff x="9355184" y="1071493"/>
            <a:chExt cx="470534" cy="312420"/>
          </a:xfrm>
        </p:grpSpPr>
        <p:sp>
          <p:nvSpPr>
            <p:cNvPr id="22" name="object 22"/>
            <p:cNvSpPr/>
            <p:nvPr/>
          </p:nvSpPr>
          <p:spPr>
            <a:xfrm>
              <a:off x="9355184" y="1071493"/>
              <a:ext cx="242570" cy="312420"/>
            </a:xfrm>
            <a:custGeom>
              <a:avLst/>
              <a:gdLst/>
              <a:ahLst/>
              <a:cxnLst/>
              <a:rect l="l" t="t" r="r" b="b"/>
              <a:pathLst>
                <a:path w="242570" h="312419">
                  <a:moveTo>
                    <a:pt x="124066" y="312054"/>
                  </a:moveTo>
                  <a:lnTo>
                    <a:pt x="118255" y="312054"/>
                  </a:lnTo>
                  <a:lnTo>
                    <a:pt x="116076" y="311037"/>
                  </a:lnTo>
                  <a:lnTo>
                    <a:pt x="99587" y="270759"/>
                  </a:lnTo>
                  <a:lnTo>
                    <a:pt x="81741" y="224180"/>
                  </a:lnTo>
                  <a:lnTo>
                    <a:pt x="43338" y="123340"/>
                  </a:lnTo>
                  <a:lnTo>
                    <a:pt x="3895" y="19530"/>
                  </a:lnTo>
                  <a:lnTo>
                    <a:pt x="0" y="9152"/>
                  </a:lnTo>
                  <a:lnTo>
                    <a:pt x="0" y="5956"/>
                  </a:lnTo>
                  <a:lnTo>
                    <a:pt x="1016" y="3631"/>
                  </a:lnTo>
                  <a:lnTo>
                    <a:pt x="5084" y="726"/>
                  </a:lnTo>
                  <a:lnTo>
                    <a:pt x="6973" y="0"/>
                  </a:lnTo>
                  <a:lnTo>
                    <a:pt x="12203" y="0"/>
                  </a:lnTo>
                  <a:lnTo>
                    <a:pt x="28328" y="36092"/>
                  </a:lnTo>
                  <a:lnTo>
                    <a:pt x="54914" y="105906"/>
                  </a:lnTo>
                  <a:lnTo>
                    <a:pt x="205900" y="105906"/>
                  </a:lnTo>
                  <a:lnTo>
                    <a:pt x="199265" y="123340"/>
                  </a:lnTo>
                  <a:lnTo>
                    <a:pt x="121160" y="123340"/>
                  </a:lnTo>
                  <a:lnTo>
                    <a:pt x="65592" y="123585"/>
                  </a:lnTo>
                  <a:lnTo>
                    <a:pt x="61887" y="123775"/>
                  </a:lnTo>
                  <a:lnTo>
                    <a:pt x="121160" y="278495"/>
                  </a:lnTo>
                  <a:lnTo>
                    <a:pt x="139867" y="278495"/>
                  </a:lnTo>
                  <a:lnTo>
                    <a:pt x="131811" y="299143"/>
                  </a:lnTo>
                  <a:lnTo>
                    <a:pt x="127698" y="309003"/>
                  </a:lnTo>
                  <a:lnTo>
                    <a:pt x="126245" y="311037"/>
                  </a:lnTo>
                  <a:lnTo>
                    <a:pt x="124066" y="312054"/>
                  </a:lnTo>
                  <a:close/>
                </a:path>
                <a:path w="242570" h="312419">
                  <a:moveTo>
                    <a:pt x="205900" y="105906"/>
                  </a:moveTo>
                  <a:lnTo>
                    <a:pt x="187407" y="105906"/>
                  </a:lnTo>
                  <a:lnTo>
                    <a:pt x="210615" y="43800"/>
                  </a:lnTo>
                  <a:lnTo>
                    <a:pt x="226196" y="3922"/>
                  </a:lnTo>
                  <a:lnTo>
                    <a:pt x="230409" y="0"/>
                  </a:lnTo>
                  <a:lnTo>
                    <a:pt x="234476" y="0"/>
                  </a:lnTo>
                  <a:lnTo>
                    <a:pt x="239706" y="581"/>
                  </a:lnTo>
                  <a:lnTo>
                    <a:pt x="242321" y="3486"/>
                  </a:lnTo>
                  <a:lnTo>
                    <a:pt x="242321" y="8716"/>
                  </a:lnTo>
                  <a:lnTo>
                    <a:pt x="238780" y="18767"/>
                  </a:lnTo>
                  <a:lnTo>
                    <a:pt x="228157" y="47178"/>
                  </a:lnTo>
                  <a:lnTo>
                    <a:pt x="210451" y="93948"/>
                  </a:lnTo>
                  <a:lnTo>
                    <a:pt x="205900" y="105906"/>
                  </a:lnTo>
                  <a:close/>
                </a:path>
                <a:path w="242570" h="312419">
                  <a:moveTo>
                    <a:pt x="139867" y="278495"/>
                  </a:moveTo>
                  <a:lnTo>
                    <a:pt x="121160" y="278495"/>
                  </a:lnTo>
                  <a:lnTo>
                    <a:pt x="180433" y="123775"/>
                  </a:lnTo>
                  <a:lnTo>
                    <a:pt x="176729" y="123585"/>
                  </a:lnTo>
                  <a:lnTo>
                    <a:pt x="121160" y="123340"/>
                  </a:lnTo>
                  <a:lnTo>
                    <a:pt x="199265" y="123340"/>
                  </a:lnTo>
                  <a:lnTo>
                    <a:pt x="160762" y="224262"/>
                  </a:lnTo>
                  <a:lnTo>
                    <a:pt x="142843" y="270868"/>
                  </a:lnTo>
                  <a:lnTo>
                    <a:pt x="139867" y="278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3193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9888217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0039056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0343210" y="1047088"/>
            <a:ext cx="356870" cy="436245"/>
            <a:chOff x="10343210" y="1047088"/>
            <a:chExt cx="356870" cy="436245"/>
          </a:xfrm>
        </p:grpSpPr>
        <p:sp>
          <p:nvSpPr>
            <p:cNvPr id="27" name="object 27"/>
            <p:cNvSpPr/>
            <p:nvPr/>
          </p:nvSpPr>
          <p:spPr>
            <a:xfrm>
              <a:off x="10343210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87471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0745480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1037069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1578794" y="1071494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30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2" name="object 32"/>
          <p:cNvGrpSpPr/>
          <p:nvPr/>
        </p:nvGrpSpPr>
        <p:grpSpPr>
          <a:xfrm>
            <a:off x="11894332" y="1047088"/>
            <a:ext cx="356870" cy="436245"/>
            <a:chOff x="11894332" y="1047088"/>
            <a:chExt cx="356870" cy="436245"/>
          </a:xfrm>
        </p:grpSpPr>
        <p:sp>
          <p:nvSpPr>
            <p:cNvPr id="33" name="object 33"/>
            <p:cNvSpPr/>
            <p:nvPr/>
          </p:nvSpPr>
          <p:spPr>
            <a:xfrm>
              <a:off x="11894332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38593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35" name="object 35"/>
          <p:cNvSpPr/>
          <p:nvPr/>
        </p:nvSpPr>
        <p:spPr>
          <a:xfrm>
            <a:off x="12296602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12466590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2636558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3048850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3716978" y="1047095"/>
            <a:ext cx="895350" cy="436245"/>
          </a:xfrm>
          <a:custGeom>
            <a:avLst/>
            <a:gdLst/>
            <a:ahLst/>
            <a:cxnLst/>
            <a:rect l="l" t="t" r="r" b="b"/>
            <a:pathLst>
              <a:path w="89535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21" y="169316"/>
                </a:lnTo>
                <a:lnTo>
                  <a:pt x="130314" y="147307"/>
                </a:lnTo>
                <a:lnTo>
                  <a:pt x="134200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75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34"/>
                </a:lnTo>
                <a:lnTo>
                  <a:pt x="110693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39" y="128028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895350" h="436244">
                <a:moveTo>
                  <a:pt x="458063" y="1308"/>
                </a:moveTo>
                <a:lnTo>
                  <a:pt x="456031" y="0"/>
                </a:lnTo>
                <a:lnTo>
                  <a:pt x="444550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54" y="160820"/>
                </a:lnTo>
                <a:lnTo>
                  <a:pt x="354177" y="203073"/>
                </a:lnTo>
                <a:lnTo>
                  <a:pt x="353898" y="217919"/>
                </a:lnTo>
                <a:lnTo>
                  <a:pt x="355079" y="247497"/>
                </a:lnTo>
                <a:lnTo>
                  <a:pt x="364439" y="305028"/>
                </a:lnTo>
                <a:lnTo>
                  <a:pt x="383400" y="359498"/>
                </a:lnTo>
                <a:lnTo>
                  <a:pt x="413258" y="405701"/>
                </a:lnTo>
                <a:lnTo>
                  <a:pt x="444550" y="435825"/>
                </a:lnTo>
                <a:lnTo>
                  <a:pt x="455891" y="435825"/>
                </a:lnTo>
                <a:lnTo>
                  <a:pt x="458063" y="434517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46" y="399656"/>
                </a:lnTo>
                <a:lnTo>
                  <a:pt x="410997" y="362178"/>
                </a:lnTo>
                <a:lnTo>
                  <a:pt x="397027" y="319430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81" y="195326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69"/>
                </a:lnTo>
                <a:lnTo>
                  <a:pt x="455599" y="7848"/>
                </a:lnTo>
                <a:lnTo>
                  <a:pt x="458063" y="4787"/>
                </a:lnTo>
                <a:lnTo>
                  <a:pt x="458063" y="1308"/>
                </a:lnTo>
                <a:close/>
              </a:path>
              <a:path w="895350" h="436244">
                <a:moveTo>
                  <a:pt x="759218" y="167360"/>
                </a:moveTo>
                <a:lnTo>
                  <a:pt x="742505" y="133794"/>
                </a:lnTo>
                <a:lnTo>
                  <a:pt x="729716" y="133794"/>
                </a:lnTo>
                <a:lnTo>
                  <a:pt x="723620" y="136563"/>
                </a:lnTo>
                <a:lnTo>
                  <a:pt x="713740" y="147599"/>
                </a:lnTo>
                <a:lnTo>
                  <a:pt x="711276" y="153416"/>
                </a:lnTo>
                <a:lnTo>
                  <a:pt x="711276" y="163004"/>
                </a:lnTo>
                <a:lnTo>
                  <a:pt x="712431" y="166344"/>
                </a:lnTo>
                <a:lnTo>
                  <a:pt x="717080" y="172732"/>
                </a:lnTo>
                <a:lnTo>
                  <a:pt x="719696" y="175348"/>
                </a:lnTo>
                <a:lnTo>
                  <a:pt x="725512" y="179412"/>
                </a:lnTo>
                <a:lnTo>
                  <a:pt x="728129" y="182905"/>
                </a:lnTo>
                <a:lnTo>
                  <a:pt x="732777" y="192786"/>
                </a:lnTo>
                <a:lnTo>
                  <a:pt x="733933" y="198742"/>
                </a:lnTo>
                <a:lnTo>
                  <a:pt x="733933" y="205714"/>
                </a:lnTo>
                <a:lnTo>
                  <a:pt x="714654" y="258330"/>
                </a:lnTo>
                <a:lnTo>
                  <a:pt x="682917" y="293966"/>
                </a:lnTo>
                <a:lnTo>
                  <a:pt x="647395" y="313143"/>
                </a:lnTo>
                <a:lnTo>
                  <a:pt x="628904" y="315544"/>
                </a:lnTo>
                <a:lnTo>
                  <a:pt x="626287" y="315391"/>
                </a:lnTo>
                <a:lnTo>
                  <a:pt x="688505" y="65481"/>
                </a:lnTo>
                <a:lnTo>
                  <a:pt x="695121" y="37947"/>
                </a:lnTo>
                <a:lnTo>
                  <a:pt x="697318" y="27457"/>
                </a:lnTo>
                <a:lnTo>
                  <a:pt x="697318" y="25425"/>
                </a:lnTo>
                <a:lnTo>
                  <a:pt x="694423" y="24409"/>
                </a:lnTo>
                <a:lnTo>
                  <a:pt x="684834" y="24409"/>
                </a:lnTo>
                <a:lnTo>
                  <a:pt x="644588" y="169976"/>
                </a:lnTo>
                <a:lnTo>
                  <a:pt x="608850" y="314236"/>
                </a:lnTo>
                <a:lnTo>
                  <a:pt x="604634" y="314236"/>
                </a:lnTo>
                <a:lnTo>
                  <a:pt x="600138" y="313067"/>
                </a:lnTo>
                <a:lnTo>
                  <a:pt x="594906" y="310743"/>
                </a:lnTo>
                <a:lnTo>
                  <a:pt x="588518" y="309003"/>
                </a:lnTo>
                <a:lnTo>
                  <a:pt x="564400" y="271526"/>
                </a:lnTo>
                <a:lnTo>
                  <a:pt x="565073" y="261747"/>
                </a:lnTo>
                <a:lnTo>
                  <a:pt x="567550" y="249402"/>
                </a:lnTo>
                <a:lnTo>
                  <a:pt x="571830" y="234505"/>
                </a:lnTo>
                <a:lnTo>
                  <a:pt x="584009" y="200101"/>
                </a:lnTo>
                <a:lnTo>
                  <a:pt x="588365" y="186753"/>
                </a:lnTo>
                <a:lnTo>
                  <a:pt x="590981" y="176999"/>
                </a:lnTo>
                <a:lnTo>
                  <a:pt x="591858" y="170840"/>
                </a:lnTo>
                <a:lnTo>
                  <a:pt x="591197" y="163512"/>
                </a:lnTo>
                <a:lnTo>
                  <a:pt x="561530" y="135318"/>
                </a:lnTo>
                <a:lnTo>
                  <a:pt x="553059" y="134670"/>
                </a:lnTo>
                <a:lnTo>
                  <a:pt x="543725" y="135674"/>
                </a:lnTo>
                <a:lnTo>
                  <a:pt x="511606" y="158775"/>
                </a:lnTo>
                <a:lnTo>
                  <a:pt x="492048" y="198297"/>
                </a:lnTo>
                <a:lnTo>
                  <a:pt x="492048" y="202653"/>
                </a:lnTo>
                <a:lnTo>
                  <a:pt x="492925" y="203962"/>
                </a:lnTo>
                <a:lnTo>
                  <a:pt x="494665" y="205714"/>
                </a:lnTo>
                <a:lnTo>
                  <a:pt x="504837" y="205714"/>
                </a:lnTo>
                <a:lnTo>
                  <a:pt x="507161" y="205422"/>
                </a:lnTo>
                <a:lnTo>
                  <a:pt x="508317" y="204254"/>
                </a:lnTo>
                <a:lnTo>
                  <a:pt x="509485" y="201066"/>
                </a:lnTo>
                <a:lnTo>
                  <a:pt x="512965" y="189433"/>
                </a:lnTo>
                <a:lnTo>
                  <a:pt x="515442" y="183337"/>
                </a:lnTo>
                <a:lnTo>
                  <a:pt x="521830" y="170548"/>
                </a:lnTo>
                <a:lnTo>
                  <a:pt x="526186" y="164592"/>
                </a:lnTo>
                <a:lnTo>
                  <a:pt x="537235" y="153555"/>
                </a:lnTo>
                <a:lnTo>
                  <a:pt x="543331" y="150799"/>
                </a:lnTo>
                <a:lnTo>
                  <a:pt x="553796" y="150799"/>
                </a:lnTo>
                <a:lnTo>
                  <a:pt x="555383" y="151371"/>
                </a:lnTo>
                <a:lnTo>
                  <a:pt x="557707" y="153695"/>
                </a:lnTo>
                <a:lnTo>
                  <a:pt x="558292" y="154724"/>
                </a:lnTo>
                <a:lnTo>
                  <a:pt x="558292" y="160820"/>
                </a:lnTo>
                <a:lnTo>
                  <a:pt x="557199" y="168910"/>
                </a:lnTo>
                <a:lnTo>
                  <a:pt x="554367" y="179666"/>
                </a:lnTo>
                <a:lnTo>
                  <a:pt x="549795" y="193967"/>
                </a:lnTo>
                <a:lnTo>
                  <a:pt x="537184" y="229920"/>
                </a:lnTo>
                <a:lnTo>
                  <a:pt x="532688" y="245046"/>
                </a:lnTo>
                <a:lnTo>
                  <a:pt x="529996" y="257162"/>
                </a:lnTo>
                <a:lnTo>
                  <a:pt x="529094" y="266293"/>
                </a:lnTo>
                <a:lnTo>
                  <a:pt x="533425" y="290728"/>
                </a:lnTo>
                <a:lnTo>
                  <a:pt x="546417" y="309549"/>
                </a:lnTo>
                <a:lnTo>
                  <a:pt x="568071" y="322757"/>
                </a:lnTo>
                <a:lnTo>
                  <a:pt x="598385" y="330352"/>
                </a:lnTo>
                <a:lnTo>
                  <a:pt x="600430" y="330352"/>
                </a:lnTo>
                <a:lnTo>
                  <a:pt x="604494" y="330796"/>
                </a:lnTo>
                <a:lnTo>
                  <a:pt x="603872" y="333819"/>
                </a:lnTo>
                <a:lnTo>
                  <a:pt x="585076" y="409321"/>
                </a:lnTo>
                <a:lnTo>
                  <a:pt x="584441" y="413308"/>
                </a:lnTo>
                <a:lnTo>
                  <a:pt x="585317" y="414477"/>
                </a:lnTo>
                <a:lnTo>
                  <a:pt x="587057" y="416217"/>
                </a:lnTo>
                <a:lnTo>
                  <a:pt x="597954" y="416217"/>
                </a:lnTo>
                <a:lnTo>
                  <a:pt x="600862" y="415340"/>
                </a:lnTo>
                <a:lnTo>
                  <a:pt x="601446" y="413600"/>
                </a:lnTo>
                <a:lnTo>
                  <a:pt x="621931" y="331660"/>
                </a:lnTo>
                <a:lnTo>
                  <a:pt x="626287" y="331660"/>
                </a:lnTo>
                <a:lnTo>
                  <a:pt x="679640" y="314998"/>
                </a:lnTo>
                <a:lnTo>
                  <a:pt x="713638" y="286473"/>
                </a:lnTo>
                <a:lnTo>
                  <a:pt x="738263" y="250952"/>
                </a:lnTo>
                <a:lnTo>
                  <a:pt x="754418" y="201345"/>
                </a:lnTo>
                <a:lnTo>
                  <a:pt x="758913" y="174218"/>
                </a:lnTo>
                <a:lnTo>
                  <a:pt x="759218" y="167360"/>
                </a:lnTo>
                <a:close/>
              </a:path>
              <a:path w="895350" h="436244">
                <a:moveTo>
                  <a:pt x="894753" y="217919"/>
                </a:moveTo>
                <a:lnTo>
                  <a:pt x="890066" y="159296"/>
                </a:lnTo>
                <a:lnTo>
                  <a:pt x="876007" y="102857"/>
                </a:lnTo>
                <a:lnTo>
                  <a:pt x="851712" y="52082"/>
                </a:lnTo>
                <a:lnTo>
                  <a:pt x="816305" y="10452"/>
                </a:lnTo>
                <a:lnTo>
                  <a:pt x="804100" y="0"/>
                </a:lnTo>
                <a:lnTo>
                  <a:pt x="794512" y="0"/>
                </a:lnTo>
                <a:lnTo>
                  <a:pt x="792772" y="431"/>
                </a:lnTo>
                <a:lnTo>
                  <a:pt x="791311" y="1308"/>
                </a:lnTo>
                <a:lnTo>
                  <a:pt x="790587" y="2908"/>
                </a:lnTo>
                <a:lnTo>
                  <a:pt x="790587" y="5232"/>
                </a:lnTo>
                <a:lnTo>
                  <a:pt x="819708" y="41630"/>
                </a:lnTo>
                <a:lnTo>
                  <a:pt x="838619" y="77698"/>
                </a:lnTo>
                <a:lnTo>
                  <a:pt x="852131" y="119100"/>
                </a:lnTo>
                <a:lnTo>
                  <a:pt x="860234" y="165836"/>
                </a:lnTo>
                <a:lnTo>
                  <a:pt x="862939" y="217919"/>
                </a:lnTo>
                <a:lnTo>
                  <a:pt x="860234" y="269989"/>
                </a:lnTo>
                <a:lnTo>
                  <a:pt x="852131" y="316725"/>
                </a:lnTo>
                <a:lnTo>
                  <a:pt x="838619" y="358127"/>
                </a:lnTo>
                <a:lnTo>
                  <a:pt x="819708" y="394195"/>
                </a:lnTo>
                <a:lnTo>
                  <a:pt x="795388" y="424929"/>
                </a:lnTo>
                <a:lnTo>
                  <a:pt x="790587" y="430593"/>
                </a:lnTo>
                <a:lnTo>
                  <a:pt x="790879" y="432346"/>
                </a:lnTo>
                <a:lnTo>
                  <a:pt x="791311" y="433654"/>
                </a:lnTo>
                <a:lnTo>
                  <a:pt x="792480" y="435394"/>
                </a:lnTo>
                <a:lnTo>
                  <a:pt x="793203" y="435825"/>
                </a:lnTo>
                <a:lnTo>
                  <a:pt x="804100" y="435825"/>
                </a:lnTo>
                <a:lnTo>
                  <a:pt x="805840" y="434086"/>
                </a:lnTo>
                <a:lnTo>
                  <a:pt x="814412" y="427253"/>
                </a:lnTo>
                <a:lnTo>
                  <a:pt x="844283" y="394347"/>
                </a:lnTo>
                <a:lnTo>
                  <a:pt x="864247" y="359994"/>
                </a:lnTo>
                <a:lnTo>
                  <a:pt x="880376" y="321640"/>
                </a:lnTo>
                <a:lnTo>
                  <a:pt x="890397" y="275005"/>
                </a:lnTo>
                <a:lnTo>
                  <a:pt x="894486" y="232600"/>
                </a:lnTo>
                <a:lnTo>
                  <a:pt x="894753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" name="object 40"/>
          <p:cNvGrpSpPr/>
          <p:nvPr/>
        </p:nvGrpSpPr>
        <p:grpSpPr>
          <a:xfrm>
            <a:off x="4464720" y="4262166"/>
            <a:ext cx="10836275" cy="3517900"/>
            <a:chOff x="4464720" y="4262166"/>
            <a:chExt cx="10836275" cy="3517900"/>
          </a:xfrm>
        </p:grpSpPr>
        <p:sp>
          <p:nvSpPr>
            <p:cNvPr id="41" name="object 41"/>
            <p:cNvSpPr/>
            <p:nvPr/>
          </p:nvSpPr>
          <p:spPr>
            <a:xfrm>
              <a:off x="6460528" y="4848180"/>
              <a:ext cx="8840470" cy="2590800"/>
            </a:xfrm>
            <a:custGeom>
              <a:avLst/>
              <a:gdLst/>
              <a:ahLst/>
              <a:cxnLst/>
              <a:rect l="l" t="t" r="r" b="b"/>
              <a:pathLst>
                <a:path w="8840469" h="2590800">
                  <a:moveTo>
                    <a:pt x="8840406" y="558088"/>
                  </a:moveTo>
                  <a:lnTo>
                    <a:pt x="8813521" y="457288"/>
                  </a:lnTo>
                  <a:lnTo>
                    <a:pt x="8800948" y="460463"/>
                  </a:lnTo>
                  <a:lnTo>
                    <a:pt x="5676" y="0"/>
                  </a:lnTo>
                  <a:lnTo>
                    <a:pt x="0" y="104559"/>
                  </a:lnTo>
                  <a:lnTo>
                    <a:pt x="8456511" y="547281"/>
                  </a:lnTo>
                  <a:lnTo>
                    <a:pt x="750404" y="2489784"/>
                  </a:lnTo>
                  <a:lnTo>
                    <a:pt x="777290" y="2590584"/>
                  </a:lnTo>
                  <a:lnTo>
                    <a:pt x="8840406" y="558088"/>
                  </a:lnTo>
                  <a:close/>
                </a:path>
              </a:pathLst>
            </a:custGeom>
            <a:solidFill>
              <a:srgbClr val="00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4464710" y="4859661"/>
              <a:ext cx="8456295" cy="2920365"/>
            </a:xfrm>
            <a:custGeom>
              <a:avLst/>
              <a:gdLst/>
              <a:ahLst/>
              <a:cxnLst/>
              <a:rect l="l" t="t" r="r" b="b"/>
              <a:pathLst>
                <a:path w="8456295" h="2920365">
                  <a:moveTo>
                    <a:pt x="8456079" y="772020"/>
                  </a:moveTo>
                  <a:lnTo>
                    <a:pt x="8439264" y="668667"/>
                  </a:lnTo>
                  <a:lnTo>
                    <a:pt x="4565053" y="1299133"/>
                  </a:lnTo>
                  <a:lnTo>
                    <a:pt x="2043785" y="0"/>
                  </a:lnTo>
                  <a:lnTo>
                    <a:pt x="1995817" y="93078"/>
                  </a:lnTo>
                  <a:lnTo>
                    <a:pt x="4391317" y="1327404"/>
                  </a:lnTo>
                  <a:lnTo>
                    <a:pt x="0" y="2042020"/>
                  </a:lnTo>
                  <a:lnTo>
                    <a:pt x="16827" y="2145373"/>
                  </a:lnTo>
                  <a:lnTo>
                    <a:pt x="4547794" y="1408036"/>
                  </a:lnTo>
                  <a:lnTo>
                    <a:pt x="7482560" y="2920212"/>
                  </a:lnTo>
                  <a:lnTo>
                    <a:pt x="7530528" y="2827134"/>
                  </a:lnTo>
                  <a:lnTo>
                    <a:pt x="4721530" y="1379766"/>
                  </a:lnTo>
                  <a:lnTo>
                    <a:pt x="8456079" y="772020"/>
                  </a:lnTo>
                  <a:close/>
                </a:path>
              </a:pathLst>
            </a:custGeom>
            <a:solidFill>
              <a:srgbClr val="00FF99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/>
            <p:cNvSpPr/>
            <p:nvPr/>
          </p:nvSpPr>
          <p:spPr>
            <a:xfrm>
              <a:off x="6450152" y="4262176"/>
              <a:ext cx="5895340" cy="3193415"/>
            </a:xfrm>
            <a:custGeom>
              <a:avLst/>
              <a:gdLst/>
              <a:ahLst/>
              <a:cxnLst/>
              <a:rect l="l" t="t" r="r" b="b"/>
              <a:pathLst>
                <a:path w="5895340" h="3193415">
                  <a:moveTo>
                    <a:pt x="5895010" y="104190"/>
                  </a:moveTo>
                  <a:lnTo>
                    <a:pt x="5884634" y="0"/>
                  </a:lnTo>
                  <a:lnTo>
                    <a:pt x="0" y="586359"/>
                  </a:lnTo>
                  <a:lnTo>
                    <a:pt x="10375" y="690562"/>
                  </a:lnTo>
                  <a:lnTo>
                    <a:pt x="5652655" y="128346"/>
                  </a:lnTo>
                  <a:lnTo>
                    <a:pt x="731050" y="3103486"/>
                  </a:lnTo>
                  <a:lnTo>
                    <a:pt x="785228" y="3193097"/>
                  </a:lnTo>
                  <a:lnTo>
                    <a:pt x="5895010" y="10419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16648707" cy="75311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413383" y="1071212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4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24" y="112293"/>
                </a:lnTo>
                <a:lnTo>
                  <a:pt x="17424" y="109677"/>
                </a:lnTo>
                <a:lnTo>
                  <a:pt x="20586" y="83045"/>
                </a:lnTo>
                <a:lnTo>
                  <a:pt x="30937" y="45466"/>
                </a:lnTo>
                <a:lnTo>
                  <a:pt x="67627" y="28968"/>
                </a:lnTo>
                <a:lnTo>
                  <a:pt x="81927" y="28181"/>
                </a:lnTo>
                <a:lnTo>
                  <a:pt x="110553" y="28181"/>
                </a:lnTo>
                <a:lnTo>
                  <a:pt x="118973" y="63042"/>
                </a:lnTo>
                <a:lnTo>
                  <a:pt x="118973" y="275297"/>
                </a:lnTo>
                <a:lnTo>
                  <a:pt x="55778" y="282702"/>
                </a:lnTo>
                <a:lnTo>
                  <a:pt x="55778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495" y="302755"/>
                </a:lnTo>
                <a:lnTo>
                  <a:pt x="227495" y="282702"/>
                </a:lnTo>
                <a:lnTo>
                  <a:pt x="214426" y="282702"/>
                </a:lnTo>
                <a:lnTo>
                  <a:pt x="189471" y="282054"/>
                </a:lnTo>
                <a:lnTo>
                  <a:pt x="164299" y="275297"/>
                </a:lnTo>
                <a:lnTo>
                  <a:pt x="164299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08" y="29921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105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4">
                <a:moveTo>
                  <a:pt x="535190" y="282702"/>
                </a:moveTo>
                <a:lnTo>
                  <a:pt x="520090" y="282702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72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21" y="110121"/>
                </a:lnTo>
                <a:lnTo>
                  <a:pt x="424268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39"/>
                </a:lnTo>
                <a:lnTo>
                  <a:pt x="370154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20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12" y="39662"/>
                </a:lnTo>
                <a:lnTo>
                  <a:pt x="343712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50" y="78740"/>
                </a:lnTo>
                <a:lnTo>
                  <a:pt x="343865" y="159372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39" y="282702"/>
                </a:lnTo>
                <a:lnTo>
                  <a:pt x="309867" y="282702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65" y="301447"/>
                </a:lnTo>
                <a:lnTo>
                  <a:pt x="365366" y="301739"/>
                </a:lnTo>
                <a:lnTo>
                  <a:pt x="393979" y="302031"/>
                </a:lnTo>
                <a:lnTo>
                  <a:pt x="410984" y="302755"/>
                </a:lnTo>
                <a:lnTo>
                  <a:pt x="414464" y="302755"/>
                </a:lnTo>
                <a:lnTo>
                  <a:pt x="414464" y="282702"/>
                </a:lnTo>
                <a:lnTo>
                  <a:pt x="399364" y="282702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29" y="159397"/>
                </a:lnTo>
                <a:lnTo>
                  <a:pt x="414794" y="130378"/>
                </a:lnTo>
                <a:lnTo>
                  <a:pt x="437857" y="126390"/>
                </a:lnTo>
                <a:lnTo>
                  <a:pt x="441629" y="126682"/>
                </a:lnTo>
                <a:lnTo>
                  <a:pt x="463931" y="158470"/>
                </a:lnTo>
                <a:lnTo>
                  <a:pt x="464591" y="215582"/>
                </a:lnTo>
                <a:lnTo>
                  <a:pt x="464477" y="260261"/>
                </a:lnTo>
                <a:lnTo>
                  <a:pt x="437565" y="282702"/>
                </a:lnTo>
                <a:lnTo>
                  <a:pt x="430593" y="282702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03" y="301523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190" y="302755"/>
                </a:lnTo>
                <a:lnTo>
                  <a:pt x="535190" y="282702"/>
                </a:lnTo>
                <a:close/>
              </a:path>
              <a:path w="628650" h="302894">
                <a:moveTo>
                  <a:pt x="628472" y="276174"/>
                </a:moveTo>
                <a:lnTo>
                  <a:pt x="628180" y="268325"/>
                </a:lnTo>
                <a:lnTo>
                  <a:pt x="625411" y="262077"/>
                </a:lnTo>
                <a:lnTo>
                  <a:pt x="614959" y="252780"/>
                </a:lnTo>
                <a:lnTo>
                  <a:pt x="608850" y="250456"/>
                </a:lnTo>
                <a:lnTo>
                  <a:pt x="594321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66" y="302755"/>
                </a:lnTo>
                <a:lnTo>
                  <a:pt x="616115" y="300139"/>
                </a:lnTo>
                <a:lnTo>
                  <a:pt x="625995" y="289674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221424" y="1083697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5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37591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975407" y="1047095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7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13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16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48" y="174929"/>
                </a:lnTo>
                <a:lnTo>
                  <a:pt x="124421" y="169316"/>
                </a:lnTo>
                <a:lnTo>
                  <a:pt x="130314" y="147307"/>
                </a:lnTo>
                <a:lnTo>
                  <a:pt x="134200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83" y="49682"/>
                </a:lnTo>
                <a:lnTo>
                  <a:pt x="161975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34"/>
                </a:lnTo>
                <a:lnTo>
                  <a:pt x="110693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76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08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35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74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488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27" y="128028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70" h="436244">
                <a:moveTo>
                  <a:pt x="458063" y="1308"/>
                </a:moveTo>
                <a:lnTo>
                  <a:pt x="456031" y="0"/>
                </a:lnTo>
                <a:lnTo>
                  <a:pt x="444550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03" y="75831"/>
                </a:lnTo>
                <a:lnTo>
                  <a:pt x="368287" y="114185"/>
                </a:lnTo>
                <a:lnTo>
                  <a:pt x="358254" y="160820"/>
                </a:lnTo>
                <a:lnTo>
                  <a:pt x="354177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400" y="359498"/>
                </a:lnTo>
                <a:lnTo>
                  <a:pt x="413258" y="405701"/>
                </a:lnTo>
                <a:lnTo>
                  <a:pt x="444550" y="435825"/>
                </a:lnTo>
                <a:lnTo>
                  <a:pt x="455879" y="435825"/>
                </a:lnTo>
                <a:lnTo>
                  <a:pt x="458063" y="434517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46" y="399656"/>
                </a:lnTo>
                <a:lnTo>
                  <a:pt x="410997" y="362178"/>
                </a:lnTo>
                <a:lnTo>
                  <a:pt x="397014" y="319430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81" y="195326"/>
                </a:lnTo>
                <a:lnTo>
                  <a:pt x="389877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69"/>
                </a:lnTo>
                <a:lnTo>
                  <a:pt x="455599" y="7848"/>
                </a:lnTo>
                <a:lnTo>
                  <a:pt x="458063" y="4787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480143" y="104709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38506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38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47" y="134747"/>
                </a:lnTo>
                <a:lnTo>
                  <a:pt x="151066" y="151892"/>
                </a:lnTo>
                <a:lnTo>
                  <a:pt x="123723" y="186804"/>
                </a:lnTo>
                <a:lnTo>
                  <a:pt x="105016" y="225818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59" y="407504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587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19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80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36"/>
                </a:lnTo>
                <a:lnTo>
                  <a:pt x="359511" y="217919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80" y="394195"/>
                </a:lnTo>
                <a:lnTo>
                  <a:pt x="291960" y="424929"/>
                </a:lnTo>
                <a:lnTo>
                  <a:pt x="287159" y="430593"/>
                </a:lnTo>
                <a:lnTo>
                  <a:pt x="287451" y="432346"/>
                </a:lnTo>
                <a:lnTo>
                  <a:pt x="287883" y="433654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48" y="321640"/>
                </a:lnTo>
                <a:lnTo>
                  <a:pt x="386969" y="275005"/>
                </a:lnTo>
                <a:lnTo>
                  <a:pt x="391058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79602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57755" y="1061906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4" h="370205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4" h="370205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" name="object 10"/>
          <p:cNvGrpSpPr/>
          <p:nvPr/>
        </p:nvGrpSpPr>
        <p:grpSpPr>
          <a:xfrm>
            <a:off x="11269617" y="1071494"/>
            <a:ext cx="446405" cy="307340"/>
            <a:chOff x="11269617" y="1071494"/>
            <a:chExt cx="446405" cy="307340"/>
          </a:xfrm>
        </p:grpSpPr>
        <p:sp>
          <p:nvSpPr>
            <p:cNvPr id="11" name="object 11"/>
            <p:cNvSpPr/>
            <p:nvPr/>
          </p:nvSpPr>
          <p:spPr>
            <a:xfrm>
              <a:off x="11269617" y="1071494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4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03228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11880276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/>
          <p:cNvGrpSpPr/>
          <p:nvPr/>
        </p:nvGrpSpPr>
        <p:grpSpPr>
          <a:xfrm>
            <a:off x="12184858" y="1047088"/>
            <a:ext cx="356235" cy="436245"/>
            <a:chOff x="12184858" y="1047088"/>
            <a:chExt cx="356235" cy="436245"/>
          </a:xfrm>
        </p:grpSpPr>
        <p:sp>
          <p:nvSpPr>
            <p:cNvPr id="15" name="object 15"/>
            <p:cNvSpPr/>
            <p:nvPr/>
          </p:nvSpPr>
          <p:spPr>
            <a:xfrm>
              <a:off x="12184858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328690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1258712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0223460" y="4980703"/>
            <a:ext cx="225425" cy="160020"/>
          </a:xfrm>
          <a:custGeom>
            <a:avLst/>
            <a:gdLst/>
            <a:ahLst/>
            <a:cxnLst/>
            <a:rect l="l" t="t" r="r" b="b"/>
            <a:pathLst>
              <a:path w="225425" h="160020">
                <a:moveTo>
                  <a:pt x="194147" y="0"/>
                </a:moveTo>
                <a:lnTo>
                  <a:pt x="0" y="59771"/>
                </a:lnTo>
                <a:lnTo>
                  <a:pt x="30809" y="159845"/>
                </a:lnTo>
                <a:lnTo>
                  <a:pt x="224957" y="100073"/>
                </a:lnTo>
                <a:lnTo>
                  <a:pt x="194147" y="0"/>
                </a:lnTo>
                <a:close/>
              </a:path>
            </a:pathLst>
          </a:custGeom>
          <a:solidFill>
            <a:srgbClr val="00FF9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409792" y="2730367"/>
            <a:ext cx="11967210" cy="7531100"/>
            <a:chOff x="6409792" y="2730367"/>
            <a:chExt cx="11967210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2774473" y="4010361"/>
              <a:ext cx="3201035" cy="1644014"/>
            </a:xfrm>
            <a:custGeom>
              <a:avLst/>
              <a:gdLst/>
              <a:ahLst/>
              <a:cxnLst/>
              <a:rect l="l" t="t" r="r" b="b"/>
              <a:pathLst>
                <a:path w="3201034" h="1644014">
                  <a:moveTo>
                    <a:pt x="432549" y="106603"/>
                  </a:moveTo>
                  <a:lnTo>
                    <a:pt x="425284" y="57061"/>
                  </a:lnTo>
                  <a:lnTo>
                    <a:pt x="405130" y="24358"/>
                  </a:lnTo>
                  <a:lnTo>
                    <a:pt x="399034" y="19659"/>
                  </a:lnTo>
                  <a:lnTo>
                    <a:pt x="399034" y="124879"/>
                  </a:lnTo>
                  <a:lnTo>
                    <a:pt x="395135" y="154152"/>
                  </a:lnTo>
                  <a:lnTo>
                    <a:pt x="366191" y="210121"/>
                  </a:lnTo>
                  <a:lnTo>
                    <a:pt x="310603" y="259816"/>
                  </a:lnTo>
                  <a:lnTo>
                    <a:pt x="276047" y="276237"/>
                  </a:lnTo>
                  <a:lnTo>
                    <a:pt x="237502" y="286092"/>
                  </a:lnTo>
                  <a:lnTo>
                    <a:pt x="194945" y="289369"/>
                  </a:lnTo>
                  <a:lnTo>
                    <a:pt x="193929" y="289369"/>
                  </a:lnTo>
                  <a:lnTo>
                    <a:pt x="188861" y="288861"/>
                  </a:lnTo>
                  <a:lnTo>
                    <a:pt x="179717" y="287845"/>
                  </a:lnTo>
                  <a:lnTo>
                    <a:pt x="180632" y="283273"/>
                  </a:lnTo>
                  <a:lnTo>
                    <a:pt x="191909" y="226974"/>
                  </a:lnTo>
                  <a:lnTo>
                    <a:pt x="202565" y="185470"/>
                  </a:lnTo>
                  <a:lnTo>
                    <a:pt x="219265" y="145021"/>
                  </a:lnTo>
                  <a:lnTo>
                    <a:pt x="246303" y="102755"/>
                  </a:lnTo>
                  <a:lnTo>
                    <a:pt x="278625" y="72720"/>
                  </a:lnTo>
                  <a:lnTo>
                    <a:pt x="313651" y="57492"/>
                  </a:lnTo>
                  <a:lnTo>
                    <a:pt x="332028" y="55587"/>
                  </a:lnTo>
                  <a:lnTo>
                    <a:pt x="346494" y="57061"/>
                  </a:lnTo>
                  <a:lnTo>
                    <a:pt x="380758" y="74625"/>
                  </a:lnTo>
                  <a:lnTo>
                    <a:pt x="397891" y="109753"/>
                  </a:lnTo>
                  <a:lnTo>
                    <a:pt x="399034" y="124879"/>
                  </a:lnTo>
                  <a:lnTo>
                    <a:pt x="399034" y="19659"/>
                  </a:lnTo>
                  <a:lnTo>
                    <a:pt x="391325" y="13703"/>
                  </a:lnTo>
                  <a:lnTo>
                    <a:pt x="376567" y="6083"/>
                  </a:lnTo>
                  <a:lnTo>
                    <a:pt x="360870" y="1511"/>
                  </a:lnTo>
                  <a:lnTo>
                    <a:pt x="344208" y="0"/>
                  </a:lnTo>
                  <a:lnTo>
                    <a:pt x="329882" y="901"/>
                  </a:lnTo>
                  <a:lnTo>
                    <a:pt x="288620" y="14465"/>
                  </a:lnTo>
                  <a:lnTo>
                    <a:pt x="253352" y="40449"/>
                  </a:lnTo>
                  <a:lnTo>
                    <a:pt x="225412" y="76530"/>
                  </a:lnTo>
                  <a:lnTo>
                    <a:pt x="198501" y="126352"/>
                  </a:lnTo>
                  <a:lnTo>
                    <a:pt x="177431" y="175907"/>
                  </a:lnTo>
                  <a:lnTo>
                    <a:pt x="159016" y="230022"/>
                  </a:lnTo>
                  <a:lnTo>
                    <a:pt x="152311" y="251294"/>
                  </a:lnTo>
                  <a:lnTo>
                    <a:pt x="142405" y="282511"/>
                  </a:lnTo>
                  <a:lnTo>
                    <a:pt x="102806" y="271856"/>
                  </a:lnTo>
                  <a:lnTo>
                    <a:pt x="62064" y="248386"/>
                  </a:lnTo>
                  <a:lnTo>
                    <a:pt x="37985" y="212509"/>
                  </a:lnTo>
                  <a:lnTo>
                    <a:pt x="31978" y="176669"/>
                  </a:lnTo>
                  <a:lnTo>
                    <a:pt x="33604" y="164096"/>
                  </a:lnTo>
                  <a:lnTo>
                    <a:pt x="48742" y="108127"/>
                  </a:lnTo>
                  <a:lnTo>
                    <a:pt x="67970" y="64147"/>
                  </a:lnTo>
                  <a:lnTo>
                    <a:pt x="95186" y="25120"/>
                  </a:lnTo>
                  <a:lnTo>
                    <a:pt x="99250" y="21056"/>
                  </a:lnTo>
                  <a:lnTo>
                    <a:pt x="101282" y="17513"/>
                  </a:lnTo>
                  <a:lnTo>
                    <a:pt x="101282" y="10401"/>
                  </a:lnTo>
                  <a:lnTo>
                    <a:pt x="95948" y="8369"/>
                  </a:lnTo>
                  <a:lnTo>
                    <a:pt x="75387" y="8369"/>
                  </a:lnTo>
                  <a:lnTo>
                    <a:pt x="43599" y="49110"/>
                  </a:lnTo>
                  <a:lnTo>
                    <a:pt x="19799" y="99758"/>
                  </a:lnTo>
                  <a:lnTo>
                    <a:pt x="4953" y="150583"/>
                  </a:lnTo>
                  <a:lnTo>
                    <a:pt x="0" y="191897"/>
                  </a:lnTo>
                  <a:lnTo>
                    <a:pt x="825" y="201231"/>
                  </a:lnTo>
                  <a:lnTo>
                    <a:pt x="8953" y="244246"/>
                  </a:lnTo>
                  <a:lnTo>
                    <a:pt x="28981" y="276707"/>
                  </a:lnTo>
                  <a:lnTo>
                    <a:pt x="60413" y="306628"/>
                  </a:lnTo>
                  <a:lnTo>
                    <a:pt x="100266" y="328968"/>
                  </a:lnTo>
                  <a:lnTo>
                    <a:pt x="114985" y="334302"/>
                  </a:lnTo>
                  <a:lnTo>
                    <a:pt x="118541" y="335572"/>
                  </a:lnTo>
                  <a:lnTo>
                    <a:pt x="124891" y="338112"/>
                  </a:lnTo>
                  <a:lnTo>
                    <a:pt x="106565" y="396227"/>
                  </a:lnTo>
                  <a:lnTo>
                    <a:pt x="93472" y="438823"/>
                  </a:lnTo>
                  <a:lnTo>
                    <a:pt x="85623" y="465899"/>
                  </a:lnTo>
                  <a:lnTo>
                    <a:pt x="83007" y="477469"/>
                  </a:lnTo>
                  <a:lnTo>
                    <a:pt x="84480" y="487603"/>
                  </a:lnTo>
                  <a:lnTo>
                    <a:pt x="88912" y="495173"/>
                  </a:lnTo>
                  <a:lnTo>
                    <a:pt x="96291" y="500164"/>
                  </a:lnTo>
                  <a:lnTo>
                    <a:pt x="106616" y="502602"/>
                  </a:lnTo>
                  <a:lnTo>
                    <a:pt x="113715" y="502602"/>
                  </a:lnTo>
                  <a:lnTo>
                    <a:pt x="145453" y="472897"/>
                  </a:lnTo>
                  <a:lnTo>
                    <a:pt x="153822" y="431774"/>
                  </a:lnTo>
                  <a:lnTo>
                    <a:pt x="162115" y="386803"/>
                  </a:lnTo>
                  <a:lnTo>
                    <a:pt x="164490" y="373138"/>
                  </a:lnTo>
                  <a:lnTo>
                    <a:pt x="169824" y="345719"/>
                  </a:lnTo>
                  <a:lnTo>
                    <a:pt x="169824" y="344703"/>
                  </a:lnTo>
                  <a:lnTo>
                    <a:pt x="176415" y="344195"/>
                  </a:lnTo>
                  <a:lnTo>
                    <a:pt x="189623" y="344195"/>
                  </a:lnTo>
                  <a:lnTo>
                    <a:pt x="220840" y="342061"/>
                  </a:lnTo>
                  <a:lnTo>
                    <a:pt x="281000" y="324929"/>
                  </a:lnTo>
                  <a:lnTo>
                    <a:pt x="336969" y="291515"/>
                  </a:lnTo>
                  <a:lnTo>
                    <a:pt x="339420" y="289369"/>
                  </a:lnTo>
                  <a:lnTo>
                    <a:pt x="360959" y="270522"/>
                  </a:lnTo>
                  <a:lnTo>
                    <a:pt x="399796" y="220840"/>
                  </a:lnTo>
                  <a:lnTo>
                    <a:pt x="424357" y="164858"/>
                  </a:lnTo>
                  <a:lnTo>
                    <a:pt x="430491" y="136017"/>
                  </a:lnTo>
                  <a:lnTo>
                    <a:pt x="432549" y="106603"/>
                  </a:lnTo>
                  <a:close/>
                </a:path>
                <a:path w="3201034" h="1644014">
                  <a:moveTo>
                    <a:pt x="3200793" y="1198333"/>
                  </a:moveTo>
                  <a:lnTo>
                    <a:pt x="3193770" y="1160437"/>
                  </a:lnTo>
                  <a:lnTo>
                    <a:pt x="3160992" y="1138250"/>
                  </a:lnTo>
                  <a:lnTo>
                    <a:pt x="3151632" y="1139177"/>
                  </a:lnTo>
                  <a:lnTo>
                    <a:pt x="3118269" y="1168285"/>
                  </a:lnTo>
                  <a:lnTo>
                    <a:pt x="3114954" y="1184287"/>
                  </a:lnTo>
                  <a:lnTo>
                    <a:pt x="3114954" y="1190536"/>
                  </a:lnTo>
                  <a:lnTo>
                    <a:pt x="3117037" y="1196517"/>
                  </a:lnTo>
                  <a:lnTo>
                    <a:pt x="3125355" y="1207960"/>
                  </a:lnTo>
                  <a:lnTo>
                    <a:pt x="3130042" y="1212634"/>
                  </a:lnTo>
                  <a:lnTo>
                    <a:pt x="3140443" y="1219923"/>
                  </a:lnTo>
                  <a:lnTo>
                    <a:pt x="3145129" y="1226172"/>
                  </a:lnTo>
                  <a:lnTo>
                    <a:pt x="3155531" y="1267002"/>
                  </a:lnTo>
                  <a:lnTo>
                    <a:pt x="3151441" y="1297241"/>
                  </a:lnTo>
                  <a:lnTo>
                    <a:pt x="3120999" y="1361236"/>
                  </a:lnTo>
                  <a:lnTo>
                    <a:pt x="3094659" y="1394980"/>
                  </a:lnTo>
                  <a:lnTo>
                    <a:pt x="3064179" y="1425028"/>
                  </a:lnTo>
                  <a:lnTo>
                    <a:pt x="3000578" y="1459369"/>
                  </a:lnTo>
                  <a:lnTo>
                    <a:pt x="2967469" y="1463662"/>
                  </a:lnTo>
                  <a:lnTo>
                    <a:pt x="2964345" y="1463662"/>
                  </a:lnTo>
                  <a:lnTo>
                    <a:pt x="2962783" y="1463395"/>
                  </a:lnTo>
                  <a:lnTo>
                    <a:pt x="2962783" y="1462874"/>
                  </a:lnTo>
                  <a:lnTo>
                    <a:pt x="3067227" y="1044194"/>
                  </a:lnTo>
                  <a:lnTo>
                    <a:pt x="3079864" y="992530"/>
                  </a:lnTo>
                  <a:lnTo>
                    <a:pt x="3087459" y="960412"/>
                  </a:lnTo>
                  <a:lnTo>
                    <a:pt x="3089986" y="947839"/>
                  </a:lnTo>
                  <a:lnTo>
                    <a:pt x="3089986" y="944194"/>
                  </a:lnTo>
                  <a:lnTo>
                    <a:pt x="3084779" y="942378"/>
                  </a:lnTo>
                  <a:lnTo>
                    <a:pt x="3067608" y="942378"/>
                  </a:lnTo>
                  <a:lnTo>
                    <a:pt x="3050908" y="985761"/>
                  </a:lnTo>
                  <a:lnTo>
                    <a:pt x="2995561" y="1203020"/>
                  </a:lnTo>
                  <a:lnTo>
                    <a:pt x="2931566" y="1461312"/>
                  </a:lnTo>
                  <a:lnTo>
                    <a:pt x="2924022" y="1461312"/>
                  </a:lnTo>
                  <a:lnTo>
                    <a:pt x="2915958" y="1459230"/>
                  </a:lnTo>
                  <a:lnTo>
                    <a:pt x="2906598" y="1455077"/>
                  </a:lnTo>
                  <a:lnTo>
                    <a:pt x="2898063" y="1452143"/>
                  </a:lnTo>
                  <a:lnTo>
                    <a:pt x="2864701" y="1426108"/>
                  </a:lnTo>
                  <a:lnTo>
                    <a:pt x="2851975" y="1384846"/>
                  </a:lnTo>
                  <a:lnTo>
                    <a:pt x="2853194" y="1367332"/>
                  </a:lnTo>
                  <a:lnTo>
                    <a:pt x="2857627" y="1345234"/>
                  </a:lnTo>
                  <a:lnTo>
                    <a:pt x="2865285" y="1318564"/>
                  </a:lnTo>
                  <a:lnTo>
                    <a:pt x="2876169" y="1287297"/>
                  </a:lnTo>
                  <a:lnTo>
                    <a:pt x="2887091" y="1256957"/>
                  </a:lnTo>
                  <a:lnTo>
                    <a:pt x="2894888" y="1233055"/>
                  </a:lnTo>
                  <a:lnTo>
                    <a:pt x="2899575" y="1215593"/>
                  </a:lnTo>
                  <a:lnTo>
                    <a:pt x="2901137" y="1204582"/>
                  </a:lnTo>
                  <a:lnTo>
                    <a:pt x="2899968" y="1191450"/>
                  </a:lnTo>
                  <a:lnTo>
                    <a:pt x="2872206" y="1150340"/>
                  </a:lnTo>
                  <a:lnTo>
                    <a:pt x="2831681" y="1139812"/>
                  </a:lnTo>
                  <a:lnTo>
                    <a:pt x="2814955" y="1141615"/>
                  </a:lnTo>
                  <a:lnTo>
                    <a:pt x="2770035" y="1168679"/>
                  </a:lnTo>
                  <a:lnTo>
                    <a:pt x="2738717" y="1210678"/>
                  </a:lnTo>
                  <a:lnTo>
                    <a:pt x="2724962" y="1246327"/>
                  </a:lnTo>
                  <a:lnTo>
                    <a:pt x="2722435" y="1259979"/>
                  </a:lnTo>
                  <a:lnTo>
                    <a:pt x="2722435" y="1261541"/>
                  </a:lnTo>
                  <a:lnTo>
                    <a:pt x="2723997" y="1263878"/>
                  </a:lnTo>
                  <a:lnTo>
                    <a:pt x="2727109" y="1267002"/>
                  </a:lnTo>
                  <a:lnTo>
                    <a:pt x="2745321" y="1267002"/>
                  </a:lnTo>
                  <a:lnTo>
                    <a:pt x="2749486" y="1266482"/>
                  </a:lnTo>
                  <a:lnTo>
                    <a:pt x="2751569" y="1264399"/>
                  </a:lnTo>
                  <a:lnTo>
                    <a:pt x="2753652" y="1258684"/>
                  </a:lnTo>
                  <a:lnTo>
                    <a:pt x="2756763" y="1248283"/>
                  </a:lnTo>
                  <a:lnTo>
                    <a:pt x="2759354" y="1240370"/>
                  </a:lnTo>
                  <a:lnTo>
                    <a:pt x="2780182" y="1198918"/>
                  </a:lnTo>
                  <a:lnTo>
                    <a:pt x="2809049" y="1172387"/>
                  </a:lnTo>
                  <a:lnTo>
                    <a:pt x="2826220" y="1168679"/>
                  </a:lnTo>
                  <a:lnTo>
                    <a:pt x="2832989" y="1168679"/>
                  </a:lnTo>
                  <a:lnTo>
                    <a:pt x="2835846" y="1169720"/>
                  </a:lnTo>
                  <a:lnTo>
                    <a:pt x="2840012" y="1173886"/>
                  </a:lnTo>
                  <a:lnTo>
                    <a:pt x="2841040" y="1175702"/>
                  </a:lnTo>
                  <a:lnTo>
                    <a:pt x="2841040" y="1186624"/>
                  </a:lnTo>
                  <a:lnTo>
                    <a:pt x="2839097" y="1201115"/>
                  </a:lnTo>
                  <a:lnTo>
                    <a:pt x="2834017" y="1220381"/>
                  </a:lnTo>
                  <a:lnTo>
                    <a:pt x="2825826" y="1245984"/>
                  </a:lnTo>
                  <a:lnTo>
                    <a:pt x="2803245" y="1310360"/>
                  </a:lnTo>
                  <a:lnTo>
                    <a:pt x="2795206" y="1337437"/>
                  </a:lnTo>
                  <a:lnTo>
                    <a:pt x="2790367" y="1359141"/>
                  </a:lnTo>
                  <a:lnTo>
                    <a:pt x="2788767" y="1375473"/>
                  </a:lnTo>
                  <a:lnTo>
                    <a:pt x="2796514" y="1419225"/>
                  </a:lnTo>
                  <a:lnTo>
                    <a:pt x="2819781" y="1452930"/>
                  </a:lnTo>
                  <a:lnTo>
                    <a:pt x="2858554" y="1476578"/>
                  </a:lnTo>
                  <a:lnTo>
                    <a:pt x="2912846" y="1490192"/>
                  </a:lnTo>
                  <a:lnTo>
                    <a:pt x="2916478" y="1490192"/>
                  </a:lnTo>
                  <a:lnTo>
                    <a:pt x="2920123" y="1490446"/>
                  </a:lnTo>
                  <a:lnTo>
                    <a:pt x="2923768" y="1490967"/>
                  </a:lnTo>
                  <a:lnTo>
                    <a:pt x="2922638" y="1496390"/>
                  </a:lnTo>
                  <a:lnTo>
                    <a:pt x="2919272" y="1510284"/>
                  </a:lnTo>
                  <a:lnTo>
                    <a:pt x="2892361" y="1617192"/>
                  </a:lnTo>
                  <a:lnTo>
                    <a:pt x="2888996" y="1631581"/>
                  </a:lnTo>
                  <a:lnTo>
                    <a:pt x="2887865" y="1637677"/>
                  </a:lnTo>
                  <a:lnTo>
                    <a:pt x="2887865" y="1638719"/>
                  </a:lnTo>
                  <a:lnTo>
                    <a:pt x="2889427" y="1640801"/>
                  </a:lnTo>
                  <a:lnTo>
                    <a:pt x="2892552" y="1643926"/>
                  </a:lnTo>
                  <a:lnTo>
                    <a:pt x="2912059" y="1643926"/>
                  </a:lnTo>
                  <a:lnTo>
                    <a:pt x="2917266" y="1642364"/>
                  </a:lnTo>
                  <a:lnTo>
                    <a:pt x="2918307" y="1639239"/>
                  </a:lnTo>
                  <a:lnTo>
                    <a:pt x="2937027" y="1565109"/>
                  </a:lnTo>
                  <a:lnTo>
                    <a:pt x="2954985" y="1492529"/>
                  </a:lnTo>
                  <a:lnTo>
                    <a:pt x="2962783" y="1492529"/>
                  </a:lnTo>
                  <a:lnTo>
                    <a:pt x="3026575" y="1479270"/>
                  </a:lnTo>
                  <a:lnTo>
                    <a:pt x="3089986" y="1439468"/>
                  </a:lnTo>
                  <a:lnTo>
                    <a:pt x="3119196" y="1411617"/>
                  </a:lnTo>
                  <a:lnTo>
                    <a:pt x="3143631" y="1381137"/>
                  </a:lnTo>
                  <a:lnTo>
                    <a:pt x="3163290" y="1348016"/>
                  </a:lnTo>
                  <a:lnTo>
                    <a:pt x="3178162" y="1312265"/>
                  </a:lnTo>
                  <a:lnTo>
                    <a:pt x="3192208" y="1259205"/>
                  </a:lnTo>
                  <a:lnTo>
                    <a:pt x="3200260" y="1210627"/>
                  </a:lnTo>
                  <a:lnTo>
                    <a:pt x="3200793" y="1198333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2271871" y="7884585"/>
              <a:ext cx="2776220" cy="1654810"/>
            </a:xfrm>
            <a:custGeom>
              <a:avLst/>
              <a:gdLst/>
              <a:ahLst/>
              <a:cxnLst/>
              <a:rect l="l" t="t" r="r" b="b"/>
              <a:pathLst>
                <a:path w="2776219" h="1654809">
                  <a:moveTo>
                    <a:pt x="499783" y="45377"/>
                  </a:moveTo>
                  <a:lnTo>
                    <a:pt x="493636" y="43040"/>
                  </a:lnTo>
                  <a:lnTo>
                    <a:pt x="481342" y="43040"/>
                  </a:lnTo>
                  <a:lnTo>
                    <a:pt x="462013" y="59728"/>
                  </a:lnTo>
                  <a:lnTo>
                    <a:pt x="449338" y="99136"/>
                  </a:lnTo>
                  <a:lnTo>
                    <a:pt x="434124" y="136575"/>
                  </a:lnTo>
                  <a:lnTo>
                    <a:pt x="416394" y="172046"/>
                  </a:lnTo>
                  <a:lnTo>
                    <a:pt x="396138" y="205536"/>
                  </a:lnTo>
                  <a:lnTo>
                    <a:pt x="396138" y="180060"/>
                  </a:lnTo>
                  <a:lnTo>
                    <a:pt x="395427" y="163868"/>
                  </a:lnTo>
                  <a:lnTo>
                    <a:pt x="389991" y="121208"/>
                  </a:lnTo>
                  <a:lnTo>
                    <a:pt x="370890" y="74218"/>
                  </a:lnTo>
                  <a:lnTo>
                    <a:pt x="339928" y="35128"/>
                  </a:lnTo>
                  <a:lnTo>
                    <a:pt x="336499" y="32499"/>
                  </a:lnTo>
                  <a:lnTo>
                    <a:pt x="324116" y="22987"/>
                  </a:lnTo>
                  <a:lnTo>
                    <a:pt x="324116" y="289852"/>
                  </a:lnTo>
                  <a:lnTo>
                    <a:pt x="303034" y="309181"/>
                  </a:lnTo>
                  <a:lnTo>
                    <a:pt x="259054" y="337667"/>
                  </a:lnTo>
                  <a:lnTo>
                    <a:pt x="217398" y="355015"/>
                  </a:lnTo>
                  <a:lnTo>
                    <a:pt x="174472" y="364223"/>
                  </a:lnTo>
                  <a:lnTo>
                    <a:pt x="152831" y="365391"/>
                  </a:lnTo>
                  <a:lnTo>
                    <a:pt x="137248" y="363804"/>
                  </a:lnTo>
                  <a:lnTo>
                    <a:pt x="98374" y="345186"/>
                  </a:lnTo>
                  <a:lnTo>
                    <a:pt x="77787" y="302869"/>
                  </a:lnTo>
                  <a:lnTo>
                    <a:pt x="76415" y="282829"/>
                  </a:lnTo>
                  <a:lnTo>
                    <a:pt x="77736" y="265264"/>
                  </a:lnTo>
                  <a:lnTo>
                    <a:pt x="85636" y="219583"/>
                  </a:lnTo>
                  <a:lnTo>
                    <a:pt x="100241" y="163156"/>
                  </a:lnTo>
                  <a:lnTo>
                    <a:pt x="119570" y="115722"/>
                  </a:lnTo>
                  <a:lnTo>
                    <a:pt x="154647" y="68567"/>
                  </a:lnTo>
                  <a:lnTo>
                    <a:pt x="207784" y="36499"/>
                  </a:lnTo>
                  <a:lnTo>
                    <a:pt x="267893" y="38811"/>
                  </a:lnTo>
                  <a:lnTo>
                    <a:pt x="308305" y="89319"/>
                  </a:lnTo>
                  <a:lnTo>
                    <a:pt x="317969" y="133502"/>
                  </a:lnTo>
                  <a:lnTo>
                    <a:pt x="321703" y="187960"/>
                  </a:lnTo>
                  <a:lnTo>
                    <a:pt x="323075" y="232981"/>
                  </a:lnTo>
                  <a:lnTo>
                    <a:pt x="324116" y="289852"/>
                  </a:lnTo>
                  <a:lnTo>
                    <a:pt x="324116" y="22987"/>
                  </a:lnTo>
                  <a:lnTo>
                    <a:pt x="319938" y="19761"/>
                  </a:lnTo>
                  <a:lnTo>
                    <a:pt x="296887" y="8775"/>
                  </a:lnTo>
                  <a:lnTo>
                    <a:pt x="270751" y="2197"/>
                  </a:lnTo>
                  <a:lnTo>
                    <a:pt x="241554" y="0"/>
                  </a:lnTo>
                  <a:lnTo>
                    <a:pt x="197243" y="4724"/>
                  </a:lnTo>
                  <a:lnTo>
                    <a:pt x="154813" y="18884"/>
                  </a:lnTo>
                  <a:lnTo>
                    <a:pt x="114236" y="42494"/>
                  </a:lnTo>
                  <a:lnTo>
                    <a:pt x="75539" y="75539"/>
                  </a:lnTo>
                  <a:lnTo>
                    <a:pt x="42494" y="114846"/>
                  </a:lnTo>
                  <a:lnTo>
                    <a:pt x="18884" y="157226"/>
                  </a:lnTo>
                  <a:lnTo>
                    <a:pt x="4724" y="202679"/>
                  </a:lnTo>
                  <a:lnTo>
                    <a:pt x="0" y="251206"/>
                  </a:lnTo>
                  <a:lnTo>
                    <a:pt x="2476" y="279692"/>
                  </a:lnTo>
                  <a:lnTo>
                    <a:pt x="22237" y="331076"/>
                  </a:lnTo>
                  <a:lnTo>
                    <a:pt x="61150" y="373189"/>
                  </a:lnTo>
                  <a:lnTo>
                    <a:pt x="115608" y="395147"/>
                  </a:lnTo>
                  <a:lnTo>
                    <a:pt x="148437" y="397891"/>
                  </a:lnTo>
                  <a:lnTo>
                    <a:pt x="162166" y="397395"/>
                  </a:lnTo>
                  <a:lnTo>
                    <a:pt x="204660" y="389991"/>
                  </a:lnTo>
                  <a:lnTo>
                    <a:pt x="244182" y="377139"/>
                  </a:lnTo>
                  <a:lnTo>
                    <a:pt x="270662" y="365391"/>
                  </a:lnTo>
                  <a:lnTo>
                    <a:pt x="276466" y="362534"/>
                  </a:lnTo>
                  <a:lnTo>
                    <a:pt x="310502" y="342557"/>
                  </a:lnTo>
                  <a:lnTo>
                    <a:pt x="321475" y="334645"/>
                  </a:lnTo>
                  <a:lnTo>
                    <a:pt x="331139" y="327621"/>
                  </a:lnTo>
                  <a:lnTo>
                    <a:pt x="364299" y="381203"/>
                  </a:lnTo>
                  <a:lnTo>
                    <a:pt x="413702" y="397014"/>
                  </a:lnTo>
                  <a:lnTo>
                    <a:pt x="419849" y="397014"/>
                  </a:lnTo>
                  <a:lnTo>
                    <a:pt x="458495" y="383832"/>
                  </a:lnTo>
                  <a:lnTo>
                    <a:pt x="489242" y="350456"/>
                  </a:lnTo>
                  <a:lnTo>
                    <a:pt x="494512" y="329082"/>
                  </a:lnTo>
                  <a:lnTo>
                    <a:pt x="488657" y="326745"/>
                  </a:lnTo>
                  <a:lnTo>
                    <a:pt x="476948" y="326745"/>
                  </a:lnTo>
                  <a:lnTo>
                    <a:pt x="469925" y="327329"/>
                  </a:lnTo>
                  <a:lnTo>
                    <a:pt x="465531" y="327914"/>
                  </a:lnTo>
                  <a:lnTo>
                    <a:pt x="462013" y="329082"/>
                  </a:lnTo>
                  <a:lnTo>
                    <a:pt x="460552" y="331431"/>
                  </a:lnTo>
                  <a:lnTo>
                    <a:pt x="459384" y="335534"/>
                  </a:lnTo>
                  <a:lnTo>
                    <a:pt x="456450" y="343725"/>
                  </a:lnTo>
                  <a:lnTo>
                    <a:pt x="451472" y="350456"/>
                  </a:lnTo>
                  <a:lnTo>
                    <a:pt x="437426" y="360997"/>
                  </a:lnTo>
                  <a:lnTo>
                    <a:pt x="429806" y="364223"/>
                  </a:lnTo>
                  <a:lnTo>
                    <a:pt x="421614" y="365391"/>
                  </a:lnTo>
                  <a:lnTo>
                    <a:pt x="413994" y="364807"/>
                  </a:lnTo>
                  <a:lnTo>
                    <a:pt x="408432" y="358660"/>
                  </a:lnTo>
                  <a:lnTo>
                    <a:pt x="404926" y="346951"/>
                  </a:lnTo>
                  <a:lnTo>
                    <a:pt x="402501" y="336181"/>
                  </a:lnTo>
                  <a:lnTo>
                    <a:pt x="401358" y="327621"/>
                  </a:lnTo>
                  <a:lnTo>
                    <a:pt x="400532" y="321475"/>
                  </a:lnTo>
                  <a:lnTo>
                    <a:pt x="398995" y="302869"/>
                  </a:lnTo>
                  <a:lnTo>
                    <a:pt x="397891" y="280187"/>
                  </a:lnTo>
                  <a:lnTo>
                    <a:pt x="397014" y="259105"/>
                  </a:lnTo>
                  <a:lnTo>
                    <a:pt x="406679" y="246811"/>
                  </a:lnTo>
                  <a:lnTo>
                    <a:pt x="421220" y="226504"/>
                  </a:lnTo>
                  <a:lnTo>
                    <a:pt x="448017" y="182587"/>
                  </a:lnTo>
                  <a:lnTo>
                    <a:pt x="471131" y="136194"/>
                  </a:lnTo>
                  <a:lnTo>
                    <a:pt x="486943" y="98869"/>
                  </a:lnTo>
                  <a:lnTo>
                    <a:pt x="499287" y="55168"/>
                  </a:lnTo>
                  <a:lnTo>
                    <a:pt x="499783" y="50063"/>
                  </a:lnTo>
                  <a:lnTo>
                    <a:pt x="499783" y="45377"/>
                  </a:lnTo>
                  <a:close/>
                </a:path>
                <a:path w="2776219" h="1654809">
                  <a:moveTo>
                    <a:pt x="2775788" y="1129385"/>
                  </a:moveTo>
                  <a:lnTo>
                    <a:pt x="2760319" y="1076680"/>
                  </a:lnTo>
                  <a:lnTo>
                    <a:pt x="2727680" y="1048385"/>
                  </a:lnTo>
                  <a:lnTo>
                    <a:pt x="2727680" y="1124572"/>
                  </a:lnTo>
                  <a:lnTo>
                    <a:pt x="2727223" y="1132128"/>
                  </a:lnTo>
                  <a:lnTo>
                    <a:pt x="2726309" y="1136256"/>
                  </a:lnTo>
                  <a:lnTo>
                    <a:pt x="2724023" y="1145425"/>
                  </a:lnTo>
                  <a:lnTo>
                    <a:pt x="2722181" y="1153668"/>
                  </a:lnTo>
                  <a:lnTo>
                    <a:pt x="2709126" y="1192377"/>
                  </a:lnTo>
                  <a:lnTo>
                    <a:pt x="2678900" y="1231087"/>
                  </a:lnTo>
                  <a:lnTo>
                    <a:pt x="2675458" y="1233157"/>
                  </a:lnTo>
                  <a:lnTo>
                    <a:pt x="2663266" y="1229537"/>
                  </a:lnTo>
                  <a:lnTo>
                    <a:pt x="2650718" y="1226972"/>
                  </a:lnTo>
                  <a:lnTo>
                    <a:pt x="2637828" y="1225423"/>
                  </a:lnTo>
                  <a:lnTo>
                    <a:pt x="2624607" y="1224902"/>
                  </a:lnTo>
                  <a:lnTo>
                    <a:pt x="2600553" y="1226108"/>
                  </a:lnTo>
                  <a:lnTo>
                    <a:pt x="2561386" y="1244142"/>
                  </a:lnTo>
                  <a:lnTo>
                    <a:pt x="2559316" y="1250556"/>
                  </a:lnTo>
                  <a:lnTo>
                    <a:pt x="2559316" y="1253769"/>
                  </a:lnTo>
                  <a:lnTo>
                    <a:pt x="2562720" y="1263091"/>
                  </a:lnTo>
                  <a:lnTo>
                    <a:pt x="2572893" y="1269746"/>
                  </a:lnTo>
                  <a:lnTo>
                    <a:pt x="2589860" y="1273733"/>
                  </a:lnTo>
                  <a:lnTo>
                    <a:pt x="2613609" y="1275067"/>
                  </a:lnTo>
                  <a:lnTo>
                    <a:pt x="2620480" y="1275067"/>
                  </a:lnTo>
                  <a:lnTo>
                    <a:pt x="2632202" y="1274470"/>
                  </a:lnTo>
                  <a:lnTo>
                    <a:pt x="2644711" y="1272667"/>
                  </a:lnTo>
                  <a:lnTo>
                    <a:pt x="2657983" y="1269657"/>
                  </a:lnTo>
                  <a:lnTo>
                    <a:pt x="2672016" y="1265453"/>
                  </a:lnTo>
                  <a:lnTo>
                    <a:pt x="2682544" y="1278458"/>
                  </a:lnTo>
                  <a:lnTo>
                    <a:pt x="2690063" y="1293456"/>
                  </a:lnTo>
                  <a:lnTo>
                    <a:pt x="2694571" y="1310411"/>
                  </a:lnTo>
                  <a:lnTo>
                    <a:pt x="2696070" y="1329359"/>
                  </a:lnTo>
                  <a:lnTo>
                    <a:pt x="2695727" y="1337818"/>
                  </a:lnTo>
                  <a:lnTo>
                    <a:pt x="2687485" y="1388414"/>
                  </a:lnTo>
                  <a:lnTo>
                    <a:pt x="2674086" y="1426933"/>
                  </a:lnTo>
                  <a:lnTo>
                    <a:pt x="2651061" y="1462671"/>
                  </a:lnTo>
                  <a:lnTo>
                    <a:pt x="2605925" y="1493558"/>
                  </a:lnTo>
                  <a:lnTo>
                    <a:pt x="2560701" y="1503210"/>
                  </a:lnTo>
                  <a:lnTo>
                    <a:pt x="2542527" y="1501406"/>
                  </a:lnTo>
                  <a:lnTo>
                    <a:pt x="2526512" y="1495996"/>
                  </a:lnTo>
                  <a:lnTo>
                    <a:pt x="2512631" y="1486979"/>
                  </a:lnTo>
                  <a:lnTo>
                    <a:pt x="2502395" y="1475955"/>
                  </a:lnTo>
                  <a:lnTo>
                    <a:pt x="2500909" y="1474355"/>
                  </a:lnTo>
                  <a:lnTo>
                    <a:pt x="2494292" y="1462976"/>
                  </a:lnTo>
                  <a:lnTo>
                    <a:pt x="2489568" y="1450136"/>
                  </a:lnTo>
                  <a:lnTo>
                    <a:pt x="2486736" y="1435823"/>
                  </a:lnTo>
                  <a:lnTo>
                    <a:pt x="2485796" y="1420063"/>
                  </a:lnTo>
                  <a:lnTo>
                    <a:pt x="2485796" y="1412735"/>
                  </a:lnTo>
                  <a:lnTo>
                    <a:pt x="2499880" y="1349197"/>
                  </a:lnTo>
                  <a:lnTo>
                    <a:pt x="2509850" y="1309433"/>
                  </a:lnTo>
                  <a:lnTo>
                    <a:pt x="2519883" y="1269746"/>
                  </a:lnTo>
                  <a:lnTo>
                    <a:pt x="2533040" y="1218844"/>
                  </a:lnTo>
                  <a:lnTo>
                    <a:pt x="2546908" y="1178394"/>
                  </a:lnTo>
                  <a:lnTo>
                    <a:pt x="2570708" y="1133589"/>
                  </a:lnTo>
                  <a:lnTo>
                    <a:pt x="2597289" y="1097953"/>
                  </a:lnTo>
                  <a:lnTo>
                    <a:pt x="2633408" y="1072007"/>
                  </a:lnTo>
                  <a:lnTo>
                    <a:pt x="2674772" y="1062723"/>
                  </a:lnTo>
                  <a:lnTo>
                    <a:pt x="2693759" y="1064920"/>
                  </a:lnTo>
                  <a:lnTo>
                    <a:pt x="2726994" y="1097775"/>
                  </a:lnTo>
                  <a:lnTo>
                    <a:pt x="2727680" y="1124572"/>
                  </a:lnTo>
                  <a:lnTo>
                    <a:pt x="2727680" y="1048385"/>
                  </a:lnTo>
                  <a:lnTo>
                    <a:pt x="2717038" y="1043139"/>
                  </a:lnTo>
                  <a:lnTo>
                    <a:pt x="2698559" y="1038250"/>
                  </a:lnTo>
                  <a:lnTo>
                    <a:pt x="2678201" y="1036612"/>
                  </a:lnTo>
                  <a:lnTo>
                    <a:pt x="2676829" y="1036612"/>
                  </a:lnTo>
                  <a:lnTo>
                    <a:pt x="2634221" y="1044689"/>
                  </a:lnTo>
                  <a:lnTo>
                    <a:pt x="2594368" y="1068908"/>
                  </a:lnTo>
                  <a:lnTo>
                    <a:pt x="2560866" y="1103439"/>
                  </a:lnTo>
                  <a:lnTo>
                    <a:pt x="2537549" y="1138021"/>
                  </a:lnTo>
                  <a:lnTo>
                    <a:pt x="2517965" y="1178902"/>
                  </a:lnTo>
                  <a:lnTo>
                    <a:pt x="2498966" y="1242555"/>
                  </a:lnTo>
                  <a:lnTo>
                    <a:pt x="2487422" y="1288046"/>
                  </a:lnTo>
                  <a:lnTo>
                    <a:pt x="2472372" y="1347914"/>
                  </a:lnTo>
                  <a:lnTo>
                    <a:pt x="2452116" y="1429004"/>
                  </a:lnTo>
                  <a:lnTo>
                    <a:pt x="2428367" y="1524431"/>
                  </a:lnTo>
                  <a:lnTo>
                    <a:pt x="2411399" y="1592897"/>
                  </a:lnTo>
                  <a:lnTo>
                    <a:pt x="2401227" y="1634388"/>
                  </a:lnTo>
                  <a:lnTo>
                    <a:pt x="2397836" y="1648904"/>
                  </a:lnTo>
                  <a:lnTo>
                    <a:pt x="2397836" y="1649818"/>
                  </a:lnTo>
                  <a:lnTo>
                    <a:pt x="2399207" y="1651647"/>
                  </a:lnTo>
                  <a:lnTo>
                    <a:pt x="2401951" y="1654403"/>
                  </a:lnTo>
                  <a:lnTo>
                    <a:pt x="2419134" y="1654403"/>
                  </a:lnTo>
                  <a:lnTo>
                    <a:pt x="2423718" y="1653019"/>
                  </a:lnTo>
                  <a:lnTo>
                    <a:pt x="2424633" y="1650276"/>
                  </a:lnTo>
                  <a:lnTo>
                    <a:pt x="2468613" y="1476413"/>
                  </a:lnTo>
                  <a:lnTo>
                    <a:pt x="2469070" y="1475955"/>
                  </a:lnTo>
                  <a:lnTo>
                    <a:pt x="2470213" y="1477327"/>
                  </a:lnTo>
                  <a:lnTo>
                    <a:pt x="2473883" y="1483741"/>
                  </a:lnTo>
                  <a:lnTo>
                    <a:pt x="2476627" y="1488097"/>
                  </a:lnTo>
                  <a:lnTo>
                    <a:pt x="2506751" y="1516443"/>
                  </a:lnTo>
                  <a:lnTo>
                    <a:pt x="2548585" y="1527606"/>
                  </a:lnTo>
                  <a:lnTo>
                    <a:pt x="2558631" y="1527949"/>
                  </a:lnTo>
                  <a:lnTo>
                    <a:pt x="2594152" y="1524469"/>
                  </a:lnTo>
                  <a:lnTo>
                    <a:pt x="2627871" y="1514729"/>
                  </a:lnTo>
                  <a:lnTo>
                    <a:pt x="2650794" y="1503210"/>
                  </a:lnTo>
                  <a:lnTo>
                    <a:pt x="2659786" y="1498701"/>
                  </a:lnTo>
                  <a:lnTo>
                    <a:pt x="2715437" y="1449311"/>
                  </a:lnTo>
                  <a:lnTo>
                    <a:pt x="2744647" y="1385062"/>
                  </a:lnTo>
                  <a:lnTo>
                    <a:pt x="2748305" y="1347914"/>
                  </a:lnTo>
                  <a:lnTo>
                    <a:pt x="2746108" y="1321663"/>
                  </a:lnTo>
                  <a:lnTo>
                    <a:pt x="2739542" y="1297914"/>
                  </a:lnTo>
                  <a:lnTo>
                    <a:pt x="2728582" y="1276654"/>
                  </a:lnTo>
                  <a:lnTo>
                    <a:pt x="2719425" y="1265453"/>
                  </a:lnTo>
                  <a:lnTo>
                    <a:pt x="2713253" y="1257884"/>
                  </a:lnTo>
                  <a:lnTo>
                    <a:pt x="2704325" y="1248956"/>
                  </a:lnTo>
                  <a:lnTo>
                    <a:pt x="2723883" y="1233157"/>
                  </a:lnTo>
                  <a:lnTo>
                    <a:pt x="2735592" y="1223708"/>
                  </a:lnTo>
                  <a:lnTo>
                    <a:pt x="2757919" y="1195362"/>
                  </a:lnTo>
                  <a:lnTo>
                    <a:pt x="2771317" y="1163916"/>
                  </a:lnTo>
                  <a:lnTo>
                    <a:pt x="2775788" y="1129385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4617345" y="3539165"/>
              <a:ext cx="954405" cy="356235"/>
            </a:xfrm>
            <a:custGeom>
              <a:avLst/>
              <a:gdLst/>
              <a:ahLst/>
              <a:cxnLst/>
              <a:rect l="l" t="t" r="r" b="b"/>
              <a:pathLst>
                <a:path w="954405" h="356235">
                  <a:moveTo>
                    <a:pt x="436181" y="77800"/>
                  </a:moveTo>
                  <a:lnTo>
                    <a:pt x="431990" y="72555"/>
                  </a:lnTo>
                  <a:lnTo>
                    <a:pt x="428053" y="69151"/>
                  </a:lnTo>
                  <a:lnTo>
                    <a:pt x="424383" y="67576"/>
                  </a:lnTo>
                  <a:lnTo>
                    <a:pt x="11010" y="67576"/>
                  </a:lnTo>
                  <a:lnTo>
                    <a:pt x="3670" y="71247"/>
                  </a:lnTo>
                  <a:lnTo>
                    <a:pt x="0" y="76492"/>
                  </a:lnTo>
                  <a:lnTo>
                    <a:pt x="0" y="90106"/>
                  </a:lnTo>
                  <a:lnTo>
                    <a:pt x="3670" y="95351"/>
                  </a:lnTo>
                  <a:lnTo>
                    <a:pt x="11010" y="99021"/>
                  </a:lnTo>
                  <a:lnTo>
                    <a:pt x="404736" y="99021"/>
                  </a:lnTo>
                  <a:lnTo>
                    <a:pt x="404736" y="183108"/>
                  </a:lnTo>
                  <a:lnTo>
                    <a:pt x="405523" y="267195"/>
                  </a:lnTo>
                  <a:lnTo>
                    <a:pt x="406044" y="268770"/>
                  </a:lnTo>
                  <a:lnTo>
                    <a:pt x="406831" y="269824"/>
                  </a:lnTo>
                  <a:lnTo>
                    <a:pt x="408927" y="270865"/>
                  </a:lnTo>
                  <a:lnTo>
                    <a:pt x="409981" y="271919"/>
                  </a:lnTo>
                  <a:lnTo>
                    <a:pt x="412076" y="275056"/>
                  </a:lnTo>
                  <a:lnTo>
                    <a:pt x="413385" y="276110"/>
                  </a:lnTo>
                  <a:lnTo>
                    <a:pt x="416534" y="277152"/>
                  </a:lnTo>
                  <a:lnTo>
                    <a:pt x="418363" y="277418"/>
                  </a:lnTo>
                  <a:lnTo>
                    <a:pt x="424129" y="277418"/>
                  </a:lnTo>
                  <a:lnTo>
                    <a:pt x="429361" y="274015"/>
                  </a:lnTo>
                  <a:lnTo>
                    <a:pt x="436181" y="267195"/>
                  </a:lnTo>
                  <a:lnTo>
                    <a:pt x="436181" y="77800"/>
                  </a:lnTo>
                  <a:close/>
                </a:path>
                <a:path w="954405" h="356235">
                  <a:moveTo>
                    <a:pt x="954074" y="40601"/>
                  </a:moveTo>
                  <a:lnTo>
                    <a:pt x="948575" y="38506"/>
                  </a:lnTo>
                  <a:lnTo>
                    <a:pt x="937577" y="38506"/>
                  </a:lnTo>
                  <a:lnTo>
                    <a:pt x="920280" y="53441"/>
                  </a:lnTo>
                  <a:lnTo>
                    <a:pt x="908939" y="88709"/>
                  </a:lnTo>
                  <a:lnTo>
                    <a:pt x="895324" y="122212"/>
                  </a:lnTo>
                  <a:lnTo>
                    <a:pt x="879462" y="153936"/>
                  </a:lnTo>
                  <a:lnTo>
                    <a:pt x="861339" y="183896"/>
                  </a:lnTo>
                  <a:lnTo>
                    <a:pt x="861339" y="161112"/>
                  </a:lnTo>
                  <a:lnTo>
                    <a:pt x="860704" y="146621"/>
                  </a:lnTo>
                  <a:lnTo>
                    <a:pt x="855840" y="108458"/>
                  </a:lnTo>
                  <a:lnTo>
                    <a:pt x="838746" y="66408"/>
                  </a:lnTo>
                  <a:lnTo>
                    <a:pt x="811047" y="31432"/>
                  </a:lnTo>
                  <a:lnTo>
                    <a:pt x="807974" y="29083"/>
                  </a:lnTo>
                  <a:lnTo>
                    <a:pt x="796899" y="20561"/>
                  </a:lnTo>
                  <a:lnTo>
                    <a:pt x="796899" y="259346"/>
                  </a:lnTo>
                  <a:lnTo>
                    <a:pt x="778040" y="276631"/>
                  </a:lnTo>
                  <a:lnTo>
                    <a:pt x="738695" y="302133"/>
                  </a:lnTo>
                  <a:lnTo>
                    <a:pt x="701408" y="317652"/>
                  </a:lnTo>
                  <a:lnTo>
                    <a:pt x="663003" y="325882"/>
                  </a:lnTo>
                  <a:lnTo>
                    <a:pt x="643648" y="326936"/>
                  </a:lnTo>
                  <a:lnTo>
                    <a:pt x="629704" y="325501"/>
                  </a:lnTo>
                  <a:lnTo>
                    <a:pt x="594918" y="308851"/>
                  </a:lnTo>
                  <a:lnTo>
                    <a:pt x="576503" y="270979"/>
                  </a:lnTo>
                  <a:lnTo>
                    <a:pt x="575271" y="253060"/>
                  </a:lnTo>
                  <a:lnTo>
                    <a:pt x="576453" y="237337"/>
                  </a:lnTo>
                  <a:lnTo>
                    <a:pt x="583526" y="196469"/>
                  </a:lnTo>
                  <a:lnTo>
                    <a:pt x="596595" y="145973"/>
                  </a:lnTo>
                  <a:lnTo>
                    <a:pt x="613879" y="103543"/>
                  </a:lnTo>
                  <a:lnTo>
                    <a:pt x="645274" y="61353"/>
                  </a:lnTo>
                  <a:lnTo>
                    <a:pt x="692810" y="32664"/>
                  </a:lnTo>
                  <a:lnTo>
                    <a:pt x="746594" y="34721"/>
                  </a:lnTo>
                  <a:lnTo>
                    <a:pt x="782751" y="79921"/>
                  </a:lnTo>
                  <a:lnTo>
                    <a:pt x="791400" y="119456"/>
                  </a:lnTo>
                  <a:lnTo>
                    <a:pt x="794740" y="168186"/>
                  </a:lnTo>
                  <a:lnTo>
                    <a:pt x="795959" y="208457"/>
                  </a:lnTo>
                  <a:lnTo>
                    <a:pt x="796899" y="259346"/>
                  </a:lnTo>
                  <a:lnTo>
                    <a:pt x="796899" y="20561"/>
                  </a:lnTo>
                  <a:lnTo>
                    <a:pt x="793165" y="17678"/>
                  </a:lnTo>
                  <a:lnTo>
                    <a:pt x="772528" y="7861"/>
                  </a:lnTo>
                  <a:lnTo>
                    <a:pt x="749160" y="1968"/>
                  </a:lnTo>
                  <a:lnTo>
                    <a:pt x="723023" y="0"/>
                  </a:lnTo>
                  <a:lnTo>
                    <a:pt x="683387" y="4229"/>
                  </a:lnTo>
                  <a:lnTo>
                    <a:pt x="645414" y="16891"/>
                  </a:lnTo>
                  <a:lnTo>
                    <a:pt x="609117" y="38011"/>
                  </a:lnTo>
                  <a:lnTo>
                    <a:pt x="574484" y="67589"/>
                  </a:lnTo>
                  <a:lnTo>
                    <a:pt x="544918" y="102755"/>
                  </a:lnTo>
                  <a:lnTo>
                    <a:pt x="523798" y="140677"/>
                  </a:lnTo>
                  <a:lnTo>
                    <a:pt x="511124" y="181343"/>
                  </a:lnTo>
                  <a:lnTo>
                    <a:pt x="506907" y="224764"/>
                  </a:lnTo>
                  <a:lnTo>
                    <a:pt x="509117" y="250253"/>
                  </a:lnTo>
                  <a:lnTo>
                    <a:pt x="526796" y="296227"/>
                  </a:lnTo>
                  <a:lnTo>
                    <a:pt x="561619" y="333908"/>
                  </a:lnTo>
                  <a:lnTo>
                    <a:pt x="610349" y="353555"/>
                  </a:lnTo>
                  <a:lnTo>
                    <a:pt x="639724" y="356006"/>
                  </a:lnTo>
                  <a:lnTo>
                    <a:pt x="651992" y="355561"/>
                  </a:lnTo>
                  <a:lnTo>
                    <a:pt x="690016" y="348932"/>
                  </a:lnTo>
                  <a:lnTo>
                    <a:pt x="735596" y="333222"/>
                  </a:lnTo>
                  <a:lnTo>
                    <a:pt x="770966" y="315137"/>
                  </a:lnTo>
                  <a:lnTo>
                    <a:pt x="794537" y="299427"/>
                  </a:lnTo>
                  <a:lnTo>
                    <a:pt x="803186" y="293141"/>
                  </a:lnTo>
                  <a:lnTo>
                    <a:pt x="832853" y="341083"/>
                  </a:lnTo>
                  <a:lnTo>
                    <a:pt x="877062" y="355219"/>
                  </a:lnTo>
                  <a:lnTo>
                    <a:pt x="882561" y="355219"/>
                  </a:lnTo>
                  <a:lnTo>
                    <a:pt x="925639" y="337439"/>
                  </a:lnTo>
                  <a:lnTo>
                    <a:pt x="949248" y="302133"/>
                  </a:lnTo>
                  <a:lnTo>
                    <a:pt x="949363" y="294449"/>
                  </a:lnTo>
                  <a:lnTo>
                    <a:pt x="944118" y="292354"/>
                  </a:lnTo>
                  <a:lnTo>
                    <a:pt x="933640" y="292354"/>
                  </a:lnTo>
                  <a:lnTo>
                    <a:pt x="927354" y="292874"/>
                  </a:lnTo>
                  <a:lnTo>
                    <a:pt x="923429" y="293395"/>
                  </a:lnTo>
                  <a:lnTo>
                    <a:pt x="920280" y="294449"/>
                  </a:lnTo>
                  <a:lnTo>
                    <a:pt x="918972" y="296545"/>
                  </a:lnTo>
                  <a:lnTo>
                    <a:pt x="917930" y="300215"/>
                  </a:lnTo>
                  <a:lnTo>
                    <a:pt x="915301" y="307543"/>
                  </a:lnTo>
                  <a:lnTo>
                    <a:pt x="910856" y="313575"/>
                  </a:lnTo>
                  <a:lnTo>
                    <a:pt x="898283" y="322999"/>
                  </a:lnTo>
                  <a:lnTo>
                    <a:pt x="891463" y="325882"/>
                  </a:lnTo>
                  <a:lnTo>
                    <a:pt x="884135" y="326936"/>
                  </a:lnTo>
                  <a:lnTo>
                    <a:pt x="877316" y="326402"/>
                  </a:lnTo>
                  <a:lnTo>
                    <a:pt x="872337" y="320903"/>
                  </a:lnTo>
                  <a:lnTo>
                    <a:pt x="869200" y="310426"/>
                  </a:lnTo>
                  <a:lnTo>
                    <a:pt x="867041" y="300799"/>
                  </a:lnTo>
                  <a:lnTo>
                    <a:pt x="866013" y="293141"/>
                  </a:lnTo>
                  <a:lnTo>
                    <a:pt x="865263" y="287642"/>
                  </a:lnTo>
                  <a:lnTo>
                    <a:pt x="863904" y="270979"/>
                  </a:lnTo>
                  <a:lnTo>
                    <a:pt x="862914" y="250698"/>
                  </a:lnTo>
                  <a:lnTo>
                    <a:pt x="862126" y="231838"/>
                  </a:lnTo>
                  <a:lnTo>
                    <a:pt x="870775" y="220840"/>
                  </a:lnTo>
                  <a:lnTo>
                    <a:pt x="883793" y="202666"/>
                  </a:lnTo>
                  <a:lnTo>
                    <a:pt x="895858" y="183896"/>
                  </a:lnTo>
                  <a:lnTo>
                    <a:pt x="896112" y="183502"/>
                  </a:lnTo>
                  <a:lnTo>
                    <a:pt x="907757" y="163372"/>
                  </a:lnTo>
                  <a:lnTo>
                    <a:pt x="928433" y="121856"/>
                  </a:lnTo>
                  <a:lnTo>
                    <a:pt x="947000" y="75450"/>
                  </a:lnTo>
                  <a:lnTo>
                    <a:pt x="953947" y="46101"/>
                  </a:lnTo>
                  <a:lnTo>
                    <a:pt x="954074" y="40601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3832028" y="7088790"/>
              <a:ext cx="3166745" cy="691515"/>
            </a:xfrm>
            <a:custGeom>
              <a:avLst/>
              <a:gdLst/>
              <a:ahLst/>
              <a:cxnLst/>
              <a:rect l="l" t="t" r="r" b="b"/>
              <a:pathLst>
                <a:path w="3166744" h="691515">
                  <a:moveTo>
                    <a:pt x="426643" y="269824"/>
                  </a:moveTo>
                  <a:lnTo>
                    <a:pt x="422541" y="264706"/>
                  </a:lnTo>
                  <a:lnTo>
                    <a:pt x="418706" y="261366"/>
                  </a:lnTo>
                  <a:lnTo>
                    <a:pt x="415112" y="259829"/>
                  </a:lnTo>
                  <a:lnTo>
                    <a:pt x="10769" y="259829"/>
                  </a:lnTo>
                  <a:lnTo>
                    <a:pt x="3594" y="263423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94" y="286994"/>
                  </a:lnTo>
                  <a:lnTo>
                    <a:pt x="10769" y="290576"/>
                  </a:lnTo>
                  <a:lnTo>
                    <a:pt x="395897" y="290576"/>
                  </a:lnTo>
                  <a:lnTo>
                    <a:pt x="395897" y="372833"/>
                  </a:lnTo>
                  <a:lnTo>
                    <a:pt x="396659" y="455091"/>
                  </a:lnTo>
                  <a:lnTo>
                    <a:pt x="397179" y="456628"/>
                  </a:lnTo>
                  <a:lnTo>
                    <a:pt x="397941" y="457644"/>
                  </a:lnTo>
                  <a:lnTo>
                    <a:pt x="399999" y="458673"/>
                  </a:lnTo>
                  <a:lnTo>
                    <a:pt x="401015" y="459701"/>
                  </a:lnTo>
                  <a:lnTo>
                    <a:pt x="403072" y="462775"/>
                  </a:lnTo>
                  <a:lnTo>
                    <a:pt x="404355" y="463804"/>
                  </a:lnTo>
                  <a:lnTo>
                    <a:pt x="407428" y="464820"/>
                  </a:lnTo>
                  <a:lnTo>
                    <a:pt x="409219" y="465086"/>
                  </a:lnTo>
                  <a:lnTo>
                    <a:pt x="414858" y="465086"/>
                  </a:lnTo>
                  <a:lnTo>
                    <a:pt x="419989" y="461746"/>
                  </a:lnTo>
                  <a:lnTo>
                    <a:pt x="426643" y="455091"/>
                  </a:lnTo>
                  <a:lnTo>
                    <a:pt x="426643" y="269824"/>
                  </a:lnTo>
                  <a:close/>
                </a:path>
                <a:path w="3166744" h="691515">
                  <a:moveTo>
                    <a:pt x="957084" y="252145"/>
                  </a:moveTo>
                  <a:lnTo>
                    <a:pt x="944778" y="206794"/>
                  </a:lnTo>
                  <a:lnTo>
                    <a:pt x="917879" y="192951"/>
                  </a:lnTo>
                  <a:lnTo>
                    <a:pt x="908659" y="193865"/>
                  </a:lnTo>
                  <a:lnTo>
                    <a:pt x="875792" y="222554"/>
                  </a:lnTo>
                  <a:lnTo>
                    <a:pt x="872528" y="238302"/>
                  </a:lnTo>
                  <a:lnTo>
                    <a:pt x="872528" y="244462"/>
                  </a:lnTo>
                  <a:lnTo>
                    <a:pt x="874572" y="250355"/>
                  </a:lnTo>
                  <a:lnTo>
                    <a:pt x="882777" y="261620"/>
                  </a:lnTo>
                  <a:lnTo>
                    <a:pt x="887387" y="266242"/>
                  </a:lnTo>
                  <a:lnTo>
                    <a:pt x="897636" y="273418"/>
                  </a:lnTo>
                  <a:lnTo>
                    <a:pt x="902246" y="279565"/>
                  </a:lnTo>
                  <a:lnTo>
                    <a:pt x="912495" y="319786"/>
                  </a:lnTo>
                  <a:lnTo>
                    <a:pt x="908456" y="349580"/>
                  </a:lnTo>
                  <a:lnTo>
                    <a:pt x="878484" y="412610"/>
                  </a:lnTo>
                  <a:lnTo>
                    <a:pt x="852538" y="445858"/>
                  </a:lnTo>
                  <a:lnTo>
                    <a:pt x="822515" y="475462"/>
                  </a:lnTo>
                  <a:lnTo>
                    <a:pt x="759853" y="509282"/>
                  </a:lnTo>
                  <a:lnTo>
                    <a:pt x="727240" y="513511"/>
                  </a:lnTo>
                  <a:lnTo>
                    <a:pt x="724166" y="513511"/>
                  </a:lnTo>
                  <a:lnTo>
                    <a:pt x="722630" y="513257"/>
                  </a:lnTo>
                  <a:lnTo>
                    <a:pt x="722630" y="512737"/>
                  </a:lnTo>
                  <a:lnTo>
                    <a:pt x="825512" y="100304"/>
                  </a:lnTo>
                  <a:lnTo>
                    <a:pt x="837958" y="49415"/>
                  </a:lnTo>
                  <a:lnTo>
                    <a:pt x="845439" y="17780"/>
                  </a:lnTo>
                  <a:lnTo>
                    <a:pt x="847928" y="5384"/>
                  </a:lnTo>
                  <a:lnTo>
                    <a:pt x="847928" y="1803"/>
                  </a:lnTo>
                  <a:lnTo>
                    <a:pt x="842797" y="0"/>
                  </a:lnTo>
                  <a:lnTo>
                    <a:pt x="825893" y="0"/>
                  </a:lnTo>
                  <a:lnTo>
                    <a:pt x="809434" y="42748"/>
                  </a:lnTo>
                  <a:lnTo>
                    <a:pt x="754913" y="256755"/>
                  </a:lnTo>
                  <a:lnTo>
                    <a:pt x="691870" y="511200"/>
                  </a:lnTo>
                  <a:lnTo>
                    <a:pt x="684441" y="511200"/>
                  </a:lnTo>
                  <a:lnTo>
                    <a:pt x="676503" y="509155"/>
                  </a:lnTo>
                  <a:lnTo>
                    <a:pt x="667270" y="505053"/>
                  </a:lnTo>
                  <a:lnTo>
                    <a:pt x="658863" y="502170"/>
                  </a:lnTo>
                  <a:lnTo>
                    <a:pt x="626008" y="476516"/>
                  </a:lnTo>
                  <a:lnTo>
                    <a:pt x="613460" y="435864"/>
                  </a:lnTo>
                  <a:lnTo>
                    <a:pt x="614667" y="418617"/>
                  </a:lnTo>
                  <a:lnTo>
                    <a:pt x="619036" y="396862"/>
                  </a:lnTo>
                  <a:lnTo>
                    <a:pt x="626579" y="370573"/>
                  </a:lnTo>
                  <a:lnTo>
                    <a:pt x="637298" y="339775"/>
                  </a:lnTo>
                  <a:lnTo>
                    <a:pt x="648055" y="309892"/>
                  </a:lnTo>
                  <a:lnTo>
                    <a:pt x="655751" y="286346"/>
                  </a:lnTo>
                  <a:lnTo>
                    <a:pt x="660361" y="269151"/>
                  </a:lnTo>
                  <a:lnTo>
                    <a:pt x="661898" y="258292"/>
                  </a:lnTo>
                  <a:lnTo>
                    <a:pt x="660742" y="245376"/>
                  </a:lnTo>
                  <a:lnTo>
                    <a:pt x="633399" y="204863"/>
                  </a:lnTo>
                  <a:lnTo>
                    <a:pt x="593483" y="194487"/>
                  </a:lnTo>
                  <a:lnTo>
                    <a:pt x="576999" y="196265"/>
                  </a:lnTo>
                  <a:lnTo>
                    <a:pt x="532752" y="222935"/>
                  </a:lnTo>
                  <a:lnTo>
                    <a:pt x="501904" y="264299"/>
                  </a:lnTo>
                  <a:lnTo>
                    <a:pt x="486486" y="307200"/>
                  </a:lnTo>
                  <a:lnTo>
                    <a:pt x="485863" y="312877"/>
                  </a:lnTo>
                  <a:lnTo>
                    <a:pt x="485863" y="314413"/>
                  </a:lnTo>
                  <a:lnTo>
                    <a:pt x="487400" y="316712"/>
                  </a:lnTo>
                  <a:lnTo>
                    <a:pt x="490474" y="319786"/>
                  </a:lnTo>
                  <a:lnTo>
                    <a:pt x="508406" y="319786"/>
                  </a:lnTo>
                  <a:lnTo>
                    <a:pt x="512508" y="319278"/>
                  </a:lnTo>
                  <a:lnTo>
                    <a:pt x="514553" y="317233"/>
                  </a:lnTo>
                  <a:lnTo>
                    <a:pt x="516610" y="311594"/>
                  </a:lnTo>
                  <a:lnTo>
                    <a:pt x="519684" y="301345"/>
                  </a:lnTo>
                  <a:lnTo>
                    <a:pt x="522224" y="293560"/>
                  </a:lnTo>
                  <a:lnTo>
                    <a:pt x="542747" y="252717"/>
                  </a:lnTo>
                  <a:lnTo>
                    <a:pt x="571182" y="226580"/>
                  </a:lnTo>
                  <a:lnTo>
                    <a:pt x="588098" y="222935"/>
                  </a:lnTo>
                  <a:lnTo>
                    <a:pt x="594766" y="222935"/>
                  </a:lnTo>
                  <a:lnTo>
                    <a:pt x="597585" y="223964"/>
                  </a:lnTo>
                  <a:lnTo>
                    <a:pt x="601675" y="228053"/>
                  </a:lnTo>
                  <a:lnTo>
                    <a:pt x="602703" y="229857"/>
                  </a:lnTo>
                  <a:lnTo>
                    <a:pt x="602703" y="240614"/>
                  </a:lnTo>
                  <a:lnTo>
                    <a:pt x="600786" y="254889"/>
                  </a:lnTo>
                  <a:lnTo>
                    <a:pt x="595782" y="273862"/>
                  </a:lnTo>
                  <a:lnTo>
                    <a:pt x="587717" y="299085"/>
                  </a:lnTo>
                  <a:lnTo>
                    <a:pt x="565467" y="362508"/>
                  </a:lnTo>
                  <a:lnTo>
                    <a:pt x="557542" y="389166"/>
                  </a:lnTo>
                  <a:lnTo>
                    <a:pt x="552780" y="410552"/>
                  </a:lnTo>
                  <a:lnTo>
                    <a:pt x="551205" y="426643"/>
                  </a:lnTo>
                  <a:lnTo>
                    <a:pt x="558838" y="469734"/>
                  </a:lnTo>
                  <a:lnTo>
                    <a:pt x="581761" y="502945"/>
                  </a:lnTo>
                  <a:lnTo>
                    <a:pt x="619950" y="526237"/>
                  </a:lnTo>
                  <a:lnTo>
                    <a:pt x="673430" y="539648"/>
                  </a:lnTo>
                  <a:lnTo>
                    <a:pt x="677011" y="539648"/>
                  </a:lnTo>
                  <a:lnTo>
                    <a:pt x="680605" y="539902"/>
                  </a:lnTo>
                  <a:lnTo>
                    <a:pt x="684187" y="540410"/>
                  </a:lnTo>
                  <a:lnTo>
                    <a:pt x="683082" y="545744"/>
                  </a:lnTo>
                  <a:lnTo>
                    <a:pt x="679767" y="559435"/>
                  </a:lnTo>
                  <a:lnTo>
                    <a:pt x="653249" y="664756"/>
                  </a:lnTo>
                  <a:lnTo>
                    <a:pt x="649935" y="678929"/>
                  </a:lnTo>
                  <a:lnTo>
                    <a:pt x="648830" y="684936"/>
                  </a:lnTo>
                  <a:lnTo>
                    <a:pt x="648830" y="685952"/>
                  </a:lnTo>
                  <a:lnTo>
                    <a:pt x="650367" y="688009"/>
                  </a:lnTo>
                  <a:lnTo>
                    <a:pt x="653440" y="691083"/>
                  </a:lnTo>
                  <a:lnTo>
                    <a:pt x="672655" y="691083"/>
                  </a:lnTo>
                  <a:lnTo>
                    <a:pt x="677786" y="689546"/>
                  </a:lnTo>
                  <a:lnTo>
                    <a:pt x="678802" y="686473"/>
                  </a:lnTo>
                  <a:lnTo>
                    <a:pt x="697255" y="613448"/>
                  </a:lnTo>
                  <a:lnTo>
                    <a:pt x="714933" y="541947"/>
                  </a:lnTo>
                  <a:lnTo>
                    <a:pt x="722630" y="541947"/>
                  </a:lnTo>
                  <a:lnTo>
                    <a:pt x="785469" y="528878"/>
                  </a:lnTo>
                  <a:lnTo>
                    <a:pt x="847928" y="489673"/>
                  </a:lnTo>
                  <a:lnTo>
                    <a:pt x="876706" y="462241"/>
                  </a:lnTo>
                  <a:lnTo>
                    <a:pt x="900772" y="432219"/>
                  </a:lnTo>
                  <a:lnTo>
                    <a:pt x="934796" y="364375"/>
                  </a:lnTo>
                  <a:lnTo>
                    <a:pt x="948626" y="312102"/>
                  </a:lnTo>
                  <a:lnTo>
                    <a:pt x="956551" y="264248"/>
                  </a:lnTo>
                  <a:lnTo>
                    <a:pt x="957084" y="252145"/>
                  </a:lnTo>
                  <a:close/>
                </a:path>
                <a:path w="3166744" h="691515">
                  <a:moveTo>
                    <a:pt x="2652953" y="253403"/>
                  </a:moveTo>
                  <a:lnTo>
                    <a:pt x="2648889" y="248323"/>
                  </a:lnTo>
                  <a:lnTo>
                    <a:pt x="2645079" y="245021"/>
                  </a:lnTo>
                  <a:lnTo>
                    <a:pt x="2641523" y="243497"/>
                  </a:lnTo>
                  <a:lnTo>
                    <a:pt x="2240965" y="243497"/>
                  </a:lnTo>
                  <a:lnTo>
                    <a:pt x="2233853" y="247053"/>
                  </a:lnTo>
                  <a:lnTo>
                    <a:pt x="2230310" y="252133"/>
                  </a:lnTo>
                  <a:lnTo>
                    <a:pt x="2230310" y="265328"/>
                  </a:lnTo>
                  <a:lnTo>
                    <a:pt x="2233853" y="270408"/>
                  </a:lnTo>
                  <a:lnTo>
                    <a:pt x="2240965" y="273964"/>
                  </a:lnTo>
                  <a:lnTo>
                    <a:pt x="2622486" y="273964"/>
                  </a:lnTo>
                  <a:lnTo>
                    <a:pt x="2622486" y="355447"/>
                  </a:lnTo>
                  <a:lnTo>
                    <a:pt x="2623248" y="436930"/>
                  </a:lnTo>
                  <a:lnTo>
                    <a:pt x="2623756" y="438454"/>
                  </a:lnTo>
                  <a:lnTo>
                    <a:pt x="2624518" y="439470"/>
                  </a:lnTo>
                  <a:lnTo>
                    <a:pt x="2626550" y="440474"/>
                  </a:lnTo>
                  <a:lnTo>
                    <a:pt x="2627566" y="441490"/>
                  </a:lnTo>
                  <a:lnTo>
                    <a:pt x="2629598" y="444538"/>
                  </a:lnTo>
                  <a:lnTo>
                    <a:pt x="2630868" y="445554"/>
                  </a:lnTo>
                  <a:lnTo>
                    <a:pt x="2633903" y="446570"/>
                  </a:lnTo>
                  <a:lnTo>
                    <a:pt x="2635681" y="446824"/>
                  </a:lnTo>
                  <a:lnTo>
                    <a:pt x="2641269" y="446824"/>
                  </a:lnTo>
                  <a:lnTo>
                    <a:pt x="2646349" y="443522"/>
                  </a:lnTo>
                  <a:lnTo>
                    <a:pt x="2652953" y="436930"/>
                  </a:lnTo>
                  <a:lnTo>
                    <a:pt x="2652953" y="253403"/>
                  </a:lnTo>
                  <a:close/>
                </a:path>
                <a:path w="3166744" h="691515">
                  <a:moveTo>
                    <a:pt x="3166211" y="284619"/>
                  </a:moveTo>
                  <a:lnTo>
                    <a:pt x="3158947" y="235077"/>
                  </a:lnTo>
                  <a:lnTo>
                    <a:pt x="3138792" y="202374"/>
                  </a:lnTo>
                  <a:lnTo>
                    <a:pt x="3132696" y="197675"/>
                  </a:lnTo>
                  <a:lnTo>
                    <a:pt x="3132696" y="302895"/>
                  </a:lnTo>
                  <a:lnTo>
                    <a:pt x="3128797" y="332168"/>
                  </a:lnTo>
                  <a:lnTo>
                    <a:pt x="3099854" y="388137"/>
                  </a:lnTo>
                  <a:lnTo>
                    <a:pt x="3044266" y="437832"/>
                  </a:lnTo>
                  <a:lnTo>
                    <a:pt x="3009709" y="454253"/>
                  </a:lnTo>
                  <a:lnTo>
                    <a:pt x="2971165" y="464108"/>
                  </a:lnTo>
                  <a:lnTo>
                    <a:pt x="2928607" y="467385"/>
                  </a:lnTo>
                  <a:lnTo>
                    <a:pt x="2927591" y="467385"/>
                  </a:lnTo>
                  <a:lnTo>
                    <a:pt x="2922524" y="466877"/>
                  </a:lnTo>
                  <a:lnTo>
                    <a:pt x="2913380" y="465861"/>
                  </a:lnTo>
                  <a:lnTo>
                    <a:pt x="2914294" y="461289"/>
                  </a:lnTo>
                  <a:lnTo>
                    <a:pt x="2925572" y="404990"/>
                  </a:lnTo>
                  <a:lnTo>
                    <a:pt x="2936227" y="363486"/>
                  </a:lnTo>
                  <a:lnTo>
                    <a:pt x="2952927" y="323037"/>
                  </a:lnTo>
                  <a:lnTo>
                    <a:pt x="2979966" y="280771"/>
                  </a:lnTo>
                  <a:lnTo>
                    <a:pt x="3012287" y="250736"/>
                  </a:lnTo>
                  <a:lnTo>
                    <a:pt x="3047314" y="235508"/>
                  </a:lnTo>
                  <a:lnTo>
                    <a:pt x="3065691" y="233603"/>
                  </a:lnTo>
                  <a:lnTo>
                    <a:pt x="3080156" y="235077"/>
                  </a:lnTo>
                  <a:lnTo>
                    <a:pt x="3114421" y="252641"/>
                  </a:lnTo>
                  <a:lnTo>
                    <a:pt x="3131553" y="287769"/>
                  </a:lnTo>
                  <a:lnTo>
                    <a:pt x="3132696" y="302895"/>
                  </a:lnTo>
                  <a:lnTo>
                    <a:pt x="3132696" y="197675"/>
                  </a:lnTo>
                  <a:lnTo>
                    <a:pt x="3124987" y="191719"/>
                  </a:lnTo>
                  <a:lnTo>
                    <a:pt x="3110230" y="184099"/>
                  </a:lnTo>
                  <a:lnTo>
                    <a:pt x="3094532" y="179527"/>
                  </a:lnTo>
                  <a:lnTo>
                    <a:pt x="3077870" y="178015"/>
                  </a:lnTo>
                  <a:lnTo>
                    <a:pt x="3063544" y="178917"/>
                  </a:lnTo>
                  <a:lnTo>
                    <a:pt x="3022282" y="192481"/>
                  </a:lnTo>
                  <a:lnTo>
                    <a:pt x="2987014" y="218465"/>
                  </a:lnTo>
                  <a:lnTo>
                    <a:pt x="2959074" y="254546"/>
                  </a:lnTo>
                  <a:lnTo>
                    <a:pt x="2932163" y="304380"/>
                  </a:lnTo>
                  <a:lnTo>
                    <a:pt x="2911094" y="353923"/>
                  </a:lnTo>
                  <a:lnTo>
                    <a:pt x="2892679" y="408038"/>
                  </a:lnTo>
                  <a:lnTo>
                    <a:pt x="2885973" y="429310"/>
                  </a:lnTo>
                  <a:lnTo>
                    <a:pt x="2876067" y="460527"/>
                  </a:lnTo>
                  <a:lnTo>
                    <a:pt x="2836468" y="449872"/>
                  </a:lnTo>
                  <a:lnTo>
                    <a:pt x="2795727" y="426402"/>
                  </a:lnTo>
                  <a:lnTo>
                    <a:pt x="2771648" y="390525"/>
                  </a:lnTo>
                  <a:lnTo>
                    <a:pt x="2765653" y="354685"/>
                  </a:lnTo>
                  <a:lnTo>
                    <a:pt x="2767266" y="342112"/>
                  </a:lnTo>
                  <a:lnTo>
                    <a:pt x="2782405" y="286143"/>
                  </a:lnTo>
                  <a:lnTo>
                    <a:pt x="2801632" y="242163"/>
                  </a:lnTo>
                  <a:lnTo>
                    <a:pt x="2828848" y="203136"/>
                  </a:lnTo>
                  <a:lnTo>
                    <a:pt x="2832912" y="199072"/>
                  </a:lnTo>
                  <a:lnTo>
                    <a:pt x="2834944" y="195529"/>
                  </a:lnTo>
                  <a:lnTo>
                    <a:pt x="2834944" y="188417"/>
                  </a:lnTo>
                  <a:lnTo>
                    <a:pt x="2829610" y="186385"/>
                  </a:lnTo>
                  <a:lnTo>
                    <a:pt x="2809049" y="186385"/>
                  </a:lnTo>
                  <a:lnTo>
                    <a:pt x="2777261" y="227126"/>
                  </a:lnTo>
                  <a:lnTo>
                    <a:pt x="2753461" y="277774"/>
                  </a:lnTo>
                  <a:lnTo>
                    <a:pt x="2738615" y="328599"/>
                  </a:lnTo>
                  <a:lnTo>
                    <a:pt x="2733662" y="369912"/>
                  </a:lnTo>
                  <a:lnTo>
                    <a:pt x="2734487" y="379247"/>
                  </a:lnTo>
                  <a:lnTo>
                    <a:pt x="2742615" y="422262"/>
                  </a:lnTo>
                  <a:lnTo>
                    <a:pt x="2762643" y="454723"/>
                  </a:lnTo>
                  <a:lnTo>
                    <a:pt x="2794076" y="484644"/>
                  </a:lnTo>
                  <a:lnTo>
                    <a:pt x="2833928" y="506984"/>
                  </a:lnTo>
                  <a:lnTo>
                    <a:pt x="2848648" y="512318"/>
                  </a:lnTo>
                  <a:lnTo>
                    <a:pt x="2852204" y="513588"/>
                  </a:lnTo>
                  <a:lnTo>
                    <a:pt x="2858554" y="516128"/>
                  </a:lnTo>
                  <a:lnTo>
                    <a:pt x="2840228" y="574243"/>
                  </a:lnTo>
                  <a:lnTo>
                    <a:pt x="2827134" y="616839"/>
                  </a:lnTo>
                  <a:lnTo>
                    <a:pt x="2819285" y="643915"/>
                  </a:lnTo>
                  <a:lnTo>
                    <a:pt x="2816669" y="655485"/>
                  </a:lnTo>
                  <a:lnTo>
                    <a:pt x="2818142" y="665619"/>
                  </a:lnTo>
                  <a:lnTo>
                    <a:pt x="2822575" y="673188"/>
                  </a:lnTo>
                  <a:lnTo>
                    <a:pt x="2829953" y="678180"/>
                  </a:lnTo>
                  <a:lnTo>
                    <a:pt x="2840278" y="680618"/>
                  </a:lnTo>
                  <a:lnTo>
                    <a:pt x="2847378" y="680618"/>
                  </a:lnTo>
                  <a:lnTo>
                    <a:pt x="2879115" y="650913"/>
                  </a:lnTo>
                  <a:lnTo>
                    <a:pt x="2887484" y="609790"/>
                  </a:lnTo>
                  <a:lnTo>
                    <a:pt x="2895777" y="564819"/>
                  </a:lnTo>
                  <a:lnTo>
                    <a:pt x="2898152" y="551154"/>
                  </a:lnTo>
                  <a:lnTo>
                    <a:pt x="2903486" y="523735"/>
                  </a:lnTo>
                  <a:lnTo>
                    <a:pt x="2903486" y="522719"/>
                  </a:lnTo>
                  <a:lnTo>
                    <a:pt x="2910078" y="522211"/>
                  </a:lnTo>
                  <a:lnTo>
                    <a:pt x="2923286" y="522211"/>
                  </a:lnTo>
                  <a:lnTo>
                    <a:pt x="2954502" y="520077"/>
                  </a:lnTo>
                  <a:lnTo>
                    <a:pt x="3014662" y="502945"/>
                  </a:lnTo>
                  <a:lnTo>
                    <a:pt x="3070631" y="469531"/>
                  </a:lnTo>
                  <a:lnTo>
                    <a:pt x="3073082" y="467385"/>
                  </a:lnTo>
                  <a:lnTo>
                    <a:pt x="3094621" y="448538"/>
                  </a:lnTo>
                  <a:lnTo>
                    <a:pt x="3133458" y="398856"/>
                  </a:lnTo>
                  <a:lnTo>
                    <a:pt x="3158020" y="342874"/>
                  </a:lnTo>
                  <a:lnTo>
                    <a:pt x="3164154" y="314032"/>
                  </a:lnTo>
                  <a:lnTo>
                    <a:pt x="3166211" y="284619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37355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308495" y="5308745"/>
              <a:ext cx="841375" cy="638810"/>
            </a:xfrm>
            <a:custGeom>
              <a:avLst/>
              <a:gdLst/>
              <a:ahLst/>
              <a:cxnLst/>
              <a:rect l="l" t="t" r="r" b="b"/>
              <a:pathLst>
                <a:path w="841375" h="638810">
                  <a:moveTo>
                    <a:pt x="394309" y="257187"/>
                  </a:moveTo>
                  <a:lnTo>
                    <a:pt x="390525" y="252450"/>
                  </a:lnTo>
                  <a:lnTo>
                    <a:pt x="386969" y="249377"/>
                  </a:lnTo>
                  <a:lnTo>
                    <a:pt x="383654" y="247954"/>
                  </a:lnTo>
                  <a:lnTo>
                    <a:pt x="9944" y="247954"/>
                  </a:lnTo>
                  <a:lnTo>
                    <a:pt x="3314" y="251269"/>
                  </a:lnTo>
                  <a:lnTo>
                    <a:pt x="0" y="256006"/>
                  </a:lnTo>
                  <a:lnTo>
                    <a:pt x="0" y="268325"/>
                  </a:lnTo>
                  <a:lnTo>
                    <a:pt x="3314" y="273062"/>
                  </a:lnTo>
                  <a:lnTo>
                    <a:pt x="9944" y="276377"/>
                  </a:lnTo>
                  <a:lnTo>
                    <a:pt x="365887" y="276377"/>
                  </a:lnTo>
                  <a:lnTo>
                    <a:pt x="365887" y="352399"/>
                  </a:lnTo>
                  <a:lnTo>
                    <a:pt x="366598" y="428421"/>
                  </a:lnTo>
                  <a:lnTo>
                    <a:pt x="367080" y="429844"/>
                  </a:lnTo>
                  <a:lnTo>
                    <a:pt x="367792" y="430784"/>
                  </a:lnTo>
                  <a:lnTo>
                    <a:pt x="369684" y="431736"/>
                  </a:lnTo>
                  <a:lnTo>
                    <a:pt x="370624" y="432676"/>
                  </a:lnTo>
                  <a:lnTo>
                    <a:pt x="372529" y="435521"/>
                  </a:lnTo>
                  <a:lnTo>
                    <a:pt x="373710" y="436473"/>
                  </a:lnTo>
                  <a:lnTo>
                    <a:pt x="376555" y="437413"/>
                  </a:lnTo>
                  <a:lnTo>
                    <a:pt x="378206" y="437654"/>
                  </a:lnTo>
                  <a:lnTo>
                    <a:pt x="383413" y="437654"/>
                  </a:lnTo>
                  <a:lnTo>
                    <a:pt x="388150" y="434568"/>
                  </a:lnTo>
                  <a:lnTo>
                    <a:pt x="394309" y="428421"/>
                  </a:lnTo>
                  <a:lnTo>
                    <a:pt x="394309" y="257187"/>
                  </a:lnTo>
                  <a:close/>
                </a:path>
                <a:path w="841375" h="638810">
                  <a:moveTo>
                    <a:pt x="841171" y="95910"/>
                  </a:moveTo>
                  <a:lnTo>
                    <a:pt x="834072" y="57721"/>
                  </a:lnTo>
                  <a:lnTo>
                    <a:pt x="797560" y="15189"/>
                  </a:lnTo>
                  <a:lnTo>
                    <a:pt x="791438" y="12179"/>
                  </a:lnTo>
                  <a:lnTo>
                    <a:pt x="791438" y="90944"/>
                  </a:lnTo>
                  <a:lnTo>
                    <a:pt x="790968" y="98755"/>
                  </a:lnTo>
                  <a:lnTo>
                    <a:pt x="790016" y="103022"/>
                  </a:lnTo>
                  <a:lnTo>
                    <a:pt x="788327" y="109943"/>
                  </a:lnTo>
                  <a:lnTo>
                    <a:pt x="786815" y="116522"/>
                  </a:lnTo>
                  <a:lnTo>
                    <a:pt x="785482" y="122732"/>
                  </a:lnTo>
                  <a:lnTo>
                    <a:pt x="784326" y="128600"/>
                  </a:lnTo>
                  <a:lnTo>
                    <a:pt x="782916" y="136169"/>
                  </a:lnTo>
                  <a:lnTo>
                    <a:pt x="780783" y="143040"/>
                  </a:lnTo>
                  <a:lnTo>
                    <a:pt x="759231" y="182359"/>
                  </a:lnTo>
                  <a:lnTo>
                    <a:pt x="737438" y="203200"/>
                  </a:lnTo>
                  <a:lnTo>
                    <a:pt x="724827" y="199466"/>
                  </a:lnTo>
                  <a:lnTo>
                    <a:pt x="711860" y="196799"/>
                  </a:lnTo>
                  <a:lnTo>
                    <a:pt x="698538" y="195199"/>
                  </a:lnTo>
                  <a:lnTo>
                    <a:pt x="684860" y="194665"/>
                  </a:lnTo>
                  <a:lnTo>
                    <a:pt x="659993" y="195910"/>
                  </a:lnTo>
                  <a:lnTo>
                    <a:pt x="619506" y="214566"/>
                  </a:lnTo>
                  <a:lnTo>
                    <a:pt x="617372" y="221195"/>
                  </a:lnTo>
                  <a:lnTo>
                    <a:pt x="617372" y="224510"/>
                  </a:lnTo>
                  <a:lnTo>
                    <a:pt x="620877" y="234149"/>
                  </a:lnTo>
                  <a:lnTo>
                    <a:pt x="631405" y="241033"/>
                  </a:lnTo>
                  <a:lnTo>
                    <a:pt x="648944" y="245160"/>
                  </a:lnTo>
                  <a:lnTo>
                    <a:pt x="673493" y="246532"/>
                  </a:lnTo>
                  <a:lnTo>
                    <a:pt x="680605" y="246532"/>
                  </a:lnTo>
                  <a:lnTo>
                    <a:pt x="692721" y="245910"/>
                  </a:lnTo>
                  <a:lnTo>
                    <a:pt x="705650" y="244055"/>
                  </a:lnTo>
                  <a:lnTo>
                    <a:pt x="719366" y="240944"/>
                  </a:lnTo>
                  <a:lnTo>
                    <a:pt x="733882" y="236588"/>
                  </a:lnTo>
                  <a:lnTo>
                    <a:pt x="744766" y="250050"/>
                  </a:lnTo>
                  <a:lnTo>
                    <a:pt x="758748" y="302666"/>
                  </a:lnTo>
                  <a:lnTo>
                    <a:pt x="753071" y="348843"/>
                  </a:lnTo>
                  <a:lnTo>
                    <a:pt x="741349" y="391071"/>
                  </a:lnTo>
                  <a:lnTo>
                    <a:pt x="712216" y="440499"/>
                  </a:lnTo>
                  <a:lnTo>
                    <a:pt x="682028" y="464654"/>
                  </a:lnTo>
                  <a:lnTo>
                    <a:pt x="633933" y="481304"/>
                  </a:lnTo>
                  <a:lnTo>
                    <a:pt x="618794" y="482422"/>
                  </a:lnTo>
                  <a:lnTo>
                    <a:pt x="600011" y="480555"/>
                  </a:lnTo>
                  <a:lnTo>
                    <a:pt x="558520" y="454240"/>
                  </a:lnTo>
                  <a:lnTo>
                    <a:pt x="542328" y="412750"/>
                  </a:lnTo>
                  <a:lnTo>
                    <a:pt x="541350" y="396443"/>
                  </a:lnTo>
                  <a:lnTo>
                    <a:pt x="541350" y="388874"/>
                  </a:lnTo>
                  <a:lnTo>
                    <a:pt x="555917" y="323176"/>
                  </a:lnTo>
                  <a:lnTo>
                    <a:pt x="566216" y="282067"/>
                  </a:lnTo>
                  <a:lnTo>
                    <a:pt x="576592" y="241033"/>
                  </a:lnTo>
                  <a:lnTo>
                    <a:pt x="590194" y="188404"/>
                  </a:lnTo>
                  <a:lnTo>
                    <a:pt x="604532" y="146583"/>
                  </a:lnTo>
                  <a:lnTo>
                    <a:pt x="621804" y="112610"/>
                  </a:lnTo>
                  <a:lnTo>
                    <a:pt x="646366" y="74815"/>
                  </a:lnTo>
                  <a:lnTo>
                    <a:pt x="680605" y="44043"/>
                  </a:lnTo>
                  <a:lnTo>
                    <a:pt x="722033" y="28067"/>
                  </a:lnTo>
                  <a:lnTo>
                    <a:pt x="736727" y="27000"/>
                  </a:lnTo>
                  <a:lnTo>
                    <a:pt x="756361" y="29260"/>
                  </a:lnTo>
                  <a:lnTo>
                    <a:pt x="790727" y="63233"/>
                  </a:lnTo>
                  <a:lnTo>
                    <a:pt x="791438" y="90944"/>
                  </a:lnTo>
                  <a:lnTo>
                    <a:pt x="791438" y="12179"/>
                  </a:lnTo>
                  <a:lnTo>
                    <a:pt x="780427" y="6743"/>
                  </a:lnTo>
                  <a:lnTo>
                    <a:pt x="761326" y="1689"/>
                  </a:lnTo>
                  <a:lnTo>
                    <a:pt x="740283" y="0"/>
                  </a:lnTo>
                  <a:lnTo>
                    <a:pt x="738860" y="0"/>
                  </a:lnTo>
                  <a:lnTo>
                    <a:pt x="694817" y="8343"/>
                  </a:lnTo>
                  <a:lnTo>
                    <a:pt x="653605" y="33388"/>
                  </a:lnTo>
                  <a:lnTo>
                    <a:pt x="618972" y="69088"/>
                  </a:lnTo>
                  <a:lnTo>
                    <a:pt x="594855" y="104838"/>
                  </a:lnTo>
                  <a:lnTo>
                    <a:pt x="574611" y="147116"/>
                  </a:lnTo>
                  <a:lnTo>
                    <a:pt x="554964" y="212915"/>
                  </a:lnTo>
                  <a:lnTo>
                    <a:pt x="543026" y="259956"/>
                  </a:lnTo>
                  <a:lnTo>
                    <a:pt x="527469" y="321843"/>
                  </a:lnTo>
                  <a:lnTo>
                    <a:pt x="506539" y="405688"/>
                  </a:lnTo>
                  <a:lnTo>
                    <a:pt x="470611" y="550164"/>
                  </a:lnTo>
                  <a:lnTo>
                    <a:pt x="459384" y="595642"/>
                  </a:lnTo>
                  <a:lnTo>
                    <a:pt x="450405" y="633044"/>
                  </a:lnTo>
                  <a:lnTo>
                    <a:pt x="450405" y="633984"/>
                  </a:lnTo>
                  <a:lnTo>
                    <a:pt x="451827" y="635876"/>
                  </a:lnTo>
                  <a:lnTo>
                    <a:pt x="454672" y="638721"/>
                  </a:lnTo>
                  <a:lnTo>
                    <a:pt x="472427" y="638721"/>
                  </a:lnTo>
                  <a:lnTo>
                    <a:pt x="477164" y="637298"/>
                  </a:lnTo>
                  <a:lnTo>
                    <a:pt x="478116" y="634466"/>
                  </a:lnTo>
                  <a:lnTo>
                    <a:pt x="523582" y="454710"/>
                  </a:lnTo>
                  <a:lnTo>
                    <a:pt x="524052" y="454240"/>
                  </a:lnTo>
                  <a:lnTo>
                    <a:pt x="525246" y="455650"/>
                  </a:lnTo>
                  <a:lnTo>
                    <a:pt x="529031" y="462292"/>
                  </a:lnTo>
                  <a:lnTo>
                    <a:pt x="531876" y="466788"/>
                  </a:lnTo>
                  <a:lnTo>
                    <a:pt x="563016" y="496100"/>
                  </a:lnTo>
                  <a:lnTo>
                    <a:pt x="606272" y="507644"/>
                  </a:lnTo>
                  <a:lnTo>
                    <a:pt x="616661" y="508000"/>
                  </a:lnTo>
                  <a:lnTo>
                    <a:pt x="653376" y="504393"/>
                  </a:lnTo>
                  <a:lnTo>
                    <a:pt x="711949" y="482422"/>
                  </a:lnTo>
                  <a:lnTo>
                    <a:pt x="752360" y="454710"/>
                  </a:lnTo>
                  <a:lnTo>
                    <a:pt x="778776" y="426694"/>
                  </a:lnTo>
                  <a:lnTo>
                    <a:pt x="808977" y="360260"/>
                  </a:lnTo>
                  <a:lnTo>
                    <a:pt x="812749" y="321843"/>
                  </a:lnTo>
                  <a:lnTo>
                    <a:pt x="810488" y="294716"/>
                  </a:lnTo>
                  <a:lnTo>
                    <a:pt x="792365" y="248183"/>
                  </a:lnTo>
                  <a:lnTo>
                    <a:pt x="767283" y="219532"/>
                  </a:lnTo>
                  <a:lnTo>
                    <a:pt x="787514" y="203200"/>
                  </a:lnTo>
                  <a:lnTo>
                    <a:pt x="799604" y="193433"/>
                  </a:lnTo>
                  <a:lnTo>
                    <a:pt x="822693" y="164122"/>
                  </a:lnTo>
                  <a:lnTo>
                    <a:pt x="836549" y="131610"/>
                  </a:lnTo>
                  <a:lnTo>
                    <a:pt x="841171" y="95910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09792" y="3603288"/>
              <a:ext cx="8787765" cy="2030095"/>
            </a:xfrm>
            <a:custGeom>
              <a:avLst/>
              <a:gdLst/>
              <a:ahLst/>
              <a:cxnLst/>
              <a:rect l="l" t="t" r="r" b="b"/>
              <a:pathLst>
                <a:path w="8787765" h="2030095">
                  <a:moveTo>
                    <a:pt x="8787701" y="1600835"/>
                  </a:moveTo>
                  <a:lnTo>
                    <a:pt x="843965" y="1278547"/>
                  </a:lnTo>
                  <a:lnTo>
                    <a:pt x="6050559" y="836371"/>
                  </a:lnTo>
                  <a:lnTo>
                    <a:pt x="6041695" y="732040"/>
                  </a:lnTo>
                  <a:lnTo>
                    <a:pt x="1560550" y="1112583"/>
                  </a:lnTo>
                  <a:lnTo>
                    <a:pt x="7903896" y="103416"/>
                  </a:lnTo>
                  <a:lnTo>
                    <a:pt x="7887449" y="0"/>
                  </a:lnTo>
                  <a:lnTo>
                    <a:pt x="130962" y="1233995"/>
                  </a:lnTo>
                  <a:lnTo>
                    <a:pt x="0" y="1245108"/>
                  </a:lnTo>
                  <a:lnTo>
                    <a:pt x="8851" y="1349451"/>
                  </a:lnTo>
                  <a:lnTo>
                    <a:pt x="6584569" y="2030056"/>
                  </a:lnTo>
                  <a:lnTo>
                    <a:pt x="6595351" y="1925904"/>
                  </a:lnTo>
                  <a:lnTo>
                    <a:pt x="1681492" y="1417320"/>
                  </a:lnTo>
                  <a:lnTo>
                    <a:pt x="8783460" y="1705457"/>
                  </a:lnTo>
                  <a:lnTo>
                    <a:pt x="8787701" y="1600835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6732778" y="1066704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90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85" y="44894"/>
                </a:lnTo>
                <a:lnTo>
                  <a:pt x="116357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401"/>
                </a:lnTo>
                <a:lnTo>
                  <a:pt x="241287" y="103479"/>
                </a:lnTo>
                <a:lnTo>
                  <a:pt x="246595" y="157340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72" y="18415"/>
                </a:lnTo>
                <a:lnTo>
                  <a:pt x="189141" y="12636"/>
                </a:lnTo>
                <a:lnTo>
                  <a:pt x="182753" y="10896"/>
                </a:lnTo>
                <a:lnTo>
                  <a:pt x="176657" y="10020"/>
                </a:lnTo>
                <a:lnTo>
                  <a:pt x="87591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29" y="30657"/>
                </a:lnTo>
                <a:lnTo>
                  <a:pt x="44881" y="36182"/>
                </a:lnTo>
                <a:lnTo>
                  <a:pt x="44881" y="280682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591" y="307263"/>
                </a:lnTo>
                <a:lnTo>
                  <a:pt x="172910" y="306362"/>
                </a:lnTo>
                <a:lnTo>
                  <a:pt x="227495" y="289496"/>
                </a:lnTo>
                <a:lnTo>
                  <a:pt x="264541" y="256705"/>
                </a:lnTo>
                <a:lnTo>
                  <a:pt x="288734" y="212255"/>
                </a:lnTo>
                <a:lnTo>
                  <a:pt x="294779" y="187413"/>
                </a:lnTo>
                <a:lnTo>
                  <a:pt x="296799" y="160820"/>
                </a:lnTo>
                <a:close/>
              </a:path>
              <a:path w="542290" h="307340">
                <a:moveTo>
                  <a:pt x="483323" y="25565"/>
                </a:moveTo>
                <a:lnTo>
                  <a:pt x="447154" y="0"/>
                </a:lnTo>
                <a:lnTo>
                  <a:pt x="443369" y="431"/>
                </a:lnTo>
                <a:lnTo>
                  <a:pt x="437413" y="431"/>
                </a:lnTo>
                <a:lnTo>
                  <a:pt x="395719" y="16129"/>
                </a:lnTo>
                <a:lnTo>
                  <a:pt x="367830" y="57099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72" y="119418"/>
                </a:lnTo>
                <a:lnTo>
                  <a:pt x="335572" y="139471"/>
                </a:lnTo>
                <a:lnTo>
                  <a:pt x="366522" y="139471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85"/>
                </a:lnTo>
                <a:lnTo>
                  <a:pt x="364947" y="306031"/>
                </a:lnTo>
                <a:lnTo>
                  <a:pt x="384822" y="305955"/>
                </a:lnTo>
                <a:lnTo>
                  <a:pt x="422414" y="306285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106" y="307263"/>
                </a:lnTo>
                <a:lnTo>
                  <a:pt x="444106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61" y="287502"/>
                </a:lnTo>
                <a:lnTo>
                  <a:pt x="423900" y="286918"/>
                </a:lnTo>
                <a:lnTo>
                  <a:pt x="414604" y="286639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39" y="284454"/>
                </a:lnTo>
                <a:lnTo>
                  <a:pt x="404152" y="283006"/>
                </a:lnTo>
                <a:lnTo>
                  <a:pt x="402983" y="281838"/>
                </a:lnTo>
                <a:lnTo>
                  <a:pt x="402259" y="280682"/>
                </a:lnTo>
                <a:lnTo>
                  <a:pt x="402069" y="275882"/>
                </a:lnTo>
                <a:lnTo>
                  <a:pt x="401929" y="262369"/>
                </a:lnTo>
                <a:lnTo>
                  <a:pt x="401828" y="139471"/>
                </a:lnTo>
                <a:lnTo>
                  <a:pt x="448894" y="139471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33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51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65"/>
                </a:lnTo>
                <a:close/>
              </a:path>
              <a:path w="542290" h="307340">
                <a:moveTo>
                  <a:pt x="541731" y="280682"/>
                </a:moveTo>
                <a:lnTo>
                  <a:pt x="541439" y="272834"/>
                </a:lnTo>
                <a:lnTo>
                  <a:pt x="538683" y="266585"/>
                </a:lnTo>
                <a:lnTo>
                  <a:pt x="528218" y="257289"/>
                </a:lnTo>
                <a:lnTo>
                  <a:pt x="522122" y="254965"/>
                </a:lnTo>
                <a:lnTo>
                  <a:pt x="507593" y="254965"/>
                </a:lnTo>
                <a:lnTo>
                  <a:pt x="501345" y="257581"/>
                </a:lnTo>
                <a:lnTo>
                  <a:pt x="491464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71"/>
                </a:lnTo>
                <a:lnTo>
                  <a:pt x="491909" y="294919"/>
                </a:lnTo>
                <a:lnTo>
                  <a:pt x="501777" y="304787"/>
                </a:lnTo>
                <a:lnTo>
                  <a:pt x="508025" y="307263"/>
                </a:lnTo>
                <a:lnTo>
                  <a:pt x="523138" y="307263"/>
                </a:lnTo>
                <a:lnTo>
                  <a:pt x="529386" y="304647"/>
                </a:lnTo>
                <a:lnTo>
                  <a:pt x="539267" y="294182"/>
                </a:lnTo>
                <a:lnTo>
                  <a:pt x="541731" y="287947"/>
                </a:lnTo>
                <a:lnTo>
                  <a:pt x="541731" y="280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54084" y="1083697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5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70250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15472" y="1066699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8577209" y="1047088"/>
            <a:ext cx="356870" cy="436245"/>
            <a:chOff x="8577209" y="1047088"/>
            <a:chExt cx="356870" cy="436245"/>
          </a:xfrm>
        </p:grpSpPr>
        <p:sp>
          <p:nvSpPr>
            <p:cNvPr id="17" name="object 17"/>
            <p:cNvSpPr/>
            <p:nvPr/>
          </p:nvSpPr>
          <p:spPr>
            <a:xfrm>
              <a:off x="8577209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1470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97947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81969" y="1144713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4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4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4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4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45522" y="1071504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09">
                <a:moveTo>
                  <a:pt x="242316" y="3479"/>
                </a:moveTo>
                <a:lnTo>
                  <a:pt x="239699" y="571"/>
                </a:lnTo>
                <a:lnTo>
                  <a:pt x="234480" y="0"/>
                </a:lnTo>
                <a:lnTo>
                  <a:pt x="230403" y="0"/>
                </a:lnTo>
                <a:lnTo>
                  <a:pt x="210616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74"/>
                </a:lnTo>
                <a:lnTo>
                  <a:pt x="121158" y="278485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29"/>
                </a:lnTo>
                <a:lnTo>
                  <a:pt x="176733" y="123583"/>
                </a:lnTo>
                <a:lnTo>
                  <a:pt x="180428" y="123774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21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44"/>
                </a:lnTo>
                <a:lnTo>
                  <a:pt x="43332" y="123329"/>
                </a:lnTo>
                <a:lnTo>
                  <a:pt x="81737" y="224180"/>
                </a:lnTo>
                <a:lnTo>
                  <a:pt x="99580" y="270751"/>
                </a:lnTo>
                <a:lnTo>
                  <a:pt x="114617" y="309003"/>
                </a:lnTo>
                <a:lnTo>
                  <a:pt x="118249" y="312051"/>
                </a:lnTo>
                <a:lnTo>
                  <a:pt x="124066" y="312051"/>
                </a:lnTo>
                <a:lnTo>
                  <a:pt x="126238" y="311035"/>
                </a:lnTo>
                <a:lnTo>
                  <a:pt x="127698" y="309003"/>
                </a:lnTo>
                <a:lnTo>
                  <a:pt x="131813" y="299135"/>
                </a:lnTo>
                <a:lnTo>
                  <a:pt x="139865" y="278485"/>
                </a:lnTo>
                <a:lnTo>
                  <a:pt x="142836" y="270865"/>
                </a:lnTo>
                <a:lnTo>
                  <a:pt x="160756" y="224256"/>
                </a:lnTo>
                <a:lnTo>
                  <a:pt x="199263" y="123329"/>
                </a:lnTo>
                <a:lnTo>
                  <a:pt x="205892" y="105905"/>
                </a:lnTo>
                <a:lnTo>
                  <a:pt x="210451" y="93941"/>
                </a:lnTo>
                <a:lnTo>
                  <a:pt x="228155" y="47167"/>
                </a:lnTo>
                <a:lnTo>
                  <a:pt x="238772" y="18757"/>
                </a:lnTo>
                <a:lnTo>
                  <a:pt x="242316" y="8712"/>
                </a:lnTo>
                <a:lnTo>
                  <a:pt x="242316" y="3479"/>
                </a:lnTo>
                <a:close/>
              </a:path>
              <a:path w="512445" h="397509">
                <a:moveTo>
                  <a:pt x="512102" y="170840"/>
                </a:moveTo>
                <a:lnTo>
                  <a:pt x="503110" y="131940"/>
                </a:lnTo>
                <a:lnTo>
                  <a:pt x="492823" y="121005"/>
                </a:lnTo>
                <a:lnTo>
                  <a:pt x="492823" y="179882"/>
                </a:lnTo>
                <a:lnTo>
                  <a:pt x="492798" y="182232"/>
                </a:lnTo>
                <a:lnTo>
                  <a:pt x="474129" y="230085"/>
                </a:lnTo>
                <a:lnTo>
                  <a:pt x="442315" y="258521"/>
                </a:lnTo>
                <a:lnTo>
                  <a:pt x="400481" y="273558"/>
                </a:lnTo>
                <a:lnTo>
                  <a:pt x="376123" y="275437"/>
                </a:lnTo>
                <a:lnTo>
                  <a:pt x="375539" y="275437"/>
                </a:lnTo>
                <a:lnTo>
                  <a:pt x="372643" y="275145"/>
                </a:lnTo>
                <a:lnTo>
                  <a:pt x="367411" y="274574"/>
                </a:lnTo>
                <a:lnTo>
                  <a:pt x="367931" y="271957"/>
                </a:lnTo>
                <a:lnTo>
                  <a:pt x="377431" y="226733"/>
                </a:lnTo>
                <a:lnTo>
                  <a:pt x="397370" y="179882"/>
                </a:lnTo>
                <a:lnTo>
                  <a:pt x="424014" y="151447"/>
                </a:lnTo>
                <a:lnTo>
                  <a:pt x="454571" y="141643"/>
                </a:lnTo>
                <a:lnTo>
                  <a:pt x="462851" y="142481"/>
                </a:lnTo>
                <a:lnTo>
                  <a:pt x="492277" y="172643"/>
                </a:lnTo>
                <a:lnTo>
                  <a:pt x="492823" y="179882"/>
                </a:lnTo>
                <a:lnTo>
                  <a:pt x="492823" y="121005"/>
                </a:lnTo>
                <a:lnTo>
                  <a:pt x="488518" y="117665"/>
                </a:lnTo>
                <a:lnTo>
                  <a:pt x="480072" y="113309"/>
                </a:lnTo>
                <a:lnTo>
                  <a:pt x="471081" y="110693"/>
                </a:lnTo>
                <a:lnTo>
                  <a:pt x="461543" y="109829"/>
                </a:lnTo>
                <a:lnTo>
                  <a:pt x="453351" y="110337"/>
                </a:lnTo>
                <a:lnTo>
                  <a:pt x="415671" y="127482"/>
                </a:lnTo>
                <a:lnTo>
                  <a:pt x="388327" y="162394"/>
                </a:lnTo>
                <a:lnTo>
                  <a:pt x="369608" y="201409"/>
                </a:lnTo>
                <a:lnTo>
                  <a:pt x="355561" y="241477"/>
                </a:lnTo>
                <a:lnTo>
                  <a:pt x="346049" y="271513"/>
                </a:lnTo>
                <a:lnTo>
                  <a:pt x="345186" y="271957"/>
                </a:lnTo>
                <a:lnTo>
                  <a:pt x="298259" y="251320"/>
                </a:lnTo>
                <a:lnTo>
                  <a:pt x="282854" y="210934"/>
                </a:lnTo>
                <a:lnTo>
                  <a:pt x="283781" y="203746"/>
                </a:lnTo>
                <a:lnTo>
                  <a:pt x="297370" y="158775"/>
                </a:lnTo>
                <a:lnTo>
                  <a:pt x="319024" y="124206"/>
                </a:lnTo>
                <a:lnTo>
                  <a:pt x="321348" y="121881"/>
                </a:lnTo>
                <a:lnTo>
                  <a:pt x="322516" y="119849"/>
                </a:lnTo>
                <a:lnTo>
                  <a:pt x="322516" y="115785"/>
                </a:lnTo>
                <a:lnTo>
                  <a:pt x="319468" y="114617"/>
                </a:lnTo>
                <a:lnTo>
                  <a:pt x="307695" y="114617"/>
                </a:lnTo>
                <a:lnTo>
                  <a:pt x="282117" y="151714"/>
                </a:lnTo>
                <a:lnTo>
                  <a:pt x="267385" y="196011"/>
                </a:lnTo>
                <a:lnTo>
                  <a:pt x="264604" y="220357"/>
                </a:lnTo>
                <a:lnTo>
                  <a:pt x="265137" y="227203"/>
                </a:lnTo>
                <a:lnTo>
                  <a:pt x="280238" y="267157"/>
                </a:lnTo>
                <a:lnTo>
                  <a:pt x="310603" y="292582"/>
                </a:lnTo>
                <a:lnTo>
                  <a:pt x="330365" y="301155"/>
                </a:lnTo>
                <a:lnTo>
                  <a:pt x="332397" y="301879"/>
                </a:lnTo>
                <a:lnTo>
                  <a:pt x="336029" y="303339"/>
                </a:lnTo>
                <a:lnTo>
                  <a:pt x="325539" y="336588"/>
                </a:lnTo>
                <a:lnTo>
                  <a:pt x="318046" y="360972"/>
                </a:lnTo>
                <a:lnTo>
                  <a:pt x="313550" y="376466"/>
                </a:lnTo>
                <a:lnTo>
                  <a:pt x="312051" y="383095"/>
                </a:lnTo>
                <a:lnTo>
                  <a:pt x="312051" y="391807"/>
                </a:lnTo>
                <a:lnTo>
                  <a:pt x="316560" y="396595"/>
                </a:lnTo>
                <a:lnTo>
                  <a:pt x="325564" y="397471"/>
                </a:lnTo>
                <a:lnTo>
                  <a:pt x="329641" y="397471"/>
                </a:lnTo>
                <a:lnTo>
                  <a:pt x="333260" y="396595"/>
                </a:lnTo>
                <a:lnTo>
                  <a:pt x="336461" y="394855"/>
                </a:lnTo>
                <a:lnTo>
                  <a:pt x="342569" y="392239"/>
                </a:lnTo>
                <a:lnTo>
                  <a:pt x="346341" y="387451"/>
                </a:lnTo>
                <a:lnTo>
                  <a:pt x="347789" y="380479"/>
                </a:lnTo>
                <a:lnTo>
                  <a:pt x="348665" y="376986"/>
                </a:lnTo>
                <a:lnTo>
                  <a:pt x="355854" y="339394"/>
                </a:lnTo>
                <a:lnTo>
                  <a:pt x="358686" y="323380"/>
                </a:lnTo>
                <a:lnTo>
                  <a:pt x="361746" y="307695"/>
                </a:lnTo>
                <a:lnTo>
                  <a:pt x="361746" y="307111"/>
                </a:lnTo>
                <a:lnTo>
                  <a:pt x="365518" y="306819"/>
                </a:lnTo>
                <a:lnTo>
                  <a:pt x="373075" y="306819"/>
                </a:lnTo>
                <a:lnTo>
                  <a:pt x="390944" y="305600"/>
                </a:lnTo>
                <a:lnTo>
                  <a:pt x="441934" y="287210"/>
                </a:lnTo>
                <a:lnTo>
                  <a:pt x="483120" y="251167"/>
                </a:lnTo>
                <a:lnTo>
                  <a:pt x="507415" y="204177"/>
                </a:lnTo>
                <a:lnTo>
                  <a:pt x="510933" y="187680"/>
                </a:lnTo>
                <a:lnTo>
                  <a:pt x="512102" y="1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14279" y="1047095"/>
            <a:ext cx="601980" cy="436245"/>
          </a:xfrm>
          <a:custGeom>
            <a:avLst/>
            <a:gdLst/>
            <a:ahLst/>
            <a:cxnLst/>
            <a:rect l="l" t="t" r="r" b="b"/>
            <a:pathLst>
              <a:path w="601979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26"/>
                </a:lnTo>
                <a:lnTo>
                  <a:pt x="35979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601979" h="436244">
                <a:moveTo>
                  <a:pt x="456311" y="95885"/>
                </a:moveTo>
                <a:lnTo>
                  <a:pt x="437134" y="51866"/>
                </a:lnTo>
                <a:lnTo>
                  <a:pt x="410108" y="35991"/>
                </a:lnTo>
                <a:lnTo>
                  <a:pt x="410108" y="81648"/>
                </a:lnTo>
                <a:lnTo>
                  <a:pt x="410019" y="87160"/>
                </a:lnTo>
                <a:lnTo>
                  <a:pt x="400608" y="132245"/>
                </a:lnTo>
                <a:lnTo>
                  <a:pt x="373938" y="165557"/>
                </a:lnTo>
                <a:lnTo>
                  <a:pt x="317017" y="177787"/>
                </a:lnTo>
                <a:lnTo>
                  <a:pt x="285711" y="177761"/>
                </a:lnTo>
                <a:lnTo>
                  <a:pt x="274675" y="177596"/>
                </a:lnTo>
                <a:lnTo>
                  <a:pt x="268058" y="177330"/>
                </a:lnTo>
                <a:lnTo>
                  <a:pt x="265849" y="176949"/>
                </a:lnTo>
                <a:lnTo>
                  <a:pt x="266344" y="174929"/>
                </a:lnTo>
                <a:lnTo>
                  <a:pt x="267817" y="169316"/>
                </a:lnTo>
                <a:lnTo>
                  <a:pt x="273697" y="147307"/>
                </a:lnTo>
                <a:lnTo>
                  <a:pt x="277596" y="132600"/>
                </a:lnTo>
                <a:lnTo>
                  <a:pt x="281432" y="117678"/>
                </a:lnTo>
                <a:lnTo>
                  <a:pt x="285216" y="102527"/>
                </a:lnTo>
                <a:lnTo>
                  <a:pt x="288950" y="87160"/>
                </a:lnTo>
                <a:lnTo>
                  <a:pt x="292125" y="73939"/>
                </a:lnTo>
                <a:lnTo>
                  <a:pt x="294678" y="63487"/>
                </a:lnTo>
                <a:lnTo>
                  <a:pt x="305079" y="49682"/>
                </a:lnTo>
                <a:lnTo>
                  <a:pt x="305371" y="49974"/>
                </a:lnTo>
                <a:lnTo>
                  <a:pt x="307111" y="49974"/>
                </a:lnTo>
                <a:lnTo>
                  <a:pt x="310311" y="49682"/>
                </a:lnTo>
                <a:lnTo>
                  <a:pt x="313499" y="49390"/>
                </a:lnTo>
                <a:lnTo>
                  <a:pt x="317715" y="49250"/>
                </a:lnTo>
                <a:lnTo>
                  <a:pt x="338201" y="49250"/>
                </a:lnTo>
                <a:lnTo>
                  <a:pt x="362826" y="49682"/>
                </a:lnTo>
                <a:lnTo>
                  <a:pt x="403288" y="62611"/>
                </a:lnTo>
                <a:lnTo>
                  <a:pt x="410108" y="81648"/>
                </a:lnTo>
                <a:lnTo>
                  <a:pt x="410108" y="35991"/>
                </a:lnTo>
                <a:lnTo>
                  <a:pt x="365544" y="29743"/>
                </a:lnTo>
                <a:lnTo>
                  <a:pt x="302031" y="29197"/>
                </a:lnTo>
                <a:lnTo>
                  <a:pt x="239268" y="29413"/>
                </a:lnTo>
                <a:lnTo>
                  <a:pt x="212686" y="44157"/>
                </a:lnTo>
                <a:lnTo>
                  <a:pt x="212686" y="47066"/>
                </a:lnTo>
                <a:lnTo>
                  <a:pt x="213702" y="48526"/>
                </a:lnTo>
                <a:lnTo>
                  <a:pt x="217766" y="49098"/>
                </a:lnTo>
                <a:lnTo>
                  <a:pt x="222275" y="49250"/>
                </a:lnTo>
                <a:lnTo>
                  <a:pt x="229247" y="49250"/>
                </a:lnTo>
                <a:lnTo>
                  <a:pt x="245808" y="49834"/>
                </a:lnTo>
                <a:lnTo>
                  <a:pt x="254088" y="51130"/>
                </a:lnTo>
                <a:lnTo>
                  <a:pt x="254000" y="53606"/>
                </a:lnTo>
                <a:lnTo>
                  <a:pt x="252234" y="63296"/>
                </a:lnTo>
                <a:lnTo>
                  <a:pt x="237172" y="126466"/>
                </a:lnTo>
                <a:lnTo>
                  <a:pt x="224675" y="176453"/>
                </a:lnTo>
                <a:lnTo>
                  <a:pt x="210769" y="231482"/>
                </a:lnTo>
                <a:lnTo>
                  <a:pt x="201129" y="269125"/>
                </a:lnTo>
                <a:lnTo>
                  <a:pt x="184353" y="305511"/>
                </a:lnTo>
                <a:lnTo>
                  <a:pt x="158203" y="306819"/>
                </a:lnTo>
                <a:lnTo>
                  <a:pt x="152679" y="307111"/>
                </a:lnTo>
                <a:lnTo>
                  <a:pt x="143383" y="321500"/>
                </a:lnTo>
                <a:lnTo>
                  <a:pt x="143383" y="324980"/>
                </a:lnTo>
                <a:lnTo>
                  <a:pt x="145999" y="326440"/>
                </a:lnTo>
                <a:lnTo>
                  <a:pt x="151231" y="326440"/>
                </a:lnTo>
                <a:lnTo>
                  <a:pt x="152095" y="326148"/>
                </a:lnTo>
                <a:lnTo>
                  <a:pt x="157327" y="325996"/>
                </a:lnTo>
                <a:lnTo>
                  <a:pt x="208318" y="325996"/>
                </a:lnTo>
                <a:lnTo>
                  <a:pt x="243624" y="326250"/>
                </a:lnTo>
                <a:lnTo>
                  <a:pt x="267157" y="326872"/>
                </a:lnTo>
                <a:lnTo>
                  <a:pt x="271221" y="326872"/>
                </a:lnTo>
                <a:lnTo>
                  <a:pt x="273558" y="326148"/>
                </a:lnTo>
                <a:lnTo>
                  <a:pt x="273697" y="325996"/>
                </a:lnTo>
                <a:lnTo>
                  <a:pt x="275005" y="324688"/>
                </a:lnTo>
                <a:lnTo>
                  <a:pt x="277037" y="320624"/>
                </a:lnTo>
                <a:lnTo>
                  <a:pt x="278053" y="316268"/>
                </a:lnTo>
                <a:lnTo>
                  <a:pt x="278053" y="311035"/>
                </a:lnTo>
                <a:lnTo>
                  <a:pt x="277177" y="309435"/>
                </a:lnTo>
                <a:lnTo>
                  <a:pt x="275437" y="306819"/>
                </a:lnTo>
                <a:lnTo>
                  <a:pt x="261924" y="306819"/>
                </a:lnTo>
                <a:lnTo>
                  <a:pt x="257670" y="306247"/>
                </a:lnTo>
                <a:lnTo>
                  <a:pt x="255536" y="305955"/>
                </a:lnTo>
                <a:lnTo>
                  <a:pt x="250748" y="305663"/>
                </a:lnTo>
                <a:lnTo>
                  <a:pt x="244348" y="306247"/>
                </a:lnTo>
                <a:lnTo>
                  <a:pt x="241884" y="305955"/>
                </a:lnTo>
                <a:lnTo>
                  <a:pt x="236651" y="301155"/>
                </a:lnTo>
                <a:lnTo>
                  <a:pt x="237464" y="296659"/>
                </a:lnTo>
                <a:lnTo>
                  <a:pt x="239915" y="286232"/>
                </a:lnTo>
                <a:lnTo>
                  <a:pt x="244005" y="269862"/>
                </a:lnTo>
                <a:lnTo>
                  <a:pt x="249720" y="247548"/>
                </a:lnTo>
                <a:lnTo>
                  <a:pt x="262801" y="195681"/>
                </a:lnTo>
                <a:lnTo>
                  <a:pt x="304203" y="195681"/>
                </a:lnTo>
                <a:lnTo>
                  <a:pt x="345960" y="195033"/>
                </a:lnTo>
                <a:lnTo>
                  <a:pt x="349961" y="194818"/>
                </a:lnTo>
                <a:lnTo>
                  <a:pt x="372630" y="189534"/>
                </a:lnTo>
                <a:lnTo>
                  <a:pt x="393115" y="181521"/>
                </a:lnTo>
                <a:lnTo>
                  <a:pt x="399427" y="177812"/>
                </a:lnTo>
                <a:lnTo>
                  <a:pt x="411416" y="170789"/>
                </a:lnTo>
                <a:lnTo>
                  <a:pt x="427545" y="157327"/>
                </a:lnTo>
                <a:lnTo>
                  <a:pt x="440131" y="143027"/>
                </a:lnTo>
                <a:lnTo>
                  <a:pt x="449122" y="128028"/>
                </a:lnTo>
                <a:lnTo>
                  <a:pt x="454507" y="112306"/>
                </a:lnTo>
                <a:lnTo>
                  <a:pt x="456311" y="95885"/>
                </a:lnTo>
                <a:close/>
              </a:path>
              <a:path w="601979" h="436244">
                <a:moveTo>
                  <a:pt x="601446" y="1308"/>
                </a:moveTo>
                <a:lnTo>
                  <a:pt x="599414" y="0"/>
                </a:lnTo>
                <a:lnTo>
                  <a:pt x="587946" y="0"/>
                </a:lnTo>
                <a:lnTo>
                  <a:pt x="582129" y="4356"/>
                </a:lnTo>
                <a:lnTo>
                  <a:pt x="578497" y="7404"/>
                </a:lnTo>
                <a:lnTo>
                  <a:pt x="575589" y="10896"/>
                </a:lnTo>
                <a:lnTo>
                  <a:pt x="562660" y="23964"/>
                </a:lnTo>
                <a:lnTo>
                  <a:pt x="527799" y="75831"/>
                </a:lnTo>
                <a:lnTo>
                  <a:pt x="511670" y="114185"/>
                </a:lnTo>
                <a:lnTo>
                  <a:pt x="501650" y="160820"/>
                </a:lnTo>
                <a:lnTo>
                  <a:pt x="497560" y="203073"/>
                </a:lnTo>
                <a:lnTo>
                  <a:pt x="497281" y="217919"/>
                </a:lnTo>
                <a:lnTo>
                  <a:pt x="498462" y="247497"/>
                </a:lnTo>
                <a:lnTo>
                  <a:pt x="507834" y="305028"/>
                </a:lnTo>
                <a:lnTo>
                  <a:pt x="526783" y="359498"/>
                </a:lnTo>
                <a:lnTo>
                  <a:pt x="556641" y="405701"/>
                </a:lnTo>
                <a:lnTo>
                  <a:pt x="587946" y="435825"/>
                </a:lnTo>
                <a:lnTo>
                  <a:pt x="599274" y="435825"/>
                </a:lnTo>
                <a:lnTo>
                  <a:pt x="601446" y="434517"/>
                </a:lnTo>
                <a:lnTo>
                  <a:pt x="601446" y="431622"/>
                </a:lnTo>
                <a:lnTo>
                  <a:pt x="590118" y="418045"/>
                </a:lnTo>
                <a:lnTo>
                  <a:pt x="575741" y="399656"/>
                </a:lnTo>
                <a:lnTo>
                  <a:pt x="554380" y="362178"/>
                </a:lnTo>
                <a:lnTo>
                  <a:pt x="540410" y="319430"/>
                </a:lnTo>
                <a:lnTo>
                  <a:pt x="530961" y="261937"/>
                </a:lnTo>
                <a:lnTo>
                  <a:pt x="529107" y="217919"/>
                </a:lnTo>
                <a:lnTo>
                  <a:pt x="529564" y="195326"/>
                </a:lnTo>
                <a:lnTo>
                  <a:pt x="533273" y="153276"/>
                </a:lnTo>
                <a:lnTo>
                  <a:pt x="540435" y="115824"/>
                </a:lnTo>
                <a:lnTo>
                  <a:pt x="554812" y="73660"/>
                </a:lnTo>
                <a:lnTo>
                  <a:pt x="576173" y="36169"/>
                </a:lnTo>
                <a:lnTo>
                  <a:pt x="598982" y="7848"/>
                </a:lnTo>
                <a:lnTo>
                  <a:pt x="601446" y="4787"/>
                </a:lnTo>
                <a:lnTo>
                  <a:pt x="601446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62411" y="104709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46341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83"/>
                </a:lnTo>
                <a:lnTo>
                  <a:pt x="103314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63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92"/>
                </a:lnTo>
                <a:lnTo>
                  <a:pt x="123710" y="186804"/>
                </a:lnTo>
                <a:lnTo>
                  <a:pt x="105003" y="225818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68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48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30009"/>
                </a:lnTo>
                <a:lnTo>
                  <a:pt x="177317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16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12" y="217919"/>
                </a:moveTo>
                <a:lnTo>
                  <a:pt x="386626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64" y="10452"/>
                </a:lnTo>
                <a:lnTo>
                  <a:pt x="300659" y="0"/>
                </a:lnTo>
                <a:lnTo>
                  <a:pt x="291071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78" y="77698"/>
                </a:lnTo>
                <a:lnTo>
                  <a:pt x="348691" y="119100"/>
                </a:lnTo>
                <a:lnTo>
                  <a:pt x="356793" y="165836"/>
                </a:lnTo>
                <a:lnTo>
                  <a:pt x="359498" y="217919"/>
                </a:lnTo>
                <a:lnTo>
                  <a:pt x="356793" y="269989"/>
                </a:lnTo>
                <a:lnTo>
                  <a:pt x="348691" y="316725"/>
                </a:lnTo>
                <a:lnTo>
                  <a:pt x="335178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59" y="430593"/>
                </a:lnTo>
                <a:lnTo>
                  <a:pt x="287439" y="432346"/>
                </a:lnTo>
                <a:lnTo>
                  <a:pt x="287883" y="433654"/>
                </a:lnTo>
                <a:lnTo>
                  <a:pt x="289039" y="435394"/>
                </a:lnTo>
                <a:lnTo>
                  <a:pt x="289763" y="435825"/>
                </a:lnTo>
                <a:lnTo>
                  <a:pt x="300659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42" y="394347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600"/>
                </a:lnTo>
                <a:lnTo>
                  <a:pt x="391312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40710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95578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2699731" y="1047088"/>
            <a:ext cx="356870" cy="436245"/>
            <a:chOff x="12699731" y="1047088"/>
            <a:chExt cx="356870" cy="436245"/>
          </a:xfrm>
        </p:grpSpPr>
        <p:sp>
          <p:nvSpPr>
            <p:cNvPr id="27" name="object 27"/>
            <p:cNvSpPr/>
            <p:nvPr/>
          </p:nvSpPr>
          <p:spPr>
            <a:xfrm>
              <a:off x="12699731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3992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3102001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27198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37366" y="2730367"/>
            <a:ext cx="7539355" cy="7531100"/>
            <a:chOff x="10837366" y="2730367"/>
            <a:chExt cx="7539355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93252" y="3455396"/>
              <a:ext cx="2237740" cy="2680970"/>
            </a:xfrm>
            <a:custGeom>
              <a:avLst/>
              <a:gdLst/>
              <a:ahLst/>
              <a:cxnLst/>
              <a:rect l="l" t="t" r="r" b="b"/>
              <a:pathLst>
                <a:path w="2237740" h="2680970">
                  <a:moveTo>
                    <a:pt x="432536" y="106616"/>
                  </a:moveTo>
                  <a:lnTo>
                    <a:pt x="425284" y="57073"/>
                  </a:lnTo>
                  <a:lnTo>
                    <a:pt x="405130" y="24371"/>
                  </a:lnTo>
                  <a:lnTo>
                    <a:pt x="399034" y="19672"/>
                  </a:lnTo>
                  <a:lnTo>
                    <a:pt x="399034" y="124891"/>
                  </a:lnTo>
                  <a:lnTo>
                    <a:pt x="395135" y="154165"/>
                  </a:lnTo>
                  <a:lnTo>
                    <a:pt x="366191" y="210134"/>
                  </a:lnTo>
                  <a:lnTo>
                    <a:pt x="310603" y="259816"/>
                  </a:lnTo>
                  <a:lnTo>
                    <a:pt x="276047" y="276237"/>
                  </a:lnTo>
                  <a:lnTo>
                    <a:pt x="237490" y="286092"/>
                  </a:lnTo>
                  <a:lnTo>
                    <a:pt x="194945" y="289382"/>
                  </a:lnTo>
                  <a:lnTo>
                    <a:pt x="193929" y="289382"/>
                  </a:lnTo>
                  <a:lnTo>
                    <a:pt x="188849" y="288874"/>
                  </a:lnTo>
                  <a:lnTo>
                    <a:pt x="179717" y="287858"/>
                  </a:lnTo>
                  <a:lnTo>
                    <a:pt x="180632" y="283286"/>
                  </a:lnTo>
                  <a:lnTo>
                    <a:pt x="191897" y="226987"/>
                  </a:lnTo>
                  <a:lnTo>
                    <a:pt x="202565" y="185483"/>
                  </a:lnTo>
                  <a:lnTo>
                    <a:pt x="219265" y="145021"/>
                  </a:lnTo>
                  <a:lnTo>
                    <a:pt x="246303" y="102755"/>
                  </a:lnTo>
                  <a:lnTo>
                    <a:pt x="278612" y="72732"/>
                  </a:lnTo>
                  <a:lnTo>
                    <a:pt x="313651" y="57492"/>
                  </a:lnTo>
                  <a:lnTo>
                    <a:pt x="332016" y="55587"/>
                  </a:lnTo>
                  <a:lnTo>
                    <a:pt x="346494" y="57073"/>
                  </a:lnTo>
                  <a:lnTo>
                    <a:pt x="380758" y="74625"/>
                  </a:lnTo>
                  <a:lnTo>
                    <a:pt x="397891" y="109753"/>
                  </a:lnTo>
                  <a:lnTo>
                    <a:pt x="399034" y="124891"/>
                  </a:lnTo>
                  <a:lnTo>
                    <a:pt x="399034" y="19672"/>
                  </a:lnTo>
                  <a:lnTo>
                    <a:pt x="391325" y="13703"/>
                  </a:lnTo>
                  <a:lnTo>
                    <a:pt x="376567" y="6096"/>
                  </a:lnTo>
                  <a:lnTo>
                    <a:pt x="360857" y="1524"/>
                  </a:lnTo>
                  <a:lnTo>
                    <a:pt x="344208" y="0"/>
                  </a:lnTo>
                  <a:lnTo>
                    <a:pt x="329882" y="901"/>
                  </a:lnTo>
                  <a:lnTo>
                    <a:pt x="288607" y="14465"/>
                  </a:lnTo>
                  <a:lnTo>
                    <a:pt x="253339" y="40462"/>
                  </a:lnTo>
                  <a:lnTo>
                    <a:pt x="225412" y="76530"/>
                  </a:lnTo>
                  <a:lnTo>
                    <a:pt x="198488" y="126365"/>
                  </a:lnTo>
                  <a:lnTo>
                    <a:pt x="177431" y="175907"/>
                  </a:lnTo>
                  <a:lnTo>
                    <a:pt x="159016" y="230022"/>
                  </a:lnTo>
                  <a:lnTo>
                    <a:pt x="152298" y="251307"/>
                  </a:lnTo>
                  <a:lnTo>
                    <a:pt x="142405" y="282524"/>
                  </a:lnTo>
                  <a:lnTo>
                    <a:pt x="102806" y="271868"/>
                  </a:lnTo>
                  <a:lnTo>
                    <a:pt x="62064" y="248399"/>
                  </a:lnTo>
                  <a:lnTo>
                    <a:pt x="37973" y="212509"/>
                  </a:lnTo>
                  <a:lnTo>
                    <a:pt x="31978" y="176669"/>
                  </a:lnTo>
                  <a:lnTo>
                    <a:pt x="33604" y="164109"/>
                  </a:lnTo>
                  <a:lnTo>
                    <a:pt x="48729" y="108140"/>
                  </a:lnTo>
                  <a:lnTo>
                    <a:pt x="67957" y="64160"/>
                  </a:lnTo>
                  <a:lnTo>
                    <a:pt x="95186" y="25133"/>
                  </a:lnTo>
                  <a:lnTo>
                    <a:pt x="99250" y="21069"/>
                  </a:lnTo>
                  <a:lnTo>
                    <a:pt x="101282" y="17513"/>
                  </a:lnTo>
                  <a:lnTo>
                    <a:pt x="101282" y="10414"/>
                  </a:lnTo>
                  <a:lnTo>
                    <a:pt x="95948" y="8382"/>
                  </a:lnTo>
                  <a:lnTo>
                    <a:pt x="75387" y="8382"/>
                  </a:lnTo>
                  <a:lnTo>
                    <a:pt x="43599" y="49123"/>
                  </a:lnTo>
                  <a:lnTo>
                    <a:pt x="19799" y="99758"/>
                  </a:lnTo>
                  <a:lnTo>
                    <a:pt x="4953" y="150596"/>
                  </a:lnTo>
                  <a:lnTo>
                    <a:pt x="0" y="191909"/>
                  </a:lnTo>
                  <a:lnTo>
                    <a:pt x="825" y="201231"/>
                  </a:lnTo>
                  <a:lnTo>
                    <a:pt x="8940" y="244259"/>
                  </a:lnTo>
                  <a:lnTo>
                    <a:pt x="28981" y="276720"/>
                  </a:lnTo>
                  <a:lnTo>
                    <a:pt x="60413" y="306641"/>
                  </a:lnTo>
                  <a:lnTo>
                    <a:pt x="100266" y="328980"/>
                  </a:lnTo>
                  <a:lnTo>
                    <a:pt x="114985" y="334302"/>
                  </a:lnTo>
                  <a:lnTo>
                    <a:pt x="118541" y="335572"/>
                  </a:lnTo>
                  <a:lnTo>
                    <a:pt x="124891" y="338112"/>
                  </a:lnTo>
                  <a:lnTo>
                    <a:pt x="106565" y="396227"/>
                  </a:lnTo>
                  <a:lnTo>
                    <a:pt x="93472" y="438823"/>
                  </a:lnTo>
                  <a:lnTo>
                    <a:pt x="85623" y="465912"/>
                  </a:lnTo>
                  <a:lnTo>
                    <a:pt x="83007" y="477469"/>
                  </a:lnTo>
                  <a:lnTo>
                    <a:pt x="84480" y="487616"/>
                  </a:lnTo>
                  <a:lnTo>
                    <a:pt x="88900" y="495173"/>
                  </a:lnTo>
                  <a:lnTo>
                    <a:pt x="96278" y="500176"/>
                  </a:lnTo>
                  <a:lnTo>
                    <a:pt x="106603" y="502602"/>
                  </a:lnTo>
                  <a:lnTo>
                    <a:pt x="113715" y="502602"/>
                  </a:lnTo>
                  <a:lnTo>
                    <a:pt x="145453" y="472909"/>
                  </a:lnTo>
                  <a:lnTo>
                    <a:pt x="153822" y="431787"/>
                  </a:lnTo>
                  <a:lnTo>
                    <a:pt x="162102" y="386803"/>
                  </a:lnTo>
                  <a:lnTo>
                    <a:pt x="164490" y="373151"/>
                  </a:lnTo>
                  <a:lnTo>
                    <a:pt x="169811" y="345732"/>
                  </a:lnTo>
                  <a:lnTo>
                    <a:pt x="169811" y="344716"/>
                  </a:lnTo>
                  <a:lnTo>
                    <a:pt x="176415" y="344208"/>
                  </a:lnTo>
                  <a:lnTo>
                    <a:pt x="189611" y="344208"/>
                  </a:lnTo>
                  <a:lnTo>
                    <a:pt x="220840" y="342061"/>
                  </a:lnTo>
                  <a:lnTo>
                    <a:pt x="281000" y="324929"/>
                  </a:lnTo>
                  <a:lnTo>
                    <a:pt x="336969" y="291515"/>
                  </a:lnTo>
                  <a:lnTo>
                    <a:pt x="381901" y="246976"/>
                  </a:lnTo>
                  <a:lnTo>
                    <a:pt x="414121" y="193141"/>
                  </a:lnTo>
                  <a:lnTo>
                    <a:pt x="430491" y="136029"/>
                  </a:lnTo>
                  <a:lnTo>
                    <a:pt x="432536" y="106616"/>
                  </a:lnTo>
                  <a:close/>
                </a:path>
                <a:path w="2237740" h="2680970">
                  <a:moveTo>
                    <a:pt x="2237473" y="2234958"/>
                  </a:moveTo>
                  <a:lnTo>
                    <a:pt x="2230450" y="2197062"/>
                  </a:lnTo>
                  <a:lnTo>
                    <a:pt x="2197671" y="2174875"/>
                  </a:lnTo>
                  <a:lnTo>
                    <a:pt x="2188311" y="2175802"/>
                  </a:lnTo>
                  <a:lnTo>
                    <a:pt x="2154948" y="2204910"/>
                  </a:lnTo>
                  <a:lnTo>
                    <a:pt x="2151634" y="2220912"/>
                  </a:lnTo>
                  <a:lnTo>
                    <a:pt x="2151634" y="2227161"/>
                  </a:lnTo>
                  <a:lnTo>
                    <a:pt x="2153716" y="2233142"/>
                  </a:lnTo>
                  <a:lnTo>
                    <a:pt x="2162035" y="2244585"/>
                  </a:lnTo>
                  <a:lnTo>
                    <a:pt x="2166721" y="2249271"/>
                  </a:lnTo>
                  <a:lnTo>
                    <a:pt x="2177123" y="2256548"/>
                  </a:lnTo>
                  <a:lnTo>
                    <a:pt x="2181809" y="2262797"/>
                  </a:lnTo>
                  <a:lnTo>
                    <a:pt x="2192210" y="2303627"/>
                  </a:lnTo>
                  <a:lnTo>
                    <a:pt x="2188108" y="2333866"/>
                  </a:lnTo>
                  <a:lnTo>
                    <a:pt x="2157679" y="2397861"/>
                  </a:lnTo>
                  <a:lnTo>
                    <a:pt x="2131339" y="2431605"/>
                  </a:lnTo>
                  <a:lnTo>
                    <a:pt x="2100859" y="2461653"/>
                  </a:lnTo>
                  <a:lnTo>
                    <a:pt x="2037257" y="2495994"/>
                  </a:lnTo>
                  <a:lnTo>
                    <a:pt x="2004136" y="2500287"/>
                  </a:lnTo>
                  <a:lnTo>
                    <a:pt x="2001024" y="2500287"/>
                  </a:lnTo>
                  <a:lnTo>
                    <a:pt x="1999462" y="2500020"/>
                  </a:lnTo>
                  <a:lnTo>
                    <a:pt x="1999462" y="2499499"/>
                  </a:lnTo>
                  <a:lnTo>
                    <a:pt x="2103907" y="2080818"/>
                  </a:lnTo>
                  <a:lnTo>
                    <a:pt x="2116544" y="2029155"/>
                  </a:lnTo>
                  <a:lnTo>
                    <a:pt x="2124125" y="1997036"/>
                  </a:lnTo>
                  <a:lnTo>
                    <a:pt x="2126653" y="1984463"/>
                  </a:lnTo>
                  <a:lnTo>
                    <a:pt x="2126653" y="1980819"/>
                  </a:lnTo>
                  <a:lnTo>
                    <a:pt x="2121458" y="1979002"/>
                  </a:lnTo>
                  <a:lnTo>
                    <a:pt x="2104288" y="1979002"/>
                  </a:lnTo>
                  <a:lnTo>
                    <a:pt x="2087575" y="2022386"/>
                  </a:lnTo>
                  <a:lnTo>
                    <a:pt x="2032228" y="2239645"/>
                  </a:lnTo>
                  <a:lnTo>
                    <a:pt x="1968246" y="2497937"/>
                  </a:lnTo>
                  <a:lnTo>
                    <a:pt x="1960702" y="2497937"/>
                  </a:lnTo>
                  <a:lnTo>
                    <a:pt x="1952637" y="2495867"/>
                  </a:lnTo>
                  <a:lnTo>
                    <a:pt x="1943277" y="2491702"/>
                  </a:lnTo>
                  <a:lnTo>
                    <a:pt x="1934743" y="2488768"/>
                  </a:lnTo>
                  <a:lnTo>
                    <a:pt x="1901380" y="2462733"/>
                  </a:lnTo>
                  <a:lnTo>
                    <a:pt x="1888642" y="2421471"/>
                  </a:lnTo>
                  <a:lnTo>
                    <a:pt x="1889861" y="2403957"/>
                  </a:lnTo>
                  <a:lnTo>
                    <a:pt x="1894306" y="2381859"/>
                  </a:lnTo>
                  <a:lnTo>
                    <a:pt x="1901964" y="2355189"/>
                  </a:lnTo>
                  <a:lnTo>
                    <a:pt x="1912835" y="2323922"/>
                  </a:lnTo>
                  <a:lnTo>
                    <a:pt x="1923757" y="2293582"/>
                  </a:lnTo>
                  <a:lnTo>
                    <a:pt x="1931568" y="2269680"/>
                  </a:lnTo>
                  <a:lnTo>
                    <a:pt x="1936254" y="2252230"/>
                  </a:lnTo>
                  <a:lnTo>
                    <a:pt x="1937804" y="2241207"/>
                  </a:lnTo>
                  <a:lnTo>
                    <a:pt x="1936635" y="2228088"/>
                  </a:lnTo>
                  <a:lnTo>
                    <a:pt x="1908886" y="2186965"/>
                  </a:lnTo>
                  <a:lnTo>
                    <a:pt x="1868360" y="2176437"/>
                  </a:lnTo>
                  <a:lnTo>
                    <a:pt x="1851621" y="2178240"/>
                  </a:lnTo>
                  <a:lnTo>
                    <a:pt x="1806702" y="2205304"/>
                  </a:lnTo>
                  <a:lnTo>
                    <a:pt x="1775396" y="2247303"/>
                  </a:lnTo>
                  <a:lnTo>
                    <a:pt x="1761642" y="2282952"/>
                  </a:lnTo>
                  <a:lnTo>
                    <a:pt x="1759102" y="2296604"/>
                  </a:lnTo>
                  <a:lnTo>
                    <a:pt x="1759102" y="2298166"/>
                  </a:lnTo>
                  <a:lnTo>
                    <a:pt x="1760664" y="2300516"/>
                  </a:lnTo>
                  <a:lnTo>
                    <a:pt x="1763788" y="2303627"/>
                  </a:lnTo>
                  <a:lnTo>
                    <a:pt x="1782000" y="2303627"/>
                  </a:lnTo>
                  <a:lnTo>
                    <a:pt x="1786153" y="2303107"/>
                  </a:lnTo>
                  <a:lnTo>
                    <a:pt x="1788236" y="2301024"/>
                  </a:lnTo>
                  <a:lnTo>
                    <a:pt x="1790319" y="2295309"/>
                  </a:lnTo>
                  <a:lnTo>
                    <a:pt x="1793443" y="2284907"/>
                  </a:lnTo>
                  <a:lnTo>
                    <a:pt x="1796021" y="2276995"/>
                  </a:lnTo>
                  <a:lnTo>
                    <a:pt x="1816849" y="2235543"/>
                  </a:lnTo>
                  <a:lnTo>
                    <a:pt x="1845729" y="2209012"/>
                  </a:lnTo>
                  <a:lnTo>
                    <a:pt x="1862899" y="2205304"/>
                  </a:lnTo>
                  <a:lnTo>
                    <a:pt x="1869655" y="2205304"/>
                  </a:lnTo>
                  <a:lnTo>
                    <a:pt x="1872513" y="2206345"/>
                  </a:lnTo>
                  <a:lnTo>
                    <a:pt x="1876679" y="2210511"/>
                  </a:lnTo>
                  <a:lnTo>
                    <a:pt x="1877720" y="2212327"/>
                  </a:lnTo>
                  <a:lnTo>
                    <a:pt x="1877720" y="2223249"/>
                  </a:lnTo>
                  <a:lnTo>
                    <a:pt x="1875764" y="2237740"/>
                  </a:lnTo>
                  <a:lnTo>
                    <a:pt x="1870697" y="2257006"/>
                  </a:lnTo>
                  <a:lnTo>
                    <a:pt x="1862505" y="2282609"/>
                  </a:lnTo>
                  <a:lnTo>
                    <a:pt x="1839925" y="2346985"/>
                  </a:lnTo>
                  <a:lnTo>
                    <a:pt x="1831873" y="2374061"/>
                  </a:lnTo>
                  <a:lnTo>
                    <a:pt x="1827047" y="2395766"/>
                  </a:lnTo>
                  <a:lnTo>
                    <a:pt x="1825434" y="2412098"/>
                  </a:lnTo>
                  <a:lnTo>
                    <a:pt x="1833194" y="2455849"/>
                  </a:lnTo>
                  <a:lnTo>
                    <a:pt x="1856460" y="2489555"/>
                  </a:lnTo>
                  <a:lnTo>
                    <a:pt x="1895233" y="2513203"/>
                  </a:lnTo>
                  <a:lnTo>
                    <a:pt x="1949513" y="2526817"/>
                  </a:lnTo>
                  <a:lnTo>
                    <a:pt x="1953158" y="2526817"/>
                  </a:lnTo>
                  <a:lnTo>
                    <a:pt x="1956803" y="2527071"/>
                  </a:lnTo>
                  <a:lnTo>
                    <a:pt x="1960435" y="2527592"/>
                  </a:lnTo>
                  <a:lnTo>
                    <a:pt x="1959317" y="2533015"/>
                  </a:lnTo>
                  <a:lnTo>
                    <a:pt x="1955952" y="2546908"/>
                  </a:lnTo>
                  <a:lnTo>
                    <a:pt x="1929028" y="2653817"/>
                  </a:lnTo>
                  <a:lnTo>
                    <a:pt x="1925662" y="2668206"/>
                  </a:lnTo>
                  <a:lnTo>
                    <a:pt x="1924545" y="2674302"/>
                  </a:lnTo>
                  <a:lnTo>
                    <a:pt x="1924545" y="2675344"/>
                  </a:lnTo>
                  <a:lnTo>
                    <a:pt x="1926107" y="2677426"/>
                  </a:lnTo>
                  <a:lnTo>
                    <a:pt x="1929231" y="2680551"/>
                  </a:lnTo>
                  <a:lnTo>
                    <a:pt x="1948738" y="2680551"/>
                  </a:lnTo>
                  <a:lnTo>
                    <a:pt x="1953933" y="2678988"/>
                  </a:lnTo>
                  <a:lnTo>
                    <a:pt x="1954974" y="2675864"/>
                  </a:lnTo>
                  <a:lnTo>
                    <a:pt x="1973707" y="2601734"/>
                  </a:lnTo>
                  <a:lnTo>
                    <a:pt x="1991652" y="2529154"/>
                  </a:lnTo>
                  <a:lnTo>
                    <a:pt x="1999462" y="2529154"/>
                  </a:lnTo>
                  <a:lnTo>
                    <a:pt x="2063254" y="2515895"/>
                  </a:lnTo>
                  <a:lnTo>
                    <a:pt x="2126653" y="2476093"/>
                  </a:lnTo>
                  <a:lnTo>
                    <a:pt x="2155875" y="2448242"/>
                  </a:lnTo>
                  <a:lnTo>
                    <a:pt x="2180310" y="2417762"/>
                  </a:lnTo>
                  <a:lnTo>
                    <a:pt x="2199970" y="2384641"/>
                  </a:lnTo>
                  <a:lnTo>
                    <a:pt x="2214842" y="2348890"/>
                  </a:lnTo>
                  <a:lnTo>
                    <a:pt x="2228888" y="2295829"/>
                  </a:lnTo>
                  <a:lnTo>
                    <a:pt x="2236940" y="2247252"/>
                  </a:lnTo>
                  <a:lnTo>
                    <a:pt x="2237473" y="2234958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1197" y="8607075"/>
              <a:ext cx="2629535" cy="617855"/>
            </a:xfrm>
            <a:custGeom>
              <a:avLst/>
              <a:gdLst/>
              <a:ahLst/>
              <a:cxnLst/>
              <a:rect l="l" t="t" r="r" b="b"/>
              <a:pathLst>
                <a:path w="2629534" h="617854">
                  <a:moveTo>
                    <a:pt x="499783" y="265264"/>
                  </a:moveTo>
                  <a:lnTo>
                    <a:pt x="493636" y="262928"/>
                  </a:lnTo>
                  <a:lnTo>
                    <a:pt x="481342" y="262928"/>
                  </a:lnTo>
                  <a:lnTo>
                    <a:pt x="462013" y="279615"/>
                  </a:lnTo>
                  <a:lnTo>
                    <a:pt x="449338" y="319036"/>
                  </a:lnTo>
                  <a:lnTo>
                    <a:pt x="434136" y="356476"/>
                  </a:lnTo>
                  <a:lnTo>
                    <a:pt x="416394" y="391934"/>
                  </a:lnTo>
                  <a:lnTo>
                    <a:pt x="396138" y="425424"/>
                  </a:lnTo>
                  <a:lnTo>
                    <a:pt x="396138" y="399948"/>
                  </a:lnTo>
                  <a:lnTo>
                    <a:pt x="395427" y="383755"/>
                  </a:lnTo>
                  <a:lnTo>
                    <a:pt x="389991" y="341096"/>
                  </a:lnTo>
                  <a:lnTo>
                    <a:pt x="370890" y="294106"/>
                  </a:lnTo>
                  <a:lnTo>
                    <a:pt x="339928" y="255016"/>
                  </a:lnTo>
                  <a:lnTo>
                    <a:pt x="336499" y="252387"/>
                  </a:lnTo>
                  <a:lnTo>
                    <a:pt x="324116" y="242862"/>
                  </a:lnTo>
                  <a:lnTo>
                    <a:pt x="324116" y="509739"/>
                  </a:lnTo>
                  <a:lnTo>
                    <a:pt x="303034" y="529069"/>
                  </a:lnTo>
                  <a:lnTo>
                    <a:pt x="259067" y="557555"/>
                  </a:lnTo>
                  <a:lnTo>
                    <a:pt x="217398" y="574903"/>
                  </a:lnTo>
                  <a:lnTo>
                    <a:pt x="174472" y="584111"/>
                  </a:lnTo>
                  <a:lnTo>
                    <a:pt x="152844" y="585279"/>
                  </a:lnTo>
                  <a:lnTo>
                    <a:pt x="137248" y="583692"/>
                  </a:lnTo>
                  <a:lnTo>
                    <a:pt x="98386" y="565073"/>
                  </a:lnTo>
                  <a:lnTo>
                    <a:pt x="77800" y="522757"/>
                  </a:lnTo>
                  <a:lnTo>
                    <a:pt x="76428" y="502716"/>
                  </a:lnTo>
                  <a:lnTo>
                    <a:pt x="77736" y="485152"/>
                  </a:lnTo>
                  <a:lnTo>
                    <a:pt x="85648" y="439470"/>
                  </a:lnTo>
                  <a:lnTo>
                    <a:pt x="100253" y="383044"/>
                  </a:lnTo>
                  <a:lnTo>
                    <a:pt x="119570" y="335610"/>
                  </a:lnTo>
                  <a:lnTo>
                    <a:pt x="154647" y="288455"/>
                  </a:lnTo>
                  <a:lnTo>
                    <a:pt x="207797" y="256387"/>
                  </a:lnTo>
                  <a:lnTo>
                    <a:pt x="267906" y="258699"/>
                  </a:lnTo>
                  <a:lnTo>
                    <a:pt x="308305" y="309206"/>
                  </a:lnTo>
                  <a:lnTo>
                    <a:pt x="317969" y="353402"/>
                  </a:lnTo>
                  <a:lnTo>
                    <a:pt x="321703" y="407860"/>
                  </a:lnTo>
                  <a:lnTo>
                    <a:pt x="323075" y="452869"/>
                  </a:lnTo>
                  <a:lnTo>
                    <a:pt x="324116" y="509739"/>
                  </a:lnTo>
                  <a:lnTo>
                    <a:pt x="324116" y="242862"/>
                  </a:lnTo>
                  <a:lnTo>
                    <a:pt x="319951" y="239649"/>
                  </a:lnTo>
                  <a:lnTo>
                    <a:pt x="296887" y="228676"/>
                  </a:lnTo>
                  <a:lnTo>
                    <a:pt x="270764" y="222084"/>
                  </a:lnTo>
                  <a:lnTo>
                    <a:pt x="241554" y="219887"/>
                  </a:lnTo>
                  <a:lnTo>
                    <a:pt x="197256" y="224612"/>
                  </a:lnTo>
                  <a:lnTo>
                    <a:pt x="154813" y="238772"/>
                  </a:lnTo>
                  <a:lnTo>
                    <a:pt x="114249" y="262382"/>
                  </a:lnTo>
                  <a:lnTo>
                    <a:pt x="75539" y="295427"/>
                  </a:lnTo>
                  <a:lnTo>
                    <a:pt x="42494" y="334733"/>
                  </a:lnTo>
                  <a:lnTo>
                    <a:pt x="18884" y="377113"/>
                  </a:lnTo>
                  <a:lnTo>
                    <a:pt x="4724" y="422567"/>
                  </a:lnTo>
                  <a:lnTo>
                    <a:pt x="0" y="471093"/>
                  </a:lnTo>
                  <a:lnTo>
                    <a:pt x="2476" y="499592"/>
                  </a:lnTo>
                  <a:lnTo>
                    <a:pt x="22237" y="550976"/>
                  </a:lnTo>
                  <a:lnTo>
                    <a:pt x="61163" y="593077"/>
                  </a:lnTo>
                  <a:lnTo>
                    <a:pt x="115620" y="615035"/>
                  </a:lnTo>
                  <a:lnTo>
                    <a:pt x="148450" y="617778"/>
                  </a:lnTo>
                  <a:lnTo>
                    <a:pt x="162166" y="617283"/>
                  </a:lnTo>
                  <a:lnTo>
                    <a:pt x="204660" y="609879"/>
                  </a:lnTo>
                  <a:lnTo>
                    <a:pt x="244182" y="597027"/>
                  </a:lnTo>
                  <a:lnTo>
                    <a:pt x="270662" y="585279"/>
                  </a:lnTo>
                  <a:lnTo>
                    <a:pt x="276466" y="582422"/>
                  </a:lnTo>
                  <a:lnTo>
                    <a:pt x="310502" y="562444"/>
                  </a:lnTo>
                  <a:lnTo>
                    <a:pt x="321487" y="554545"/>
                  </a:lnTo>
                  <a:lnTo>
                    <a:pt x="331139" y="547509"/>
                  </a:lnTo>
                  <a:lnTo>
                    <a:pt x="364299" y="601091"/>
                  </a:lnTo>
                  <a:lnTo>
                    <a:pt x="413715" y="616902"/>
                  </a:lnTo>
                  <a:lnTo>
                    <a:pt x="419862" y="616902"/>
                  </a:lnTo>
                  <a:lnTo>
                    <a:pt x="458508" y="603732"/>
                  </a:lnTo>
                  <a:lnTo>
                    <a:pt x="489242" y="570344"/>
                  </a:lnTo>
                  <a:lnTo>
                    <a:pt x="494512" y="548970"/>
                  </a:lnTo>
                  <a:lnTo>
                    <a:pt x="488657" y="546633"/>
                  </a:lnTo>
                  <a:lnTo>
                    <a:pt x="476948" y="546633"/>
                  </a:lnTo>
                  <a:lnTo>
                    <a:pt x="469925" y="547217"/>
                  </a:lnTo>
                  <a:lnTo>
                    <a:pt x="465531" y="547801"/>
                  </a:lnTo>
                  <a:lnTo>
                    <a:pt x="462013" y="548970"/>
                  </a:lnTo>
                  <a:lnTo>
                    <a:pt x="460552" y="551319"/>
                  </a:lnTo>
                  <a:lnTo>
                    <a:pt x="459384" y="555421"/>
                  </a:lnTo>
                  <a:lnTo>
                    <a:pt x="456450" y="563613"/>
                  </a:lnTo>
                  <a:lnTo>
                    <a:pt x="451485" y="570344"/>
                  </a:lnTo>
                  <a:lnTo>
                    <a:pt x="437426" y="580885"/>
                  </a:lnTo>
                  <a:lnTo>
                    <a:pt x="429818" y="584111"/>
                  </a:lnTo>
                  <a:lnTo>
                    <a:pt x="421614" y="585279"/>
                  </a:lnTo>
                  <a:lnTo>
                    <a:pt x="414007" y="584695"/>
                  </a:lnTo>
                  <a:lnTo>
                    <a:pt x="401358" y="547509"/>
                  </a:lnTo>
                  <a:lnTo>
                    <a:pt x="397903" y="500075"/>
                  </a:lnTo>
                  <a:lnTo>
                    <a:pt x="397027" y="479005"/>
                  </a:lnTo>
                  <a:lnTo>
                    <a:pt x="406679" y="466699"/>
                  </a:lnTo>
                  <a:lnTo>
                    <a:pt x="421233" y="446392"/>
                  </a:lnTo>
                  <a:lnTo>
                    <a:pt x="434721" y="425424"/>
                  </a:lnTo>
                  <a:lnTo>
                    <a:pt x="435013" y="424980"/>
                  </a:lnTo>
                  <a:lnTo>
                    <a:pt x="448017" y="402475"/>
                  </a:lnTo>
                  <a:lnTo>
                    <a:pt x="471131" y="356082"/>
                  </a:lnTo>
                  <a:lnTo>
                    <a:pt x="486943" y="318757"/>
                  </a:lnTo>
                  <a:lnTo>
                    <a:pt x="499300" y="275056"/>
                  </a:lnTo>
                  <a:lnTo>
                    <a:pt x="499783" y="269951"/>
                  </a:lnTo>
                  <a:lnTo>
                    <a:pt x="499783" y="265264"/>
                  </a:lnTo>
                  <a:close/>
                </a:path>
                <a:path w="2629534" h="617854">
                  <a:moveTo>
                    <a:pt x="2629204" y="92773"/>
                  </a:moveTo>
                  <a:lnTo>
                    <a:pt x="2613736" y="40068"/>
                  </a:lnTo>
                  <a:lnTo>
                    <a:pt x="2581097" y="11772"/>
                  </a:lnTo>
                  <a:lnTo>
                    <a:pt x="2581097" y="87960"/>
                  </a:lnTo>
                  <a:lnTo>
                    <a:pt x="2580640" y="95516"/>
                  </a:lnTo>
                  <a:lnTo>
                    <a:pt x="2579725" y="99644"/>
                  </a:lnTo>
                  <a:lnTo>
                    <a:pt x="2577427" y="108800"/>
                  </a:lnTo>
                  <a:lnTo>
                    <a:pt x="2575598" y="117043"/>
                  </a:lnTo>
                  <a:lnTo>
                    <a:pt x="2562542" y="155765"/>
                  </a:lnTo>
                  <a:lnTo>
                    <a:pt x="2532303" y="194475"/>
                  </a:lnTo>
                  <a:lnTo>
                    <a:pt x="2528874" y="196532"/>
                  </a:lnTo>
                  <a:lnTo>
                    <a:pt x="2516670" y="192925"/>
                  </a:lnTo>
                  <a:lnTo>
                    <a:pt x="2504135" y="190347"/>
                  </a:lnTo>
                  <a:lnTo>
                    <a:pt x="2491244" y="188798"/>
                  </a:lnTo>
                  <a:lnTo>
                    <a:pt x="2478024" y="188290"/>
                  </a:lnTo>
                  <a:lnTo>
                    <a:pt x="2453970" y="189496"/>
                  </a:lnTo>
                  <a:lnTo>
                    <a:pt x="2414790" y="207530"/>
                  </a:lnTo>
                  <a:lnTo>
                    <a:pt x="2412733" y="213944"/>
                  </a:lnTo>
                  <a:lnTo>
                    <a:pt x="2412733" y="217144"/>
                  </a:lnTo>
                  <a:lnTo>
                    <a:pt x="2416124" y="226466"/>
                  </a:lnTo>
                  <a:lnTo>
                    <a:pt x="2426309" y="233121"/>
                  </a:lnTo>
                  <a:lnTo>
                    <a:pt x="2443276" y="237121"/>
                  </a:lnTo>
                  <a:lnTo>
                    <a:pt x="2467025" y="238455"/>
                  </a:lnTo>
                  <a:lnTo>
                    <a:pt x="2473896" y="238455"/>
                  </a:lnTo>
                  <a:lnTo>
                    <a:pt x="2485618" y="237845"/>
                  </a:lnTo>
                  <a:lnTo>
                    <a:pt x="2498115" y="236042"/>
                  </a:lnTo>
                  <a:lnTo>
                    <a:pt x="2511387" y="233045"/>
                  </a:lnTo>
                  <a:lnTo>
                    <a:pt x="2525433" y="228828"/>
                  </a:lnTo>
                  <a:lnTo>
                    <a:pt x="2535961" y="241846"/>
                  </a:lnTo>
                  <a:lnTo>
                    <a:pt x="2543467" y="256832"/>
                  </a:lnTo>
                  <a:lnTo>
                    <a:pt x="2547988" y="273799"/>
                  </a:lnTo>
                  <a:lnTo>
                    <a:pt x="2549487" y="292735"/>
                  </a:lnTo>
                  <a:lnTo>
                    <a:pt x="2549144" y="301205"/>
                  </a:lnTo>
                  <a:lnTo>
                    <a:pt x="2540901" y="351790"/>
                  </a:lnTo>
                  <a:lnTo>
                    <a:pt x="2527490" y="390321"/>
                  </a:lnTo>
                  <a:lnTo>
                    <a:pt x="2504478" y="426059"/>
                  </a:lnTo>
                  <a:lnTo>
                    <a:pt x="2459329" y="456933"/>
                  </a:lnTo>
                  <a:lnTo>
                    <a:pt x="2414105" y="466598"/>
                  </a:lnTo>
                  <a:lnTo>
                    <a:pt x="2395944" y="464794"/>
                  </a:lnTo>
                  <a:lnTo>
                    <a:pt x="2379916" y="459384"/>
                  </a:lnTo>
                  <a:lnTo>
                    <a:pt x="2366048" y="450367"/>
                  </a:lnTo>
                  <a:lnTo>
                    <a:pt x="2355812" y="439343"/>
                  </a:lnTo>
                  <a:lnTo>
                    <a:pt x="2354326" y="437743"/>
                  </a:lnTo>
                  <a:lnTo>
                    <a:pt x="2347709" y="426351"/>
                  </a:lnTo>
                  <a:lnTo>
                    <a:pt x="2342985" y="413512"/>
                  </a:lnTo>
                  <a:lnTo>
                    <a:pt x="2340152" y="399211"/>
                  </a:lnTo>
                  <a:lnTo>
                    <a:pt x="2339200" y="383451"/>
                  </a:lnTo>
                  <a:lnTo>
                    <a:pt x="2339200" y="376123"/>
                  </a:lnTo>
                  <a:lnTo>
                    <a:pt x="2353297" y="312585"/>
                  </a:lnTo>
                  <a:lnTo>
                    <a:pt x="2363254" y="272808"/>
                  </a:lnTo>
                  <a:lnTo>
                    <a:pt x="2373299" y="233121"/>
                  </a:lnTo>
                  <a:lnTo>
                    <a:pt x="2386444" y="182232"/>
                  </a:lnTo>
                  <a:lnTo>
                    <a:pt x="2400325" y="141770"/>
                  </a:lnTo>
                  <a:lnTo>
                    <a:pt x="2424112" y="96977"/>
                  </a:lnTo>
                  <a:lnTo>
                    <a:pt x="2450706" y="61328"/>
                  </a:lnTo>
                  <a:lnTo>
                    <a:pt x="2486825" y="35394"/>
                  </a:lnTo>
                  <a:lnTo>
                    <a:pt x="2528189" y="26111"/>
                  </a:lnTo>
                  <a:lnTo>
                    <a:pt x="2547162" y="28308"/>
                  </a:lnTo>
                  <a:lnTo>
                    <a:pt x="2580411" y="61163"/>
                  </a:lnTo>
                  <a:lnTo>
                    <a:pt x="2581097" y="87960"/>
                  </a:lnTo>
                  <a:lnTo>
                    <a:pt x="2581097" y="11772"/>
                  </a:lnTo>
                  <a:lnTo>
                    <a:pt x="2570442" y="6527"/>
                  </a:lnTo>
                  <a:lnTo>
                    <a:pt x="2551976" y="1625"/>
                  </a:lnTo>
                  <a:lnTo>
                    <a:pt x="2531618" y="0"/>
                  </a:lnTo>
                  <a:lnTo>
                    <a:pt x="2530246" y="0"/>
                  </a:lnTo>
                  <a:lnTo>
                    <a:pt x="2487638" y="8077"/>
                  </a:lnTo>
                  <a:lnTo>
                    <a:pt x="2447785" y="32296"/>
                  </a:lnTo>
                  <a:lnTo>
                    <a:pt x="2414282" y="66827"/>
                  </a:lnTo>
                  <a:lnTo>
                    <a:pt x="2390965" y="101396"/>
                  </a:lnTo>
                  <a:lnTo>
                    <a:pt x="2371369" y="142290"/>
                  </a:lnTo>
                  <a:lnTo>
                    <a:pt x="2352370" y="205930"/>
                  </a:lnTo>
                  <a:lnTo>
                    <a:pt x="2340826" y="251421"/>
                  </a:lnTo>
                  <a:lnTo>
                    <a:pt x="2325789" y="311289"/>
                  </a:lnTo>
                  <a:lnTo>
                    <a:pt x="2305532" y="392379"/>
                  </a:lnTo>
                  <a:lnTo>
                    <a:pt x="2281783" y="487819"/>
                  </a:lnTo>
                  <a:lnTo>
                    <a:pt x="2264816" y="556272"/>
                  </a:lnTo>
                  <a:lnTo>
                    <a:pt x="2254643" y="597763"/>
                  </a:lnTo>
                  <a:lnTo>
                    <a:pt x="2251240" y="612279"/>
                  </a:lnTo>
                  <a:lnTo>
                    <a:pt x="2251240" y="613194"/>
                  </a:lnTo>
                  <a:lnTo>
                    <a:pt x="2252624" y="615035"/>
                  </a:lnTo>
                  <a:lnTo>
                    <a:pt x="2255367" y="617778"/>
                  </a:lnTo>
                  <a:lnTo>
                    <a:pt x="2272550" y="617778"/>
                  </a:lnTo>
                  <a:lnTo>
                    <a:pt x="2277135" y="616407"/>
                  </a:lnTo>
                  <a:lnTo>
                    <a:pt x="2278049" y="613651"/>
                  </a:lnTo>
                  <a:lnTo>
                    <a:pt x="2322030" y="439801"/>
                  </a:lnTo>
                  <a:lnTo>
                    <a:pt x="2322487" y="439343"/>
                  </a:lnTo>
                  <a:lnTo>
                    <a:pt x="2323630" y="440715"/>
                  </a:lnTo>
                  <a:lnTo>
                    <a:pt x="2327300" y="447128"/>
                  </a:lnTo>
                  <a:lnTo>
                    <a:pt x="2330043" y="451485"/>
                  </a:lnTo>
                  <a:lnTo>
                    <a:pt x="2360168" y="479831"/>
                  </a:lnTo>
                  <a:lnTo>
                    <a:pt x="2402001" y="490994"/>
                  </a:lnTo>
                  <a:lnTo>
                    <a:pt x="2412047" y="491337"/>
                  </a:lnTo>
                  <a:lnTo>
                    <a:pt x="2447569" y="487857"/>
                  </a:lnTo>
                  <a:lnTo>
                    <a:pt x="2504211" y="466598"/>
                  </a:lnTo>
                  <a:lnTo>
                    <a:pt x="2543302" y="439801"/>
                  </a:lnTo>
                  <a:lnTo>
                    <a:pt x="2587104" y="382244"/>
                  </a:lnTo>
                  <a:lnTo>
                    <a:pt x="2601709" y="311289"/>
                  </a:lnTo>
                  <a:lnTo>
                    <a:pt x="2599525" y="285051"/>
                  </a:lnTo>
                  <a:lnTo>
                    <a:pt x="2581999" y="240042"/>
                  </a:lnTo>
                  <a:lnTo>
                    <a:pt x="2557729" y="212344"/>
                  </a:lnTo>
                  <a:lnTo>
                    <a:pt x="2577300" y="196532"/>
                  </a:lnTo>
                  <a:lnTo>
                    <a:pt x="2588996" y="187083"/>
                  </a:lnTo>
                  <a:lnTo>
                    <a:pt x="2611336" y="158737"/>
                  </a:lnTo>
                  <a:lnTo>
                    <a:pt x="2624734" y="127304"/>
                  </a:lnTo>
                  <a:lnTo>
                    <a:pt x="2629204" y="92773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99511" y="4439659"/>
              <a:ext cx="954405" cy="356235"/>
            </a:xfrm>
            <a:custGeom>
              <a:avLst/>
              <a:gdLst/>
              <a:ahLst/>
              <a:cxnLst/>
              <a:rect l="l" t="t" r="r" b="b"/>
              <a:pathLst>
                <a:path w="954405" h="356235">
                  <a:moveTo>
                    <a:pt x="436168" y="77800"/>
                  </a:moveTo>
                  <a:lnTo>
                    <a:pt x="431977" y="72567"/>
                  </a:lnTo>
                  <a:lnTo>
                    <a:pt x="428040" y="69151"/>
                  </a:lnTo>
                  <a:lnTo>
                    <a:pt x="424383" y="67589"/>
                  </a:lnTo>
                  <a:lnTo>
                    <a:pt x="10998" y="67589"/>
                  </a:lnTo>
                  <a:lnTo>
                    <a:pt x="3657" y="71247"/>
                  </a:lnTo>
                  <a:lnTo>
                    <a:pt x="0" y="76492"/>
                  </a:lnTo>
                  <a:lnTo>
                    <a:pt x="0" y="90119"/>
                  </a:lnTo>
                  <a:lnTo>
                    <a:pt x="3657" y="95351"/>
                  </a:lnTo>
                  <a:lnTo>
                    <a:pt x="10998" y="99021"/>
                  </a:lnTo>
                  <a:lnTo>
                    <a:pt x="404736" y="99021"/>
                  </a:lnTo>
                  <a:lnTo>
                    <a:pt x="404736" y="183108"/>
                  </a:lnTo>
                  <a:lnTo>
                    <a:pt x="405511" y="267195"/>
                  </a:lnTo>
                  <a:lnTo>
                    <a:pt x="406044" y="268770"/>
                  </a:lnTo>
                  <a:lnTo>
                    <a:pt x="406831" y="269824"/>
                  </a:lnTo>
                  <a:lnTo>
                    <a:pt x="408927" y="270865"/>
                  </a:lnTo>
                  <a:lnTo>
                    <a:pt x="409968" y="271919"/>
                  </a:lnTo>
                  <a:lnTo>
                    <a:pt x="412064" y="275056"/>
                  </a:lnTo>
                  <a:lnTo>
                    <a:pt x="413372" y="276110"/>
                  </a:lnTo>
                  <a:lnTo>
                    <a:pt x="416521" y="277152"/>
                  </a:lnTo>
                  <a:lnTo>
                    <a:pt x="418350" y="277418"/>
                  </a:lnTo>
                  <a:lnTo>
                    <a:pt x="424116" y="277418"/>
                  </a:lnTo>
                  <a:lnTo>
                    <a:pt x="429361" y="274015"/>
                  </a:lnTo>
                  <a:lnTo>
                    <a:pt x="436168" y="267195"/>
                  </a:lnTo>
                  <a:lnTo>
                    <a:pt x="436168" y="77800"/>
                  </a:lnTo>
                  <a:close/>
                </a:path>
                <a:path w="954405" h="356235">
                  <a:moveTo>
                    <a:pt x="954062" y="40601"/>
                  </a:moveTo>
                  <a:lnTo>
                    <a:pt x="948563" y="38506"/>
                  </a:lnTo>
                  <a:lnTo>
                    <a:pt x="937564" y="38506"/>
                  </a:lnTo>
                  <a:lnTo>
                    <a:pt x="920267" y="53441"/>
                  </a:lnTo>
                  <a:lnTo>
                    <a:pt x="908926" y="88709"/>
                  </a:lnTo>
                  <a:lnTo>
                    <a:pt x="895324" y="122212"/>
                  </a:lnTo>
                  <a:lnTo>
                    <a:pt x="879449" y="153936"/>
                  </a:lnTo>
                  <a:lnTo>
                    <a:pt x="861326" y="183896"/>
                  </a:lnTo>
                  <a:lnTo>
                    <a:pt x="861326" y="161112"/>
                  </a:lnTo>
                  <a:lnTo>
                    <a:pt x="860691" y="146621"/>
                  </a:lnTo>
                  <a:lnTo>
                    <a:pt x="855827" y="108458"/>
                  </a:lnTo>
                  <a:lnTo>
                    <a:pt x="838733" y="66408"/>
                  </a:lnTo>
                  <a:lnTo>
                    <a:pt x="811034" y="31432"/>
                  </a:lnTo>
                  <a:lnTo>
                    <a:pt x="807974" y="29083"/>
                  </a:lnTo>
                  <a:lnTo>
                    <a:pt x="796886" y="20561"/>
                  </a:lnTo>
                  <a:lnTo>
                    <a:pt x="796886" y="259346"/>
                  </a:lnTo>
                  <a:lnTo>
                    <a:pt x="778027" y="276631"/>
                  </a:lnTo>
                  <a:lnTo>
                    <a:pt x="738682" y="302133"/>
                  </a:lnTo>
                  <a:lnTo>
                    <a:pt x="701395" y="317652"/>
                  </a:lnTo>
                  <a:lnTo>
                    <a:pt x="662990" y="325882"/>
                  </a:lnTo>
                  <a:lnTo>
                    <a:pt x="643636" y="326936"/>
                  </a:lnTo>
                  <a:lnTo>
                    <a:pt x="629691" y="325513"/>
                  </a:lnTo>
                  <a:lnTo>
                    <a:pt x="594918" y="308864"/>
                  </a:lnTo>
                  <a:lnTo>
                    <a:pt x="576491" y="270992"/>
                  </a:lnTo>
                  <a:lnTo>
                    <a:pt x="575271" y="253060"/>
                  </a:lnTo>
                  <a:lnTo>
                    <a:pt x="576440" y="237337"/>
                  </a:lnTo>
                  <a:lnTo>
                    <a:pt x="583514" y="196481"/>
                  </a:lnTo>
                  <a:lnTo>
                    <a:pt x="596582" y="145986"/>
                  </a:lnTo>
                  <a:lnTo>
                    <a:pt x="613867" y="103543"/>
                  </a:lnTo>
                  <a:lnTo>
                    <a:pt x="645261" y="61353"/>
                  </a:lnTo>
                  <a:lnTo>
                    <a:pt x="692810" y="32664"/>
                  </a:lnTo>
                  <a:lnTo>
                    <a:pt x="746594" y="34734"/>
                  </a:lnTo>
                  <a:lnTo>
                    <a:pt x="782739" y="79921"/>
                  </a:lnTo>
                  <a:lnTo>
                    <a:pt x="791387" y="119456"/>
                  </a:lnTo>
                  <a:lnTo>
                    <a:pt x="794727" y="168186"/>
                  </a:lnTo>
                  <a:lnTo>
                    <a:pt x="795959" y="208457"/>
                  </a:lnTo>
                  <a:lnTo>
                    <a:pt x="796886" y="259346"/>
                  </a:lnTo>
                  <a:lnTo>
                    <a:pt x="796886" y="20561"/>
                  </a:lnTo>
                  <a:lnTo>
                    <a:pt x="793153" y="17678"/>
                  </a:lnTo>
                  <a:lnTo>
                    <a:pt x="772528" y="7861"/>
                  </a:lnTo>
                  <a:lnTo>
                    <a:pt x="749147" y="1968"/>
                  </a:lnTo>
                  <a:lnTo>
                    <a:pt x="723011" y="0"/>
                  </a:lnTo>
                  <a:lnTo>
                    <a:pt x="683374" y="4229"/>
                  </a:lnTo>
                  <a:lnTo>
                    <a:pt x="645401" y="16903"/>
                  </a:lnTo>
                  <a:lnTo>
                    <a:pt x="609104" y="38023"/>
                  </a:lnTo>
                  <a:lnTo>
                    <a:pt x="574484" y="67589"/>
                  </a:lnTo>
                  <a:lnTo>
                    <a:pt x="544906" y="102755"/>
                  </a:lnTo>
                  <a:lnTo>
                    <a:pt x="523786" y="140677"/>
                  </a:lnTo>
                  <a:lnTo>
                    <a:pt x="511111" y="181343"/>
                  </a:lnTo>
                  <a:lnTo>
                    <a:pt x="506895" y="224764"/>
                  </a:lnTo>
                  <a:lnTo>
                    <a:pt x="509104" y="250266"/>
                  </a:lnTo>
                  <a:lnTo>
                    <a:pt x="526783" y="296240"/>
                  </a:lnTo>
                  <a:lnTo>
                    <a:pt x="561606" y="333908"/>
                  </a:lnTo>
                  <a:lnTo>
                    <a:pt x="610336" y="353555"/>
                  </a:lnTo>
                  <a:lnTo>
                    <a:pt x="639711" y="356006"/>
                  </a:lnTo>
                  <a:lnTo>
                    <a:pt x="651992" y="355574"/>
                  </a:lnTo>
                  <a:lnTo>
                    <a:pt x="690003" y="348945"/>
                  </a:lnTo>
                  <a:lnTo>
                    <a:pt x="735584" y="333222"/>
                  </a:lnTo>
                  <a:lnTo>
                    <a:pt x="749058" y="326936"/>
                  </a:lnTo>
                  <a:lnTo>
                    <a:pt x="754253" y="324383"/>
                  </a:lnTo>
                  <a:lnTo>
                    <a:pt x="790105" y="302768"/>
                  </a:lnTo>
                  <a:lnTo>
                    <a:pt x="794524" y="299427"/>
                  </a:lnTo>
                  <a:lnTo>
                    <a:pt x="803173" y="293141"/>
                  </a:lnTo>
                  <a:lnTo>
                    <a:pt x="832840" y="341083"/>
                  </a:lnTo>
                  <a:lnTo>
                    <a:pt x="877049" y="355231"/>
                  </a:lnTo>
                  <a:lnTo>
                    <a:pt x="882548" y="355231"/>
                  </a:lnTo>
                  <a:lnTo>
                    <a:pt x="925626" y="337451"/>
                  </a:lnTo>
                  <a:lnTo>
                    <a:pt x="949248" y="302133"/>
                  </a:lnTo>
                  <a:lnTo>
                    <a:pt x="949350" y="294449"/>
                  </a:lnTo>
                  <a:lnTo>
                    <a:pt x="944118" y="292354"/>
                  </a:lnTo>
                  <a:lnTo>
                    <a:pt x="933627" y="292354"/>
                  </a:lnTo>
                  <a:lnTo>
                    <a:pt x="927341" y="292874"/>
                  </a:lnTo>
                  <a:lnTo>
                    <a:pt x="923417" y="293408"/>
                  </a:lnTo>
                  <a:lnTo>
                    <a:pt x="920267" y="294449"/>
                  </a:lnTo>
                  <a:lnTo>
                    <a:pt x="918959" y="296545"/>
                  </a:lnTo>
                  <a:lnTo>
                    <a:pt x="917917" y="300215"/>
                  </a:lnTo>
                  <a:lnTo>
                    <a:pt x="915301" y="307543"/>
                  </a:lnTo>
                  <a:lnTo>
                    <a:pt x="910844" y="313575"/>
                  </a:lnTo>
                  <a:lnTo>
                    <a:pt x="898271" y="322999"/>
                  </a:lnTo>
                  <a:lnTo>
                    <a:pt x="891451" y="325882"/>
                  </a:lnTo>
                  <a:lnTo>
                    <a:pt x="884123" y="326936"/>
                  </a:lnTo>
                  <a:lnTo>
                    <a:pt x="877316" y="326415"/>
                  </a:lnTo>
                  <a:lnTo>
                    <a:pt x="865263" y="287642"/>
                  </a:lnTo>
                  <a:lnTo>
                    <a:pt x="862114" y="231838"/>
                  </a:lnTo>
                  <a:lnTo>
                    <a:pt x="870762" y="220840"/>
                  </a:lnTo>
                  <a:lnTo>
                    <a:pt x="883780" y="202666"/>
                  </a:lnTo>
                  <a:lnTo>
                    <a:pt x="895858" y="183896"/>
                  </a:lnTo>
                  <a:lnTo>
                    <a:pt x="896112" y="183502"/>
                  </a:lnTo>
                  <a:lnTo>
                    <a:pt x="907745" y="163372"/>
                  </a:lnTo>
                  <a:lnTo>
                    <a:pt x="928420" y="121869"/>
                  </a:lnTo>
                  <a:lnTo>
                    <a:pt x="946988" y="75450"/>
                  </a:lnTo>
                  <a:lnTo>
                    <a:pt x="953935" y="46113"/>
                  </a:lnTo>
                  <a:lnTo>
                    <a:pt x="954062" y="40601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29931" y="7340098"/>
              <a:ext cx="3145790" cy="691515"/>
            </a:xfrm>
            <a:custGeom>
              <a:avLst/>
              <a:gdLst/>
              <a:ahLst/>
              <a:cxnLst/>
              <a:rect l="l" t="t" r="r" b="b"/>
              <a:pathLst>
                <a:path w="3145790" h="691515">
                  <a:moveTo>
                    <a:pt x="426631" y="269824"/>
                  </a:moveTo>
                  <a:lnTo>
                    <a:pt x="422529" y="264693"/>
                  </a:lnTo>
                  <a:lnTo>
                    <a:pt x="418693" y="261366"/>
                  </a:lnTo>
                  <a:lnTo>
                    <a:pt x="415099" y="259829"/>
                  </a:lnTo>
                  <a:lnTo>
                    <a:pt x="10756" y="259829"/>
                  </a:lnTo>
                  <a:lnTo>
                    <a:pt x="3581" y="263410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81" y="286994"/>
                  </a:lnTo>
                  <a:lnTo>
                    <a:pt x="10756" y="290576"/>
                  </a:lnTo>
                  <a:lnTo>
                    <a:pt x="395884" y="290576"/>
                  </a:lnTo>
                  <a:lnTo>
                    <a:pt x="395884" y="372833"/>
                  </a:lnTo>
                  <a:lnTo>
                    <a:pt x="396659" y="455079"/>
                  </a:lnTo>
                  <a:lnTo>
                    <a:pt x="397167" y="456615"/>
                  </a:lnTo>
                  <a:lnTo>
                    <a:pt x="397941" y="457644"/>
                  </a:lnTo>
                  <a:lnTo>
                    <a:pt x="399986" y="458673"/>
                  </a:lnTo>
                  <a:lnTo>
                    <a:pt x="401015" y="459689"/>
                  </a:lnTo>
                  <a:lnTo>
                    <a:pt x="403059" y="462762"/>
                  </a:lnTo>
                  <a:lnTo>
                    <a:pt x="404342" y="463791"/>
                  </a:lnTo>
                  <a:lnTo>
                    <a:pt x="407416" y="464820"/>
                  </a:lnTo>
                  <a:lnTo>
                    <a:pt x="409206" y="465074"/>
                  </a:lnTo>
                  <a:lnTo>
                    <a:pt x="414845" y="465074"/>
                  </a:lnTo>
                  <a:lnTo>
                    <a:pt x="419976" y="461746"/>
                  </a:lnTo>
                  <a:lnTo>
                    <a:pt x="426631" y="455079"/>
                  </a:lnTo>
                  <a:lnTo>
                    <a:pt x="426631" y="269824"/>
                  </a:lnTo>
                  <a:close/>
                </a:path>
                <a:path w="3145790" h="691515">
                  <a:moveTo>
                    <a:pt x="957072" y="252133"/>
                  </a:moveTo>
                  <a:lnTo>
                    <a:pt x="944778" y="206781"/>
                  </a:lnTo>
                  <a:lnTo>
                    <a:pt x="917867" y="192951"/>
                  </a:lnTo>
                  <a:lnTo>
                    <a:pt x="908646" y="193865"/>
                  </a:lnTo>
                  <a:lnTo>
                    <a:pt x="875779" y="222542"/>
                  </a:lnTo>
                  <a:lnTo>
                    <a:pt x="872515" y="238302"/>
                  </a:lnTo>
                  <a:lnTo>
                    <a:pt x="872515" y="244449"/>
                  </a:lnTo>
                  <a:lnTo>
                    <a:pt x="874560" y="250342"/>
                  </a:lnTo>
                  <a:lnTo>
                    <a:pt x="882764" y="261620"/>
                  </a:lnTo>
                  <a:lnTo>
                    <a:pt x="887374" y="266230"/>
                  </a:lnTo>
                  <a:lnTo>
                    <a:pt x="897623" y="273405"/>
                  </a:lnTo>
                  <a:lnTo>
                    <a:pt x="902233" y="279552"/>
                  </a:lnTo>
                  <a:lnTo>
                    <a:pt x="912482" y="319786"/>
                  </a:lnTo>
                  <a:lnTo>
                    <a:pt x="908456" y="349567"/>
                  </a:lnTo>
                  <a:lnTo>
                    <a:pt x="878471" y="412610"/>
                  </a:lnTo>
                  <a:lnTo>
                    <a:pt x="852525" y="445858"/>
                  </a:lnTo>
                  <a:lnTo>
                    <a:pt x="822502" y="475449"/>
                  </a:lnTo>
                  <a:lnTo>
                    <a:pt x="759853" y="509270"/>
                  </a:lnTo>
                  <a:lnTo>
                    <a:pt x="727227" y="513499"/>
                  </a:lnTo>
                  <a:lnTo>
                    <a:pt x="724154" y="513499"/>
                  </a:lnTo>
                  <a:lnTo>
                    <a:pt x="722617" y="513245"/>
                  </a:lnTo>
                  <a:lnTo>
                    <a:pt x="722617" y="512737"/>
                  </a:lnTo>
                  <a:lnTo>
                    <a:pt x="825500" y="100304"/>
                  </a:lnTo>
                  <a:lnTo>
                    <a:pt x="837958" y="49415"/>
                  </a:lnTo>
                  <a:lnTo>
                    <a:pt x="845426" y="17767"/>
                  </a:lnTo>
                  <a:lnTo>
                    <a:pt x="847915" y="5384"/>
                  </a:lnTo>
                  <a:lnTo>
                    <a:pt x="847915" y="1790"/>
                  </a:lnTo>
                  <a:lnTo>
                    <a:pt x="842797" y="0"/>
                  </a:lnTo>
                  <a:lnTo>
                    <a:pt x="825881" y="0"/>
                  </a:lnTo>
                  <a:lnTo>
                    <a:pt x="809421" y="42735"/>
                  </a:lnTo>
                  <a:lnTo>
                    <a:pt x="754900" y="256755"/>
                  </a:lnTo>
                  <a:lnTo>
                    <a:pt x="691870" y="511200"/>
                  </a:lnTo>
                  <a:lnTo>
                    <a:pt x="684441" y="511200"/>
                  </a:lnTo>
                  <a:lnTo>
                    <a:pt x="676490" y="509143"/>
                  </a:lnTo>
                  <a:lnTo>
                    <a:pt x="667270" y="505040"/>
                  </a:lnTo>
                  <a:lnTo>
                    <a:pt x="658863" y="502170"/>
                  </a:lnTo>
                  <a:lnTo>
                    <a:pt x="625995" y="476504"/>
                  </a:lnTo>
                  <a:lnTo>
                    <a:pt x="613460" y="435864"/>
                  </a:lnTo>
                  <a:lnTo>
                    <a:pt x="614654" y="418617"/>
                  </a:lnTo>
                  <a:lnTo>
                    <a:pt x="619036" y="396849"/>
                  </a:lnTo>
                  <a:lnTo>
                    <a:pt x="626567" y="370573"/>
                  </a:lnTo>
                  <a:lnTo>
                    <a:pt x="637286" y="339775"/>
                  </a:lnTo>
                  <a:lnTo>
                    <a:pt x="648042" y="309892"/>
                  </a:lnTo>
                  <a:lnTo>
                    <a:pt x="655739" y="286346"/>
                  </a:lnTo>
                  <a:lnTo>
                    <a:pt x="660349" y="269151"/>
                  </a:lnTo>
                  <a:lnTo>
                    <a:pt x="661885" y="258292"/>
                  </a:lnTo>
                  <a:lnTo>
                    <a:pt x="660730" y="245364"/>
                  </a:lnTo>
                  <a:lnTo>
                    <a:pt x="633399" y="204863"/>
                  </a:lnTo>
                  <a:lnTo>
                    <a:pt x="593471" y="194487"/>
                  </a:lnTo>
                  <a:lnTo>
                    <a:pt x="576986" y="196265"/>
                  </a:lnTo>
                  <a:lnTo>
                    <a:pt x="532739" y="222923"/>
                  </a:lnTo>
                  <a:lnTo>
                    <a:pt x="501891" y="264299"/>
                  </a:lnTo>
                  <a:lnTo>
                    <a:pt x="486473" y="307200"/>
                  </a:lnTo>
                  <a:lnTo>
                    <a:pt x="485851" y="312864"/>
                  </a:lnTo>
                  <a:lnTo>
                    <a:pt x="485851" y="314401"/>
                  </a:lnTo>
                  <a:lnTo>
                    <a:pt x="487387" y="316712"/>
                  </a:lnTo>
                  <a:lnTo>
                    <a:pt x="490461" y="319786"/>
                  </a:lnTo>
                  <a:lnTo>
                    <a:pt x="508393" y="319786"/>
                  </a:lnTo>
                  <a:lnTo>
                    <a:pt x="512495" y="319278"/>
                  </a:lnTo>
                  <a:lnTo>
                    <a:pt x="514553" y="317220"/>
                  </a:lnTo>
                  <a:lnTo>
                    <a:pt x="516597" y="311581"/>
                  </a:lnTo>
                  <a:lnTo>
                    <a:pt x="519671" y="301332"/>
                  </a:lnTo>
                  <a:lnTo>
                    <a:pt x="522224" y="293547"/>
                  </a:lnTo>
                  <a:lnTo>
                    <a:pt x="542734" y="252717"/>
                  </a:lnTo>
                  <a:lnTo>
                    <a:pt x="571182" y="226580"/>
                  </a:lnTo>
                  <a:lnTo>
                    <a:pt x="588086" y="222923"/>
                  </a:lnTo>
                  <a:lnTo>
                    <a:pt x="594753" y="222923"/>
                  </a:lnTo>
                  <a:lnTo>
                    <a:pt x="597573" y="223951"/>
                  </a:lnTo>
                  <a:lnTo>
                    <a:pt x="601675" y="228053"/>
                  </a:lnTo>
                  <a:lnTo>
                    <a:pt x="602691" y="229844"/>
                  </a:lnTo>
                  <a:lnTo>
                    <a:pt x="602691" y="240601"/>
                  </a:lnTo>
                  <a:lnTo>
                    <a:pt x="600773" y="254876"/>
                  </a:lnTo>
                  <a:lnTo>
                    <a:pt x="595769" y="273850"/>
                  </a:lnTo>
                  <a:lnTo>
                    <a:pt x="587705" y="299072"/>
                  </a:lnTo>
                  <a:lnTo>
                    <a:pt x="565454" y="362496"/>
                  </a:lnTo>
                  <a:lnTo>
                    <a:pt x="557530" y="389166"/>
                  </a:lnTo>
                  <a:lnTo>
                    <a:pt x="552780" y="410540"/>
                  </a:lnTo>
                  <a:lnTo>
                    <a:pt x="551192" y="426643"/>
                  </a:lnTo>
                  <a:lnTo>
                    <a:pt x="558825" y="469734"/>
                  </a:lnTo>
                  <a:lnTo>
                    <a:pt x="581748" y="502932"/>
                  </a:lnTo>
                  <a:lnTo>
                    <a:pt x="619937" y="526237"/>
                  </a:lnTo>
                  <a:lnTo>
                    <a:pt x="673417" y="539635"/>
                  </a:lnTo>
                  <a:lnTo>
                    <a:pt x="676998" y="539635"/>
                  </a:lnTo>
                  <a:lnTo>
                    <a:pt x="680593" y="539889"/>
                  </a:lnTo>
                  <a:lnTo>
                    <a:pt x="684174" y="540410"/>
                  </a:lnTo>
                  <a:lnTo>
                    <a:pt x="683069" y="545744"/>
                  </a:lnTo>
                  <a:lnTo>
                    <a:pt x="679754" y="559435"/>
                  </a:lnTo>
                  <a:lnTo>
                    <a:pt x="653237" y="664743"/>
                  </a:lnTo>
                  <a:lnTo>
                    <a:pt x="649922" y="678916"/>
                  </a:lnTo>
                  <a:lnTo>
                    <a:pt x="648817" y="684923"/>
                  </a:lnTo>
                  <a:lnTo>
                    <a:pt x="648817" y="685952"/>
                  </a:lnTo>
                  <a:lnTo>
                    <a:pt x="650354" y="687997"/>
                  </a:lnTo>
                  <a:lnTo>
                    <a:pt x="653427" y="691083"/>
                  </a:lnTo>
                  <a:lnTo>
                    <a:pt x="672642" y="691083"/>
                  </a:lnTo>
                  <a:lnTo>
                    <a:pt x="677773" y="689533"/>
                  </a:lnTo>
                  <a:lnTo>
                    <a:pt x="678802" y="686460"/>
                  </a:lnTo>
                  <a:lnTo>
                    <a:pt x="697242" y="613435"/>
                  </a:lnTo>
                  <a:lnTo>
                    <a:pt x="714933" y="541947"/>
                  </a:lnTo>
                  <a:lnTo>
                    <a:pt x="722617" y="541947"/>
                  </a:lnTo>
                  <a:lnTo>
                    <a:pt x="785456" y="528878"/>
                  </a:lnTo>
                  <a:lnTo>
                    <a:pt x="847915" y="489673"/>
                  </a:lnTo>
                  <a:lnTo>
                    <a:pt x="876693" y="462241"/>
                  </a:lnTo>
                  <a:lnTo>
                    <a:pt x="900760" y="432206"/>
                  </a:lnTo>
                  <a:lnTo>
                    <a:pt x="934783" y="364375"/>
                  </a:lnTo>
                  <a:lnTo>
                    <a:pt x="948613" y="312102"/>
                  </a:lnTo>
                  <a:lnTo>
                    <a:pt x="956551" y="264248"/>
                  </a:lnTo>
                  <a:lnTo>
                    <a:pt x="957072" y="252133"/>
                  </a:lnTo>
                  <a:close/>
                </a:path>
                <a:path w="3145790" h="691515">
                  <a:moveTo>
                    <a:pt x="2631998" y="75387"/>
                  </a:moveTo>
                  <a:lnTo>
                    <a:pt x="2627934" y="70307"/>
                  </a:lnTo>
                  <a:lnTo>
                    <a:pt x="2624124" y="67017"/>
                  </a:lnTo>
                  <a:lnTo>
                    <a:pt x="2620568" y="65493"/>
                  </a:lnTo>
                  <a:lnTo>
                    <a:pt x="2220010" y="65493"/>
                  </a:lnTo>
                  <a:lnTo>
                    <a:pt x="2212911" y="69037"/>
                  </a:lnTo>
                  <a:lnTo>
                    <a:pt x="2209355" y="74117"/>
                  </a:lnTo>
                  <a:lnTo>
                    <a:pt x="2209355" y="87325"/>
                  </a:lnTo>
                  <a:lnTo>
                    <a:pt x="2212911" y="92392"/>
                  </a:lnTo>
                  <a:lnTo>
                    <a:pt x="2220010" y="95948"/>
                  </a:lnTo>
                  <a:lnTo>
                    <a:pt x="2601531" y="95948"/>
                  </a:lnTo>
                  <a:lnTo>
                    <a:pt x="2601531" y="177431"/>
                  </a:lnTo>
                  <a:lnTo>
                    <a:pt x="2602293" y="258914"/>
                  </a:lnTo>
                  <a:lnTo>
                    <a:pt x="2602801" y="260438"/>
                  </a:lnTo>
                  <a:lnTo>
                    <a:pt x="2603563" y="261454"/>
                  </a:lnTo>
                  <a:lnTo>
                    <a:pt x="2605595" y="262470"/>
                  </a:lnTo>
                  <a:lnTo>
                    <a:pt x="2606611" y="263486"/>
                  </a:lnTo>
                  <a:lnTo>
                    <a:pt x="2608643" y="266534"/>
                  </a:lnTo>
                  <a:lnTo>
                    <a:pt x="2609913" y="267550"/>
                  </a:lnTo>
                  <a:lnTo>
                    <a:pt x="2612961" y="268566"/>
                  </a:lnTo>
                  <a:lnTo>
                    <a:pt x="2614739" y="268820"/>
                  </a:lnTo>
                  <a:lnTo>
                    <a:pt x="2620314" y="268820"/>
                  </a:lnTo>
                  <a:lnTo>
                    <a:pt x="2625394" y="265518"/>
                  </a:lnTo>
                  <a:lnTo>
                    <a:pt x="2631998" y="258914"/>
                  </a:lnTo>
                  <a:lnTo>
                    <a:pt x="2631998" y="75387"/>
                  </a:lnTo>
                  <a:close/>
                </a:path>
                <a:path w="3145790" h="691515">
                  <a:moveTo>
                    <a:pt x="3145256" y="106616"/>
                  </a:moveTo>
                  <a:lnTo>
                    <a:pt x="3137992" y="57061"/>
                  </a:lnTo>
                  <a:lnTo>
                    <a:pt x="3117837" y="24371"/>
                  </a:lnTo>
                  <a:lnTo>
                    <a:pt x="3111754" y="19672"/>
                  </a:lnTo>
                  <a:lnTo>
                    <a:pt x="3111754" y="124891"/>
                  </a:lnTo>
                  <a:lnTo>
                    <a:pt x="3107842" y="154152"/>
                  </a:lnTo>
                  <a:lnTo>
                    <a:pt x="3078911" y="210134"/>
                  </a:lnTo>
                  <a:lnTo>
                    <a:pt x="3023311" y="259816"/>
                  </a:lnTo>
                  <a:lnTo>
                    <a:pt x="2988767" y="276237"/>
                  </a:lnTo>
                  <a:lnTo>
                    <a:pt x="2950210" y="286092"/>
                  </a:lnTo>
                  <a:lnTo>
                    <a:pt x="2907665" y="289382"/>
                  </a:lnTo>
                  <a:lnTo>
                    <a:pt x="2906649" y="289382"/>
                  </a:lnTo>
                  <a:lnTo>
                    <a:pt x="2901569" y="288874"/>
                  </a:lnTo>
                  <a:lnTo>
                    <a:pt x="2892425" y="287858"/>
                  </a:lnTo>
                  <a:lnTo>
                    <a:pt x="2893339" y="283286"/>
                  </a:lnTo>
                  <a:lnTo>
                    <a:pt x="2904617" y="226974"/>
                  </a:lnTo>
                  <a:lnTo>
                    <a:pt x="2915272" y="185470"/>
                  </a:lnTo>
                  <a:lnTo>
                    <a:pt x="2931985" y="145021"/>
                  </a:lnTo>
                  <a:lnTo>
                    <a:pt x="2959011" y="102755"/>
                  </a:lnTo>
                  <a:lnTo>
                    <a:pt x="2991332" y="72720"/>
                  </a:lnTo>
                  <a:lnTo>
                    <a:pt x="3026359" y="57492"/>
                  </a:lnTo>
                  <a:lnTo>
                    <a:pt x="3044736" y="55587"/>
                  </a:lnTo>
                  <a:lnTo>
                    <a:pt x="3059201" y="57061"/>
                  </a:lnTo>
                  <a:lnTo>
                    <a:pt x="3093466" y="74625"/>
                  </a:lnTo>
                  <a:lnTo>
                    <a:pt x="3110611" y="109753"/>
                  </a:lnTo>
                  <a:lnTo>
                    <a:pt x="3111754" y="124891"/>
                  </a:lnTo>
                  <a:lnTo>
                    <a:pt x="3111754" y="19672"/>
                  </a:lnTo>
                  <a:lnTo>
                    <a:pt x="3104032" y="13703"/>
                  </a:lnTo>
                  <a:lnTo>
                    <a:pt x="3089287" y="6096"/>
                  </a:lnTo>
                  <a:lnTo>
                    <a:pt x="3073577" y="1524"/>
                  </a:lnTo>
                  <a:lnTo>
                    <a:pt x="3056915" y="0"/>
                  </a:lnTo>
                  <a:lnTo>
                    <a:pt x="3042589" y="901"/>
                  </a:lnTo>
                  <a:lnTo>
                    <a:pt x="3001327" y="14465"/>
                  </a:lnTo>
                  <a:lnTo>
                    <a:pt x="2966059" y="40449"/>
                  </a:lnTo>
                  <a:lnTo>
                    <a:pt x="2938119" y="76530"/>
                  </a:lnTo>
                  <a:lnTo>
                    <a:pt x="2911208" y="126365"/>
                  </a:lnTo>
                  <a:lnTo>
                    <a:pt x="2890151" y="175907"/>
                  </a:lnTo>
                  <a:lnTo>
                    <a:pt x="2871724" y="230022"/>
                  </a:lnTo>
                  <a:lnTo>
                    <a:pt x="2865018" y="251294"/>
                  </a:lnTo>
                  <a:lnTo>
                    <a:pt x="2855112" y="282524"/>
                  </a:lnTo>
                  <a:lnTo>
                    <a:pt x="2815513" y="271856"/>
                  </a:lnTo>
                  <a:lnTo>
                    <a:pt x="2774772" y="248399"/>
                  </a:lnTo>
                  <a:lnTo>
                    <a:pt x="2750693" y="212509"/>
                  </a:lnTo>
                  <a:lnTo>
                    <a:pt x="2744698" y="176669"/>
                  </a:lnTo>
                  <a:lnTo>
                    <a:pt x="2746311" y="164109"/>
                  </a:lnTo>
                  <a:lnTo>
                    <a:pt x="2761450" y="108140"/>
                  </a:lnTo>
                  <a:lnTo>
                    <a:pt x="2780677" y="64160"/>
                  </a:lnTo>
                  <a:lnTo>
                    <a:pt x="2807906" y="25133"/>
                  </a:lnTo>
                  <a:lnTo>
                    <a:pt x="2811957" y="21069"/>
                  </a:lnTo>
                  <a:lnTo>
                    <a:pt x="2813989" y="17513"/>
                  </a:lnTo>
                  <a:lnTo>
                    <a:pt x="2813989" y="10401"/>
                  </a:lnTo>
                  <a:lnTo>
                    <a:pt x="2808668" y="8369"/>
                  </a:lnTo>
                  <a:lnTo>
                    <a:pt x="2788107" y="8369"/>
                  </a:lnTo>
                  <a:lnTo>
                    <a:pt x="2756306" y="49110"/>
                  </a:lnTo>
                  <a:lnTo>
                    <a:pt x="2732506" y="99758"/>
                  </a:lnTo>
                  <a:lnTo>
                    <a:pt x="2717660" y="150583"/>
                  </a:lnTo>
                  <a:lnTo>
                    <a:pt x="2712707" y="191897"/>
                  </a:lnTo>
                  <a:lnTo>
                    <a:pt x="2713532" y="201231"/>
                  </a:lnTo>
                  <a:lnTo>
                    <a:pt x="2721660" y="244259"/>
                  </a:lnTo>
                  <a:lnTo>
                    <a:pt x="2741701" y="276720"/>
                  </a:lnTo>
                  <a:lnTo>
                    <a:pt x="2773121" y="306641"/>
                  </a:lnTo>
                  <a:lnTo>
                    <a:pt x="2812973" y="328980"/>
                  </a:lnTo>
                  <a:lnTo>
                    <a:pt x="2827705" y="334302"/>
                  </a:lnTo>
                  <a:lnTo>
                    <a:pt x="2831249" y="335572"/>
                  </a:lnTo>
                  <a:lnTo>
                    <a:pt x="2837599" y="338112"/>
                  </a:lnTo>
                  <a:lnTo>
                    <a:pt x="2819273" y="396227"/>
                  </a:lnTo>
                  <a:lnTo>
                    <a:pt x="2806192" y="438823"/>
                  </a:lnTo>
                  <a:lnTo>
                    <a:pt x="2798330" y="465899"/>
                  </a:lnTo>
                  <a:lnTo>
                    <a:pt x="2795714" y="477469"/>
                  </a:lnTo>
                  <a:lnTo>
                    <a:pt x="2797187" y="487603"/>
                  </a:lnTo>
                  <a:lnTo>
                    <a:pt x="2801620" y="495173"/>
                  </a:lnTo>
                  <a:lnTo>
                    <a:pt x="2808998" y="500176"/>
                  </a:lnTo>
                  <a:lnTo>
                    <a:pt x="2819323" y="502602"/>
                  </a:lnTo>
                  <a:lnTo>
                    <a:pt x="2826435" y="502602"/>
                  </a:lnTo>
                  <a:lnTo>
                    <a:pt x="2858160" y="472897"/>
                  </a:lnTo>
                  <a:lnTo>
                    <a:pt x="2866542" y="431774"/>
                  </a:lnTo>
                  <a:lnTo>
                    <a:pt x="2874822" y="386803"/>
                  </a:lnTo>
                  <a:lnTo>
                    <a:pt x="2877197" y="373138"/>
                  </a:lnTo>
                  <a:lnTo>
                    <a:pt x="2882531" y="345732"/>
                  </a:lnTo>
                  <a:lnTo>
                    <a:pt x="2882531" y="344716"/>
                  </a:lnTo>
                  <a:lnTo>
                    <a:pt x="2889135" y="344208"/>
                  </a:lnTo>
                  <a:lnTo>
                    <a:pt x="2902331" y="344208"/>
                  </a:lnTo>
                  <a:lnTo>
                    <a:pt x="2933547" y="342061"/>
                  </a:lnTo>
                  <a:lnTo>
                    <a:pt x="2993707" y="324929"/>
                  </a:lnTo>
                  <a:lnTo>
                    <a:pt x="3049689" y="291515"/>
                  </a:lnTo>
                  <a:lnTo>
                    <a:pt x="3094609" y="246964"/>
                  </a:lnTo>
                  <a:lnTo>
                    <a:pt x="3126841" y="193141"/>
                  </a:lnTo>
                  <a:lnTo>
                    <a:pt x="3143212" y="136029"/>
                  </a:lnTo>
                  <a:lnTo>
                    <a:pt x="3145256" y="106616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37355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22617" y="3235508"/>
              <a:ext cx="841375" cy="638810"/>
            </a:xfrm>
            <a:custGeom>
              <a:avLst/>
              <a:gdLst/>
              <a:ahLst/>
              <a:cxnLst/>
              <a:rect l="l" t="t" r="r" b="b"/>
              <a:pathLst>
                <a:path w="841375" h="638810">
                  <a:moveTo>
                    <a:pt x="394322" y="257187"/>
                  </a:moveTo>
                  <a:lnTo>
                    <a:pt x="390525" y="252450"/>
                  </a:lnTo>
                  <a:lnTo>
                    <a:pt x="386969" y="249377"/>
                  </a:lnTo>
                  <a:lnTo>
                    <a:pt x="383654" y="247954"/>
                  </a:lnTo>
                  <a:lnTo>
                    <a:pt x="9944" y="247954"/>
                  </a:lnTo>
                  <a:lnTo>
                    <a:pt x="3314" y="251269"/>
                  </a:lnTo>
                  <a:lnTo>
                    <a:pt x="0" y="256006"/>
                  </a:lnTo>
                  <a:lnTo>
                    <a:pt x="0" y="268325"/>
                  </a:lnTo>
                  <a:lnTo>
                    <a:pt x="3314" y="273062"/>
                  </a:lnTo>
                  <a:lnTo>
                    <a:pt x="9944" y="276377"/>
                  </a:lnTo>
                  <a:lnTo>
                    <a:pt x="365899" y="276377"/>
                  </a:lnTo>
                  <a:lnTo>
                    <a:pt x="365899" y="352399"/>
                  </a:lnTo>
                  <a:lnTo>
                    <a:pt x="366610" y="428421"/>
                  </a:lnTo>
                  <a:lnTo>
                    <a:pt x="367080" y="429844"/>
                  </a:lnTo>
                  <a:lnTo>
                    <a:pt x="367792" y="430784"/>
                  </a:lnTo>
                  <a:lnTo>
                    <a:pt x="369684" y="431736"/>
                  </a:lnTo>
                  <a:lnTo>
                    <a:pt x="370636" y="432676"/>
                  </a:lnTo>
                  <a:lnTo>
                    <a:pt x="372529" y="435521"/>
                  </a:lnTo>
                  <a:lnTo>
                    <a:pt x="373710" y="436473"/>
                  </a:lnTo>
                  <a:lnTo>
                    <a:pt x="376555" y="437413"/>
                  </a:lnTo>
                  <a:lnTo>
                    <a:pt x="378206" y="437654"/>
                  </a:lnTo>
                  <a:lnTo>
                    <a:pt x="383425" y="437654"/>
                  </a:lnTo>
                  <a:lnTo>
                    <a:pt x="388162" y="434581"/>
                  </a:lnTo>
                  <a:lnTo>
                    <a:pt x="394322" y="428421"/>
                  </a:lnTo>
                  <a:lnTo>
                    <a:pt x="394322" y="257187"/>
                  </a:lnTo>
                  <a:close/>
                </a:path>
                <a:path w="841375" h="638810">
                  <a:moveTo>
                    <a:pt x="841171" y="95910"/>
                  </a:moveTo>
                  <a:lnTo>
                    <a:pt x="834072" y="57721"/>
                  </a:lnTo>
                  <a:lnTo>
                    <a:pt x="797572" y="15189"/>
                  </a:lnTo>
                  <a:lnTo>
                    <a:pt x="791438" y="12179"/>
                  </a:lnTo>
                  <a:lnTo>
                    <a:pt x="791438" y="90944"/>
                  </a:lnTo>
                  <a:lnTo>
                    <a:pt x="790968" y="98755"/>
                  </a:lnTo>
                  <a:lnTo>
                    <a:pt x="790016" y="103022"/>
                  </a:lnTo>
                  <a:lnTo>
                    <a:pt x="788339" y="109943"/>
                  </a:lnTo>
                  <a:lnTo>
                    <a:pt x="786828" y="116522"/>
                  </a:lnTo>
                  <a:lnTo>
                    <a:pt x="785495" y="122732"/>
                  </a:lnTo>
                  <a:lnTo>
                    <a:pt x="784339" y="128600"/>
                  </a:lnTo>
                  <a:lnTo>
                    <a:pt x="782916" y="136182"/>
                  </a:lnTo>
                  <a:lnTo>
                    <a:pt x="780783" y="143040"/>
                  </a:lnTo>
                  <a:lnTo>
                    <a:pt x="759231" y="182359"/>
                  </a:lnTo>
                  <a:lnTo>
                    <a:pt x="737450" y="203200"/>
                  </a:lnTo>
                  <a:lnTo>
                    <a:pt x="724839" y="199466"/>
                  </a:lnTo>
                  <a:lnTo>
                    <a:pt x="711873" y="196799"/>
                  </a:lnTo>
                  <a:lnTo>
                    <a:pt x="698550" y="195211"/>
                  </a:lnTo>
                  <a:lnTo>
                    <a:pt x="684872" y="194678"/>
                  </a:lnTo>
                  <a:lnTo>
                    <a:pt x="660006" y="195910"/>
                  </a:lnTo>
                  <a:lnTo>
                    <a:pt x="619506" y="214566"/>
                  </a:lnTo>
                  <a:lnTo>
                    <a:pt x="617372" y="221195"/>
                  </a:lnTo>
                  <a:lnTo>
                    <a:pt x="617372" y="224510"/>
                  </a:lnTo>
                  <a:lnTo>
                    <a:pt x="620877" y="234149"/>
                  </a:lnTo>
                  <a:lnTo>
                    <a:pt x="631405" y="241033"/>
                  </a:lnTo>
                  <a:lnTo>
                    <a:pt x="648944" y="245160"/>
                  </a:lnTo>
                  <a:lnTo>
                    <a:pt x="673506" y="246532"/>
                  </a:lnTo>
                  <a:lnTo>
                    <a:pt x="680605" y="246532"/>
                  </a:lnTo>
                  <a:lnTo>
                    <a:pt x="692734" y="245922"/>
                  </a:lnTo>
                  <a:lnTo>
                    <a:pt x="705650" y="244055"/>
                  </a:lnTo>
                  <a:lnTo>
                    <a:pt x="719378" y="240944"/>
                  </a:lnTo>
                  <a:lnTo>
                    <a:pt x="733894" y="236588"/>
                  </a:lnTo>
                  <a:lnTo>
                    <a:pt x="744766" y="250050"/>
                  </a:lnTo>
                  <a:lnTo>
                    <a:pt x="758761" y="302666"/>
                  </a:lnTo>
                  <a:lnTo>
                    <a:pt x="753071" y="348843"/>
                  </a:lnTo>
                  <a:lnTo>
                    <a:pt x="741349" y="391071"/>
                  </a:lnTo>
                  <a:lnTo>
                    <a:pt x="712228" y="440499"/>
                  </a:lnTo>
                  <a:lnTo>
                    <a:pt x="682028" y="464654"/>
                  </a:lnTo>
                  <a:lnTo>
                    <a:pt x="633933" y="481304"/>
                  </a:lnTo>
                  <a:lnTo>
                    <a:pt x="618794" y="482422"/>
                  </a:lnTo>
                  <a:lnTo>
                    <a:pt x="600011" y="480555"/>
                  </a:lnTo>
                  <a:lnTo>
                    <a:pt x="558520" y="454240"/>
                  </a:lnTo>
                  <a:lnTo>
                    <a:pt x="542328" y="412750"/>
                  </a:lnTo>
                  <a:lnTo>
                    <a:pt x="541350" y="396455"/>
                  </a:lnTo>
                  <a:lnTo>
                    <a:pt x="541350" y="388874"/>
                  </a:lnTo>
                  <a:lnTo>
                    <a:pt x="555917" y="323176"/>
                  </a:lnTo>
                  <a:lnTo>
                    <a:pt x="566216" y="282067"/>
                  </a:lnTo>
                  <a:lnTo>
                    <a:pt x="576592" y="241033"/>
                  </a:lnTo>
                  <a:lnTo>
                    <a:pt x="590194" y="188417"/>
                  </a:lnTo>
                  <a:lnTo>
                    <a:pt x="604545" y="146583"/>
                  </a:lnTo>
                  <a:lnTo>
                    <a:pt x="621817" y="112610"/>
                  </a:lnTo>
                  <a:lnTo>
                    <a:pt x="646366" y="74828"/>
                  </a:lnTo>
                  <a:lnTo>
                    <a:pt x="680605" y="44056"/>
                  </a:lnTo>
                  <a:lnTo>
                    <a:pt x="722033" y="28067"/>
                  </a:lnTo>
                  <a:lnTo>
                    <a:pt x="736739" y="27000"/>
                  </a:lnTo>
                  <a:lnTo>
                    <a:pt x="756361" y="29260"/>
                  </a:lnTo>
                  <a:lnTo>
                    <a:pt x="790727" y="63233"/>
                  </a:lnTo>
                  <a:lnTo>
                    <a:pt x="791438" y="90944"/>
                  </a:lnTo>
                  <a:lnTo>
                    <a:pt x="791438" y="12179"/>
                  </a:lnTo>
                  <a:lnTo>
                    <a:pt x="780427" y="6756"/>
                  </a:lnTo>
                  <a:lnTo>
                    <a:pt x="761339" y="1689"/>
                  </a:lnTo>
                  <a:lnTo>
                    <a:pt x="740283" y="0"/>
                  </a:lnTo>
                  <a:lnTo>
                    <a:pt x="738860" y="0"/>
                  </a:lnTo>
                  <a:lnTo>
                    <a:pt x="694817" y="8343"/>
                  </a:lnTo>
                  <a:lnTo>
                    <a:pt x="653605" y="33388"/>
                  </a:lnTo>
                  <a:lnTo>
                    <a:pt x="618972" y="69100"/>
                  </a:lnTo>
                  <a:lnTo>
                    <a:pt x="594855" y="104838"/>
                  </a:lnTo>
                  <a:lnTo>
                    <a:pt x="574611" y="147116"/>
                  </a:lnTo>
                  <a:lnTo>
                    <a:pt x="554964" y="212915"/>
                  </a:lnTo>
                  <a:lnTo>
                    <a:pt x="543026" y="259956"/>
                  </a:lnTo>
                  <a:lnTo>
                    <a:pt x="527481" y="321843"/>
                  </a:lnTo>
                  <a:lnTo>
                    <a:pt x="506539" y="405688"/>
                  </a:lnTo>
                  <a:lnTo>
                    <a:pt x="470611" y="550164"/>
                  </a:lnTo>
                  <a:lnTo>
                    <a:pt x="459397" y="595642"/>
                  </a:lnTo>
                  <a:lnTo>
                    <a:pt x="450405" y="633044"/>
                  </a:lnTo>
                  <a:lnTo>
                    <a:pt x="450405" y="633984"/>
                  </a:lnTo>
                  <a:lnTo>
                    <a:pt x="451827" y="635889"/>
                  </a:lnTo>
                  <a:lnTo>
                    <a:pt x="454672" y="638721"/>
                  </a:lnTo>
                  <a:lnTo>
                    <a:pt x="472440" y="638721"/>
                  </a:lnTo>
                  <a:lnTo>
                    <a:pt x="477177" y="637298"/>
                  </a:lnTo>
                  <a:lnTo>
                    <a:pt x="478116" y="634466"/>
                  </a:lnTo>
                  <a:lnTo>
                    <a:pt x="523595" y="454710"/>
                  </a:lnTo>
                  <a:lnTo>
                    <a:pt x="524065" y="454240"/>
                  </a:lnTo>
                  <a:lnTo>
                    <a:pt x="525246" y="455663"/>
                  </a:lnTo>
                  <a:lnTo>
                    <a:pt x="529031" y="462292"/>
                  </a:lnTo>
                  <a:lnTo>
                    <a:pt x="531876" y="466788"/>
                  </a:lnTo>
                  <a:lnTo>
                    <a:pt x="563016" y="496100"/>
                  </a:lnTo>
                  <a:lnTo>
                    <a:pt x="606272" y="507644"/>
                  </a:lnTo>
                  <a:lnTo>
                    <a:pt x="616661" y="508000"/>
                  </a:lnTo>
                  <a:lnTo>
                    <a:pt x="653389" y="504393"/>
                  </a:lnTo>
                  <a:lnTo>
                    <a:pt x="711949" y="482422"/>
                  </a:lnTo>
                  <a:lnTo>
                    <a:pt x="752360" y="454710"/>
                  </a:lnTo>
                  <a:lnTo>
                    <a:pt x="778789" y="426694"/>
                  </a:lnTo>
                  <a:lnTo>
                    <a:pt x="808977" y="360260"/>
                  </a:lnTo>
                  <a:lnTo>
                    <a:pt x="812761" y="321843"/>
                  </a:lnTo>
                  <a:lnTo>
                    <a:pt x="810488" y="294716"/>
                  </a:lnTo>
                  <a:lnTo>
                    <a:pt x="792378" y="248183"/>
                  </a:lnTo>
                  <a:lnTo>
                    <a:pt x="767283" y="219544"/>
                  </a:lnTo>
                  <a:lnTo>
                    <a:pt x="787514" y="203200"/>
                  </a:lnTo>
                  <a:lnTo>
                    <a:pt x="799617" y="193433"/>
                  </a:lnTo>
                  <a:lnTo>
                    <a:pt x="822706" y="164122"/>
                  </a:lnTo>
                  <a:lnTo>
                    <a:pt x="836561" y="131622"/>
                  </a:lnTo>
                  <a:lnTo>
                    <a:pt x="841171" y="95910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893104" y="4055357"/>
              <a:ext cx="3667760" cy="2065020"/>
            </a:xfrm>
            <a:custGeom>
              <a:avLst/>
              <a:gdLst/>
              <a:ahLst/>
              <a:cxnLst/>
              <a:rect l="l" t="t" r="r" b="b"/>
              <a:pathLst>
                <a:path w="3667759" h="2065020">
                  <a:moveTo>
                    <a:pt x="3667201" y="1649958"/>
                  </a:moveTo>
                  <a:lnTo>
                    <a:pt x="3661118" y="1597952"/>
                  </a:lnTo>
                  <a:lnTo>
                    <a:pt x="213474" y="2001672"/>
                  </a:lnTo>
                  <a:lnTo>
                    <a:pt x="2816441" y="706081"/>
                  </a:lnTo>
                  <a:lnTo>
                    <a:pt x="2793111" y="659206"/>
                  </a:lnTo>
                  <a:lnTo>
                    <a:pt x="133705" y="1982901"/>
                  </a:lnTo>
                  <a:lnTo>
                    <a:pt x="143573" y="1960676"/>
                  </a:lnTo>
                  <a:lnTo>
                    <a:pt x="2237651" y="80200"/>
                  </a:lnTo>
                  <a:lnTo>
                    <a:pt x="2202675" y="41249"/>
                  </a:lnTo>
                  <a:lnTo>
                    <a:pt x="195503" y="1843659"/>
                  </a:lnTo>
                  <a:lnTo>
                    <a:pt x="1004252" y="21234"/>
                  </a:lnTo>
                  <a:lnTo>
                    <a:pt x="956398" y="0"/>
                  </a:lnTo>
                  <a:lnTo>
                    <a:pt x="100279" y="1929180"/>
                  </a:lnTo>
                  <a:lnTo>
                    <a:pt x="0" y="2019223"/>
                  </a:lnTo>
                  <a:lnTo>
                    <a:pt x="34988" y="2058187"/>
                  </a:lnTo>
                  <a:lnTo>
                    <a:pt x="64490" y="2031695"/>
                  </a:lnTo>
                  <a:lnTo>
                    <a:pt x="80314" y="2038718"/>
                  </a:lnTo>
                  <a:lnTo>
                    <a:pt x="91986" y="2062137"/>
                  </a:lnTo>
                  <a:lnTo>
                    <a:pt x="123126" y="2046643"/>
                  </a:lnTo>
                  <a:lnTo>
                    <a:pt x="125247" y="2064702"/>
                  </a:lnTo>
                  <a:lnTo>
                    <a:pt x="3667201" y="1649958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6732778" y="1066704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90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85" y="44894"/>
                </a:lnTo>
                <a:lnTo>
                  <a:pt x="116357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401"/>
                </a:lnTo>
                <a:lnTo>
                  <a:pt x="241287" y="103479"/>
                </a:lnTo>
                <a:lnTo>
                  <a:pt x="246595" y="157340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72" y="18415"/>
                </a:lnTo>
                <a:lnTo>
                  <a:pt x="189141" y="12636"/>
                </a:lnTo>
                <a:lnTo>
                  <a:pt x="182753" y="10896"/>
                </a:lnTo>
                <a:lnTo>
                  <a:pt x="176657" y="10020"/>
                </a:lnTo>
                <a:lnTo>
                  <a:pt x="87591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29" y="30657"/>
                </a:lnTo>
                <a:lnTo>
                  <a:pt x="44881" y="36182"/>
                </a:lnTo>
                <a:lnTo>
                  <a:pt x="44881" y="280682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591" y="307263"/>
                </a:lnTo>
                <a:lnTo>
                  <a:pt x="172910" y="306362"/>
                </a:lnTo>
                <a:lnTo>
                  <a:pt x="227495" y="289496"/>
                </a:lnTo>
                <a:lnTo>
                  <a:pt x="264541" y="256705"/>
                </a:lnTo>
                <a:lnTo>
                  <a:pt x="288734" y="212255"/>
                </a:lnTo>
                <a:lnTo>
                  <a:pt x="294779" y="187413"/>
                </a:lnTo>
                <a:lnTo>
                  <a:pt x="296799" y="160820"/>
                </a:lnTo>
                <a:close/>
              </a:path>
              <a:path w="542290" h="307340">
                <a:moveTo>
                  <a:pt x="483323" y="25565"/>
                </a:moveTo>
                <a:lnTo>
                  <a:pt x="447154" y="0"/>
                </a:lnTo>
                <a:lnTo>
                  <a:pt x="443369" y="431"/>
                </a:lnTo>
                <a:lnTo>
                  <a:pt x="437413" y="431"/>
                </a:lnTo>
                <a:lnTo>
                  <a:pt x="395719" y="16129"/>
                </a:lnTo>
                <a:lnTo>
                  <a:pt x="367830" y="57099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72" y="119418"/>
                </a:lnTo>
                <a:lnTo>
                  <a:pt x="335572" y="139471"/>
                </a:lnTo>
                <a:lnTo>
                  <a:pt x="366522" y="139471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85"/>
                </a:lnTo>
                <a:lnTo>
                  <a:pt x="364947" y="306031"/>
                </a:lnTo>
                <a:lnTo>
                  <a:pt x="384822" y="305955"/>
                </a:lnTo>
                <a:lnTo>
                  <a:pt x="422414" y="306285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106" y="307263"/>
                </a:lnTo>
                <a:lnTo>
                  <a:pt x="444106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61" y="287502"/>
                </a:lnTo>
                <a:lnTo>
                  <a:pt x="423900" y="286918"/>
                </a:lnTo>
                <a:lnTo>
                  <a:pt x="414604" y="286639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39" y="284454"/>
                </a:lnTo>
                <a:lnTo>
                  <a:pt x="404152" y="283006"/>
                </a:lnTo>
                <a:lnTo>
                  <a:pt x="402983" y="281838"/>
                </a:lnTo>
                <a:lnTo>
                  <a:pt x="402259" y="280682"/>
                </a:lnTo>
                <a:lnTo>
                  <a:pt x="402069" y="275882"/>
                </a:lnTo>
                <a:lnTo>
                  <a:pt x="401929" y="262369"/>
                </a:lnTo>
                <a:lnTo>
                  <a:pt x="401828" y="139471"/>
                </a:lnTo>
                <a:lnTo>
                  <a:pt x="448894" y="139471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33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51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65"/>
                </a:lnTo>
                <a:close/>
              </a:path>
              <a:path w="542290" h="307340">
                <a:moveTo>
                  <a:pt x="541731" y="280682"/>
                </a:moveTo>
                <a:lnTo>
                  <a:pt x="541439" y="272834"/>
                </a:lnTo>
                <a:lnTo>
                  <a:pt x="538683" y="266585"/>
                </a:lnTo>
                <a:lnTo>
                  <a:pt x="528218" y="257289"/>
                </a:lnTo>
                <a:lnTo>
                  <a:pt x="522122" y="254965"/>
                </a:lnTo>
                <a:lnTo>
                  <a:pt x="507593" y="254965"/>
                </a:lnTo>
                <a:lnTo>
                  <a:pt x="501345" y="257581"/>
                </a:lnTo>
                <a:lnTo>
                  <a:pt x="491464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71"/>
                </a:lnTo>
                <a:lnTo>
                  <a:pt x="491909" y="294919"/>
                </a:lnTo>
                <a:lnTo>
                  <a:pt x="501777" y="304787"/>
                </a:lnTo>
                <a:lnTo>
                  <a:pt x="508025" y="307263"/>
                </a:lnTo>
                <a:lnTo>
                  <a:pt x="523138" y="307263"/>
                </a:lnTo>
                <a:lnTo>
                  <a:pt x="529386" y="304647"/>
                </a:lnTo>
                <a:lnTo>
                  <a:pt x="539267" y="294182"/>
                </a:lnTo>
                <a:lnTo>
                  <a:pt x="541731" y="287947"/>
                </a:lnTo>
                <a:lnTo>
                  <a:pt x="541731" y="280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54084" y="1083697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5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670250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215472" y="1066699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8577209" y="1047088"/>
            <a:ext cx="356870" cy="436245"/>
            <a:chOff x="8577209" y="1047088"/>
            <a:chExt cx="356870" cy="436245"/>
          </a:xfrm>
        </p:grpSpPr>
        <p:sp>
          <p:nvSpPr>
            <p:cNvPr id="17" name="object 17"/>
            <p:cNvSpPr/>
            <p:nvPr/>
          </p:nvSpPr>
          <p:spPr>
            <a:xfrm>
              <a:off x="8577209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21470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19" name="object 19"/>
          <p:cNvSpPr/>
          <p:nvPr/>
        </p:nvSpPr>
        <p:spPr>
          <a:xfrm>
            <a:off x="897947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381969" y="1144713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4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4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4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4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045522" y="1071504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09">
                <a:moveTo>
                  <a:pt x="242316" y="3479"/>
                </a:moveTo>
                <a:lnTo>
                  <a:pt x="239699" y="571"/>
                </a:lnTo>
                <a:lnTo>
                  <a:pt x="234480" y="0"/>
                </a:lnTo>
                <a:lnTo>
                  <a:pt x="230403" y="0"/>
                </a:lnTo>
                <a:lnTo>
                  <a:pt x="210616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74"/>
                </a:lnTo>
                <a:lnTo>
                  <a:pt x="121158" y="278485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29"/>
                </a:lnTo>
                <a:lnTo>
                  <a:pt x="176733" y="123583"/>
                </a:lnTo>
                <a:lnTo>
                  <a:pt x="180428" y="123774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21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44"/>
                </a:lnTo>
                <a:lnTo>
                  <a:pt x="43332" y="123329"/>
                </a:lnTo>
                <a:lnTo>
                  <a:pt x="81737" y="224180"/>
                </a:lnTo>
                <a:lnTo>
                  <a:pt x="99580" y="270751"/>
                </a:lnTo>
                <a:lnTo>
                  <a:pt x="114617" y="309003"/>
                </a:lnTo>
                <a:lnTo>
                  <a:pt x="118249" y="312051"/>
                </a:lnTo>
                <a:lnTo>
                  <a:pt x="124066" y="312051"/>
                </a:lnTo>
                <a:lnTo>
                  <a:pt x="126238" y="311035"/>
                </a:lnTo>
                <a:lnTo>
                  <a:pt x="127698" y="309003"/>
                </a:lnTo>
                <a:lnTo>
                  <a:pt x="131813" y="299135"/>
                </a:lnTo>
                <a:lnTo>
                  <a:pt x="139865" y="278485"/>
                </a:lnTo>
                <a:lnTo>
                  <a:pt x="142836" y="270865"/>
                </a:lnTo>
                <a:lnTo>
                  <a:pt x="160756" y="224256"/>
                </a:lnTo>
                <a:lnTo>
                  <a:pt x="199263" y="123329"/>
                </a:lnTo>
                <a:lnTo>
                  <a:pt x="205892" y="105905"/>
                </a:lnTo>
                <a:lnTo>
                  <a:pt x="210451" y="93941"/>
                </a:lnTo>
                <a:lnTo>
                  <a:pt x="228155" y="47167"/>
                </a:lnTo>
                <a:lnTo>
                  <a:pt x="238772" y="18757"/>
                </a:lnTo>
                <a:lnTo>
                  <a:pt x="242316" y="8712"/>
                </a:lnTo>
                <a:lnTo>
                  <a:pt x="242316" y="3479"/>
                </a:lnTo>
                <a:close/>
              </a:path>
              <a:path w="512445" h="397509">
                <a:moveTo>
                  <a:pt x="512102" y="170840"/>
                </a:moveTo>
                <a:lnTo>
                  <a:pt x="503110" y="131940"/>
                </a:lnTo>
                <a:lnTo>
                  <a:pt x="492823" y="121005"/>
                </a:lnTo>
                <a:lnTo>
                  <a:pt x="492823" y="179882"/>
                </a:lnTo>
                <a:lnTo>
                  <a:pt x="492798" y="182232"/>
                </a:lnTo>
                <a:lnTo>
                  <a:pt x="474129" y="230085"/>
                </a:lnTo>
                <a:lnTo>
                  <a:pt x="442315" y="258521"/>
                </a:lnTo>
                <a:lnTo>
                  <a:pt x="400481" y="273558"/>
                </a:lnTo>
                <a:lnTo>
                  <a:pt x="376123" y="275437"/>
                </a:lnTo>
                <a:lnTo>
                  <a:pt x="375539" y="275437"/>
                </a:lnTo>
                <a:lnTo>
                  <a:pt x="372643" y="275145"/>
                </a:lnTo>
                <a:lnTo>
                  <a:pt x="367411" y="274574"/>
                </a:lnTo>
                <a:lnTo>
                  <a:pt x="367931" y="271957"/>
                </a:lnTo>
                <a:lnTo>
                  <a:pt x="377431" y="226733"/>
                </a:lnTo>
                <a:lnTo>
                  <a:pt x="397370" y="179882"/>
                </a:lnTo>
                <a:lnTo>
                  <a:pt x="424014" y="151447"/>
                </a:lnTo>
                <a:lnTo>
                  <a:pt x="454571" y="141643"/>
                </a:lnTo>
                <a:lnTo>
                  <a:pt x="462851" y="142481"/>
                </a:lnTo>
                <a:lnTo>
                  <a:pt x="492277" y="172643"/>
                </a:lnTo>
                <a:lnTo>
                  <a:pt x="492823" y="179882"/>
                </a:lnTo>
                <a:lnTo>
                  <a:pt x="492823" y="121005"/>
                </a:lnTo>
                <a:lnTo>
                  <a:pt x="488518" y="117665"/>
                </a:lnTo>
                <a:lnTo>
                  <a:pt x="480072" y="113309"/>
                </a:lnTo>
                <a:lnTo>
                  <a:pt x="471081" y="110693"/>
                </a:lnTo>
                <a:lnTo>
                  <a:pt x="461543" y="109829"/>
                </a:lnTo>
                <a:lnTo>
                  <a:pt x="453351" y="110337"/>
                </a:lnTo>
                <a:lnTo>
                  <a:pt x="415671" y="127482"/>
                </a:lnTo>
                <a:lnTo>
                  <a:pt x="388327" y="162394"/>
                </a:lnTo>
                <a:lnTo>
                  <a:pt x="369608" y="201409"/>
                </a:lnTo>
                <a:lnTo>
                  <a:pt x="355561" y="241477"/>
                </a:lnTo>
                <a:lnTo>
                  <a:pt x="346049" y="271513"/>
                </a:lnTo>
                <a:lnTo>
                  <a:pt x="345186" y="271957"/>
                </a:lnTo>
                <a:lnTo>
                  <a:pt x="298259" y="251320"/>
                </a:lnTo>
                <a:lnTo>
                  <a:pt x="282854" y="210934"/>
                </a:lnTo>
                <a:lnTo>
                  <a:pt x="283781" y="203746"/>
                </a:lnTo>
                <a:lnTo>
                  <a:pt x="297370" y="158775"/>
                </a:lnTo>
                <a:lnTo>
                  <a:pt x="319024" y="124206"/>
                </a:lnTo>
                <a:lnTo>
                  <a:pt x="321348" y="121881"/>
                </a:lnTo>
                <a:lnTo>
                  <a:pt x="322516" y="119849"/>
                </a:lnTo>
                <a:lnTo>
                  <a:pt x="322516" y="115785"/>
                </a:lnTo>
                <a:lnTo>
                  <a:pt x="319468" y="114617"/>
                </a:lnTo>
                <a:lnTo>
                  <a:pt x="307695" y="114617"/>
                </a:lnTo>
                <a:lnTo>
                  <a:pt x="282117" y="151714"/>
                </a:lnTo>
                <a:lnTo>
                  <a:pt x="267385" y="196011"/>
                </a:lnTo>
                <a:lnTo>
                  <a:pt x="264604" y="220357"/>
                </a:lnTo>
                <a:lnTo>
                  <a:pt x="265137" y="227203"/>
                </a:lnTo>
                <a:lnTo>
                  <a:pt x="280238" y="267157"/>
                </a:lnTo>
                <a:lnTo>
                  <a:pt x="310603" y="292582"/>
                </a:lnTo>
                <a:lnTo>
                  <a:pt x="330365" y="301155"/>
                </a:lnTo>
                <a:lnTo>
                  <a:pt x="332397" y="301879"/>
                </a:lnTo>
                <a:lnTo>
                  <a:pt x="336029" y="303339"/>
                </a:lnTo>
                <a:lnTo>
                  <a:pt x="325539" y="336588"/>
                </a:lnTo>
                <a:lnTo>
                  <a:pt x="318046" y="360972"/>
                </a:lnTo>
                <a:lnTo>
                  <a:pt x="313550" y="376466"/>
                </a:lnTo>
                <a:lnTo>
                  <a:pt x="312051" y="383095"/>
                </a:lnTo>
                <a:lnTo>
                  <a:pt x="312051" y="391807"/>
                </a:lnTo>
                <a:lnTo>
                  <a:pt x="316560" y="396595"/>
                </a:lnTo>
                <a:lnTo>
                  <a:pt x="325564" y="397471"/>
                </a:lnTo>
                <a:lnTo>
                  <a:pt x="329641" y="397471"/>
                </a:lnTo>
                <a:lnTo>
                  <a:pt x="333260" y="396595"/>
                </a:lnTo>
                <a:lnTo>
                  <a:pt x="336461" y="394855"/>
                </a:lnTo>
                <a:lnTo>
                  <a:pt x="342569" y="392239"/>
                </a:lnTo>
                <a:lnTo>
                  <a:pt x="346341" y="387451"/>
                </a:lnTo>
                <a:lnTo>
                  <a:pt x="347789" y="380479"/>
                </a:lnTo>
                <a:lnTo>
                  <a:pt x="348665" y="376986"/>
                </a:lnTo>
                <a:lnTo>
                  <a:pt x="355854" y="339394"/>
                </a:lnTo>
                <a:lnTo>
                  <a:pt x="358686" y="323380"/>
                </a:lnTo>
                <a:lnTo>
                  <a:pt x="361746" y="307695"/>
                </a:lnTo>
                <a:lnTo>
                  <a:pt x="361746" y="307111"/>
                </a:lnTo>
                <a:lnTo>
                  <a:pt x="365518" y="306819"/>
                </a:lnTo>
                <a:lnTo>
                  <a:pt x="373075" y="306819"/>
                </a:lnTo>
                <a:lnTo>
                  <a:pt x="390944" y="305600"/>
                </a:lnTo>
                <a:lnTo>
                  <a:pt x="441934" y="287210"/>
                </a:lnTo>
                <a:lnTo>
                  <a:pt x="483120" y="251167"/>
                </a:lnTo>
                <a:lnTo>
                  <a:pt x="507415" y="204177"/>
                </a:lnTo>
                <a:lnTo>
                  <a:pt x="510933" y="187680"/>
                </a:lnTo>
                <a:lnTo>
                  <a:pt x="512102" y="1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0614279" y="1047095"/>
            <a:ext cx="601980" cy="436245"/>
          </a:xfrm>
          <a:custGeom>
            <a:avLst/>
            <a:gdLst/>
            <a:ahLst/>
            <a:cxnLst/>
            <a:rect l="l" t="t" r="r" b="b"/>
            <a:pathLst>
              <a:path w="601979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26"/>
                </a:lnTo>
                <a:lnTo>
                  <a:pt x="35979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601979" h="436244">
                <a:moveTo>
                  <a:pt x="456311" y="95885"/>
                </a:moveTo>
                <a:lnTo>
                  <a:pt x="437134" y="51866"/>
                </a:lnTo>
                <a:lnTo>
                  <a:pt x="410108" y="35991"/>
                </a:lnTo>
                <a:lnTo>
                  <a:pt x="410108" y="81648"/>
                </a:lnTo>
                <a:lnTo>
                  <a:pt x="410019" y="87160"/>
                </a:lnTo>
                <a:lnTo>
                  <a:pt x="400608" y="132245"/>
                </a:lnTo>
                <a:lnTo>
                  <a:pt x="373938" y="165557"/>
                </a:lnTo>
                <a:lnTo>
                  <a:pt x="317017" y="177787"/>
                </a:lnTo>
                <a:lnTo>
                  <a:pt x="285711" y="177761"/>
                </a:lnTo>
                <a:lnTo>
                  <a:pt x="274675" y="177596"/>
                </a:lnTo>
                <a:lnTo>
                  <a:pt x="268058" y="177330"/>
                </a:lnTo>
                <a:lnTo>
                  <a:pt x="265849" y="176949"/>
                </a:lnTo>
                <a:lnTo>
                  <a:pt x="266344" y="174929"/>
                </a:lnTo>
                <a:lnTo>
                  <a:pt x="267817" y="169316"/>
                </a:lnTo>
                <a:lnTo>
                  <a:pt x="273697" y="147307"/>
                </a:lnTo>
                <a:lnTo>
                  <a:pt x="277596" y="132600"/>
                </a:lnTo>
                <a:lnTo>
                  <a:pt x="281432" y="117678"/>
                </a:lnTo>
                <a:lnTo>
                  <a:pt x="285216" y="102527"/>
                </a:lnTo>
                <a:lnTo>
                  <a:pt x="288950" y="87160"/>
                </a:lnTo>
                <a:lnTo>
                  <a:pt x="292125" y="73939"/>
                </a:lnTo>
                <a:lnTo>
                  <a:pt x="294678" y="63487"/>
                </a:lnTo>
                <a:lnTo>
                  <a:pt x="305079" y="49682"/>
                </a:lnTo>
                <a:lnTo>
                  <a:pt x="305371" y="49974"/>
                </a:lnTo>
                <a:lnTo>
                  <a:pt x="307111" y="49974"/>
                </a:lnTo>
                <a:lnTo>
                  <a:pt x="310311" y="49682"/>
                </a:lnTo>
                <a:lnTo>
                  <a:pt x="313499" y="49390"/>
                </a:lnTo>
                <a:lnTo>
                  <a:pt x="317715" y="49250"/>
                </a:lnTo>
                <a:lnTo>
                  <a:pt x="338201" y="49250"/>
                </a:lnTo>
                <a:lnTo>
                  <a:pt x="362826" y="49682"/>
                </a:lnTo>
                <a:lnTo>
                  <a:pt x="403288" y="62611"/>
                </a:lnTo>
                <a:lnTo>
                  <a:pt x="410108" y="81648"/>
                </a:lnTo>
                <a:lnTo>
                  <a:pt x="410108" y="35991"/>
                </a:lnTo>
                <a:lnTo>
                  <a:pt x="365544" y="29743"/>
                </a:lnTo>
                <a:lnTo>
                  <a:pt x="302031" y="29197"/>
                </a:lnTo>
                <a:lnTo>
                  <a:pt x="239268" y="29413"/>
                </a:lnTo>
                <a:lnTo>
                  <a:pt x="212686" y="44157"/>
                </a:lnTo>
                <a:lnTo>
                  <a:pt x="212686" y="47066"/>
                </a:lnTo>
                <a:lnTo>
                  <a:pt x="213702" y="48526"/>
                </a:lnTo>
                <a:lnTo>
                  <a:pt x="217766" y="49098"/>
                </a:lnTo>
                <a:lnTo>
                  <a:pt x="222275" y="49250"/>
                </a:lnTo>
                <a:lnTo>
                  <a:pt x="229247" y="49250"/>
                </a:lnTo>
                <a:lnTo>
                  <a:pt x="245808" y="49834"/>
                </a:lnTo>
                <a:lnTo>
                  <a:pt x="254088" y="51130"/>
                </a:lnTo>
                <a:lnTo>
                  <a:pt x="254000" y="53606"/>
                </a:lnTo>
                <a:lnTo>
                  <a:pt x="252234" y="63296"/>
                </a:lnTo>
                <a:lnTo>
                  <a:pt x="237172" y="126466"/>
                </a:lnTo>
                <a:lnTo>
                  <a:pt x="224675" y="176453"/>
                </a:lnTo>
                <a:lnTo>
                  <a:pt x="210769" y="231482"/>
                </a:lnTo>
                <a:lnTo>
                  <a:pt x="201129" y="269125"/>
                </a:lnTo>
                <a:lnTo>
                  <a:pt x="184353" y="305511"/>
                </a:lnTo>
                <a:lnTo>
                  <a:pt x="158203" y="306819"/>
                </a:lnTo>
                <a:lnTo>
                  <a:pt x="152679" y="307111"/>
                </a:lnTo>
                <a:lnTo>
                  <a:pt x="143383" y="321500"/>
                </a:lnTo>
                <a:lnTo>
                  <a:pt x="143383" y="324980"/>
                </a:lnTo>
                <a:lnTo>
                  <a:pt x="145999" y="326440"/>
                </a:lnTo>
                <a:lnTo>
                  <a:pt x="151231" y="326440"/>
                </a:lnTo>
                <a:lnTo>
                  <a:pt x="152095" y="326148"/>
                </a:lnTo>
                <a:lnTo>
                  <a:pt x="157327" y="325996"/>
                </a:lnTo>
                <a:lnTo>
                  <a:pt x="208318" y="325996"/>
                </a:lnTo>
                <a:lnTo>
                  <a:pt x="243624" y="326250"/>
                </a:lnTo>
                <a:lnTo>
                  <a:pt x="267157" y="326872"/>
                </a:lnTo>
                <a:lnTo>
                  <a:pt x="271221" y="326872"/>
                </a:lnTo>
                <a:lnTo>
                  <a:pt x="273558" y="326148"/>
                </a:lnTo>
                <a:lnTo>
                  <a:pt x="273697" y="325996"/>
                </a:lnTo>
                <a:lnTo>
                  <a:pt x="275005" y="324688"/>
                </a:lnTo>
                <a:lnTo>
                  <a:pt x="277037" y="320624"/>
                </a:lnTo>
                <a:lnTo>
                  <a:pt x="278053" y="316268"/>
                </a:lnTo>
                <a:lnTo>
                  <a:pt x="278053" y="311035"/>
                </a:lnTo>
                <a:lnTo>
                  <a:pt x="277177" y="309435"/>
                </a:lnTo>
                <a:lnTo>
                  <a:pt x="275437" y="306819"/>
                </a:lnTo>
                <a:lnTo>
                  <a:pt x="261924" y="306819"/>
                </a:lnTo>
                <a:lnTo>
                  <a:pt x="257670" y="306247"/>
                </a:lnTo>
                <a:lnTo>
                  <a:pt x="255536" y="305955"/>
                </a:lnTo>
                <a:lnTo>
                  <a:pt x="250748" y="305663"/>
                </a:lnTo>
                <a:lnTo>
                  <a:pt x="244348" y="306247"/>
                </a:lnTo>
                <a:lnTo>
                  <a:pt x="241884" y="305955"/>
                </a:lnTo>
                <a:lnTo>
                  <a:pt x="236651" y="301155"/>
                </a:lnTo>
                <a:lnTo>
                  <a:pt x="237464" y="296659"/>
                </a:lnTo>
                <a:lnTo>
                  <a:pt x="239915" y="286232"/>
                </a:lnTo>
                <a:lnTo>
                  <a:pt x="244005" y="269862"/>
                </a:lnTo>
                <a:lnTo>
                  <a:pt x="249720" y="247548"/>
                </a:lnTo>
                <a:lnTo>
                  <a:pt x="262801" y="195681"/>
                </a:lnTo>
                <a:lnTo>
                  <a:pt x="304203" y="195681"/>
                </a:lnTo>
                <a:lnTo>
                  <a:pt x="345960" y="195033"/>
                </a:lnTo>
                <a:lnTo>
                  <a:pt x="349961" y="194818"/>
                </a:lnTo>
                <a:lnTo>
                  <a:pt x="372630" y="189534"/>
                </a:lnTo>
                <a:lnTo>
                  <a:pt x="393115" y="181521"/>
                </a:lnTo>
                <a:lnTo>
                  <a:pt x="399427" y="177812"/>
                </a:lnTo>
                <a:lnTo>
                  <a:pt x="411416" y="170789"/>
                </a:lnTo>
                <a:lnTo>
                  <a:pt x="427545" y="157327"/>
                </a:lnTo>
                <a:lnTo>
                  <a:pt x="440131" y="143027"/>
                </a:lnTo>
                <a:lnTo>
                  <a:pt x="449122" y="128028"/>
                </a:lnTo>
                <a:lnTo>
                  <a:pt x="454507" y="112306"/>
                </a:lnTo>
                <a:lnTo>
                  <a:pt x="456311" y="95885"/>
                </a:lnTo>
                <a:close/>
              </a:path>
              <a:path w="601979" h="436244">
                <a:moveTo>
                  <a:pt x="601446" y="1308"/>
                </a:moveTo>
                <a:lnTo>
                  <a:pt x="599414" y="0"/>
                </a:lnTo>
                <a:lnTo>
                  <a:pt x="587946" y="0"/>
                </a:lnTo>
                <a:lnTo>
                  <a:pt x="582129" y="4356"/>
                </a:lnTo>
                <a:lnTo>
                  <a:pt x="578497" y="7404"/>
                </a:lnTo>
                <a:lnTo>
                  <a:pt x="575589" y="10896"/>
                </a:lnTo>
                <a:lnTo>
                  <a:pt x="562660" y="23964"/>
                </a:lnTo>
                <a:lnTo>
                  <a:pt x="527799" y="75831"/>
                </a:lnTo>
                <a:lnTo>
                  <a:pt x="511670" y="114185"/>
                </a:lnTo>
                <a:lnTo>
                  <a:pt x="501650" y="160820"/>
                </a:lnTo>
                <a:lnTo>
                  <a:pt x="497560" y="203073"/>
                </a:lnTo>
                <a:lnTo>
                  <a:pt x="497281" y="217919"/>
                </a:lnTo>
                <a:lnTo>
                  <a:pt x="498462" y="247497"/>
                </a:lnTo>
                <a:lnTo>
                  <a:pt x="507834" y="305028"/>
                </a:lnTo>
                <a:lnTo>
                  <a:pt x="526783" y="359498"/>
                </a:lnTo>
                <a:lnTo>
                  <a:pt x="556641" y="405701"/>
                </a:lnTo>
                <a:lnTo>
                  <a:pt x="587946" y="435825"/>
                </a:lnTo>
                <a:lnTo>
                  <a:pt x="599274" y="435825"/>
                </a:lnTo>
                <a:lnTo>
                  <a:pt x="601446" y="434517"/>
                </a:lnTo>
                <a:lnTo>
                  <a:pt x="601446" y="431622"/>
                </a:lnTo>
                <a:lnTo>
                  <a:pt x="590118" y="418045"/>
                </a:lnTo>
                <a:lnTo>
                  <a:pt x="575741" y="399656"/>
                </a:lnTo>
                <a:lnTo>
                  <a:pt x="554380" y="362178"/>
                </a:lnTo>
                <a:lnTo>
                  <a:pt x="540410" y="319430"/>
                </a:lnTo>
                <a:lnTo>
                  <a:pt x="530961" y="261937"/>
                </a:lnTo>
                <a:lnTo>
                  <a:pt x="529107" y="217919"/>
                </a:lnTo>
                <a:lnTo>
                  <a:pt x="529564" y="195326"/>
                </a:lnTo>
                <a:lnTo>
                  <a:pt x="533273" y="153276"/>
                </a:lnTo>
                <a:lnTo>
                  <a:pt x="540435" y="115824"/>
                </a:lnTo>
                <a:lnTo>
                  <a:pt x="554812" y="73660"/>
                </a:lnTo>
                <a:lnTo>
                  <a:pt x="576173" y="36169"/>
                </a:lnTo>
                <a:lnTo>
                  <a:pt x="598982" y="7848"/>
                </a:lnTo>
                <a:lnTo>
                  <a:pt x="601446" y="4787"/>
                </a:lnTo>
                <a:lnTo>
                  <a:pt x="601446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1262411" y="104709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46341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83"/>
                </a:lnTo>
                <a:lnTo>
                  <a:pt x="103314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63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92"/>
                </a:lnTo>
                <a:lnTo>
                  <a:pt x="123710" y="186804"/>
                </a:lnTo>
                <a:lnTo>
                  <a:pt x="105003" y="225818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68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48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30009"/>
                </a:lnTo>
                <a:lnTo>
                  <a:pt x="177317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16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12" y="217919"/>
                </a:moveTo>
                <a:lnTo>
                  <a:pt x="386626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64" y="10452"/>
                </a:lnTo>
                <a:lnTo>
                  <a:pt x="300659" y="0"/>
                </a:lnTo>
                <a:lnTo>
                  <a:pt x="291071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78" y="77698"/>
                </a:lnTo>
                <a:lnTo>
                  <a:pt x="348691" y="119100"/>
                </a:lnTo>
                <a:lnTo>
                  <a:pt x="356793" y="165836"/>
                </a:lnTo>
                <a:lnTo>
                  <a:pt x="359498" y="217919"/>
                </a:lnTo>
                <a:lnTo>
                  <a:pt x="356793" y="269989"/>
                </a:lnTo>
                <a:lnTo>
                  <a:pt x="348691" y="316725"/>
                </a:lnTo>
                <a:lnTo>
                  <a:pt x="335178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59" y="430593"/>
                </a:lnTo>
                <a:lnTo>
                  <a:pt x="287439" y="432346"/>
                </a:lnTo>
                <a:lnTo>
                  <a:pt x="287883" y="433654"/>
                </a:lnTo>
                <a:lnTo>
                  <a:pt x="289039" y="435394"/>
                </a:lnTo>
                <a:lnTo>
                  <a:pt x="289763" y="435825"/>
                </a:lnTo>
                <a:lnTo>
                  <a:pt x="300659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42" y="394347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600"/>
                </a:lnTo>
                <a:lnTo>
                  <a:pt x="391312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840710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2395578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2699731" y="1047088"/>
            <a:ext cx="356870" cy="436245"/>
            <a:chOff x="12699731" y="1047088"/>
            <a:chExt cx="356870" cy="436245"/>
          </a:xfrm>
        </p:grpSpPr>
        <p:sp>
          <p:nvSpPr>
            <p:cNvPr id="27" name="object 27"/>
            <p:cNvSpPr/>
            <p:nvPr/>
          </p:nvSpPr>
          <p:spPr>
            <a:xfrm>
              <a:off x="12699731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843992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13102001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27198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6418652" y="4851510"/>
            <a:ext cx="6932295" cy="2363470"/>
            <a:chOff x="6418652" y="4851510"/>
            <a:chExt cx="6932295" cy="2363470"/>
          </a:xfrm>
        </p:grpSpPr>
        <p:sp>
          <p:nvSpPr>
            <p:cNvPr id="32" name="object 32"/>
            <p:cNvSpPr/>
            <p:nvPr/>
          </p:nvSpPr>
          <p:spPr>
            <a:xfrm>
              <a:off x="6418652" y="4851510"/>
              <a:ext cx="5838190" cy="1640839"/>
            </a:xfrm>
            <a:custGeom>
              <a:avLst/>
              <a:gdLst/>
              <a:ahLst/>
              <a:cxnLst/>
              <a:rect l="l" t="t" r="r" b="b"/>
              <a:pathLst>
                <a:path w="5838190" h="1640839">
                  <a:moveTo>
                    <a:pt x="5838149" y="1539219"/>
                  </a:moveTo>
                  <a:lnTo>
                    <a:pt x="26809" y="0"/>
                  </a:lnTo>
                  <a:lnTo>
                    <a:pt x="0" y="101218"/>
                  </a:lnTo>
                  <a:lnTo>
                    <a:pt x="5811340" y="1640437"/>
                  </a:lnTo>
                  <a:lnTo>
                    <a:pt x="5838149" y="1539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957750" y="5884637"/>
              <a:ext cx="1392628" cy="13298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418652" y="2730367"/>
            <a:ext cx="11958320" cy="7531100"/>
            <a:chOff x="6418652" y="2730367"/>
            <a:chExt cx="11958320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93252" y="3455396"/>
              <a:ext cx="2237740" cy="2680970"/>
            </a:xfrm>
            <a:custGeom>
              <a:avLst/>
              <a:gdLst/>
              <a:ahLst/>
              <a:cxnLst/>
              <a:rect l="l" t="t" r="r" b="b"/>
              <a:pathLst>
                <a:path w="2237740" h="2680970">
                  <a:moveTo>
                    <a:pt x="432536" y="106616"/>
                  </a:moveTo>
                  <a:lnTo>
                    <a:pt x="425284" y="57073"/>
                  </a:lnTo>
                  <a:lnTo>
                    <a:pt x="405130" y="24371"/>
                  </a:lnTo>
                  <a:lnTo>
                    <a:pt x="399034" y="19672"/>
                  </a:lnTo>
                  <a:lnTo>
                    <a:pt x="399034" y="124891"/>
                  </a:lnTo>
                  <a:lnTo>
                    <a:pt x="395135" y="154165"/>
                  </a:lnTo>
                  <a:lnTo>
                    <a:pt x="366191" y="210134"/>
                  </a:lnTo>
                  <a:lnTo>
                    <a:pt x="310603" y="259816"/>
                  </a:lnTo>
                  <a:lnTo>
                    <a:pt x="276047" y="276237"/>
                  </a:lnTo>
                  <a:lnTo>
                    <a:pt x="237490" y="286092"/>
                  </a:lnTo>
                  <a:lnTo>
                    <a:pt x="194945" y="289382"/>
                  </a:lnTo>
                  <a:lnTo>
                    <a:pt x="193929" y="289382"/>
                  </a:lnTo>
                  <a:lnTo>
                    <a:pt x="188849" y="288874"/>
                  </a:lnTo>
                  <a:lnTo>
                    <a:pt x="179717" y="287858"/>
                  </a:lnTo>
                  <a:lnTo>
                    <a:pt x="180632" y="283286"/>
                  </a:lnTo>
                  <a:lnTo>
                    <a:pt x="191897" y="226987"/>
                  </a:lnTo>
                  <a:lnTo>
                    <a:pt x="202565" y="185483"/>
                  </a:lnTo>
                  <a:lnTo>
                    <a:pt x="219265" y="145021"/>
                  </a:lnTo>
                  <a:lnTo>
                    <a:pt x="246303" y="102755"/>
                  </a:lnTo>
                  <a:lnTo>
                    <a:pt x="278612" y="72732"/>
                  </a:lnTo>
                  <a:lnTo>
                    <a:pt x="313651" y="57492"/>
                  </a:lnTo>
                  <a:lnTo>
                    <a:pt x="332016" y="55587"/>
                  </a:lnTo>
                  <a:lnTo>
                    <a:pt x="346494" y="57073"/>
                  </a:lnTo>
                  <a:lnTo>
                    <a:pt x="380758" y="74625"/>
                  </a:lnTo>
                  <a:lnTo>
                    <a:pt x="397891" y="109753"/>
                  </a:lnTo>
                  <a:lnTo>
                    <a:pt x="399034" y="124891"/>
                  </a:lnTo>
                  <a:lnTo>
                    <a:pt x="399034" y="19672"/>
                  </a:lnTo>
                  <a:lnTo>
                    <a:pt x="391325" y="13703"/>
                  </a:lnTo>
                  <a:lnTo>
                    <a:pt x="376567" y="6096"/>
                  </a:lnTo>
                  <a:lnTo>
                    <a:pt x="360857" y="1524"/>
                  </a:lnTo>
                  <a:lnTo>
                    <a:pt x="344208" y="0"/>
                  </a:lnTo>
                  <a:lnTo>
                    <a:pt x="329882" y="901"/>
                  </a:lnTo>
                  <a:lnTo>
                    <a:pt x="288607" y="14465"/>
                  </a:lnTo>
                  <a:lnTo>
                    <a:pt x="253339" y="40462"/>
                  </a:lnTo>
                  <a:lnTo>
                    <a:pt x="225412" y="76530"/>
                  </a:lnTo>
                  <a:lnTo>
                    <a:pt x="198488" y="126365"/>
                  </a:lnTo>
                  <a:lnTo>
                    <a:pt x="177431" y="175907"/>
                  </a:lnTo>
                  <a:lnTo>
                    <a:pt x="159016" y="230022"/>
                  </a:lnTo>
                  <a:lnTo>
                    <a:pt x="152298" y="251307"/>
                  </a:lnTo>
                  <a:lnTo>
                    <a:pt x="142405" y="282524"/>
                  </a:lnTo>
                  <a:lnTo>
                    <a:pt x="102806" y="271868"/>
                  </a:lnTo>
                  <a:lnTo>
                    <a:pt x="62064" y="248399"/>
                  </a:lnTo>
                  <a:lnTo>
                    <a:pt x="37973" y="212509"/>
                  </a:lnTo>
                  <a:lnTo>
                    <a:pt x="31978" y="176669"/>
                  </a:lnTo>
                  <a:lnTo>
                    <a:pt x="33604" y="164109"/>
                  </a:lnTo>
                  <a:lnTo>
                    <a:pt x="48729" y="108140"/>
                  </a:lnTo>
                  <a:lnTo>
                    <a:pt x="67957" y="64160"/>
                  </a:lnTo>
                  <a:lnTo>
                    <a:pt x="95186" y="25133"/>
                  </a:lnTo>
                  <a:lnTo>
                    <a:pt x="99250" y="21069"/>
                  </a:lnTo>
                  <a:lnTo>
                    <a:pt x="101282" y="17513"/>
                  </a:lnTo>
                  <a:lnTo>
                    <a:pt x="101282" y="10414"/>
                  </a:lnTo>
                  <a:lnTo>
                    <a:pt x="95948" y="8382"/>
                  </a:lnTo>
                  <a:lnTo>
                    <a:pt x="75387" y="8382"/>
                  </a:lnTo>
                  <a:lnTo>
                    <a:pt x="43599" y="49123"/>
                  </a:lnTo>
                  <a:lnTo>
                    <a:pt x="19799" y="99758"/>
                  </a:lnTo>
                  <a:lnTo>
                    <a:pt x="4953" y="150596"/>
                  </a:lnTo>
                  <a:lnTo>
                    <a:pt x="0" y="191909"/>
                  </a:lnTo>
                  <a:lnTo>
                    <a:pt x="825" y="201231"/>
                  </a:lnTo>
                  <a:lnTo>
                    <a:pt x="8940" y="244259"/>
                  </a:lnTo>
                  <a:lnTo>
                    <a:pt x="28981" y="276720"/>
                  </a:lnTo>
                  <a:lnTo>
                    <a:pt x="60413" y="306641"/>
                  </a:lnTo>
                  <a:lnTo>
                    <a:pt x="100266" y="328980"/>
                  </a:lnTo>
                  <a:lnTo>
                    <a:pt x="114985" y="334302"/>
                  </a:lnTo>
                  <a:lnTo>
                    <a:pt x="118541" y="335572"/>
                  </a:lnTo>
                  <a:lnTo>
                    <a:pt x="124891" y="338112"/>
                  </a:lnTo>
                  <a:lnTo>
                    <a:pt x="106565" y="396227"/>
                  </a:lnTo>
                  <a:lnTo>
                    <a:pt x="93472" y="438823"/>
                  </a:lnTo>
                  <a:lnTo>
                    <a:pt x="85623" y="465912"/>
                  </a:lnTo>
                  <a:lnTo>
                    <a:pt x="83007" y="477469"/>
                  </a:lnTo>
                  <a:lnTo>
                    <a:pt x="84480" y="487616"/>
                  </a:lnTo>
                  <a:lnTo>
                    <a:pt x="88900" y="495173"/>
                  </a:lnTo>
                  <a:lnTo>
                    <a:pt x="96278" y="500176"/>
                  </a:lnTo>
                  <a:lnTo>
                    <a:pt x="106603" y="502602"/>
                  </a:lnTo>
                  <a:lnTo>
                    <a:pt x="113715" y="502602"/>
                  </a:lnTo>
                  <a:lnTo>
                    <a:pt x="145453" y="472909"/>
                  </a:lnTo>
                  <a:lnTo>
                    <a:pt x="153822" y="431787"/>
                  </a:lnTo>
                  <a:lnTo>
                    <a:pt x="162102" y="386803"/>
                  </a:lnTo>
                  <a:lnTo>
                    <a:pt x="164490" y="373151"/>
                  </a:lnTo>
                  <a:lnTo>
                    <a:pt x="169811" y="345732"/>
                  </a:lnTo>
                  <a:lnTo>
                    <a:pt x="169811" y="344716"/>
                  </a:lnTo>
                  <a:lnTo>
                    <a:pt x="176415" y="344208"/>
                  </a:lnTo>
                  <a:lnTo>
                    <a:pt x="189611" y="344208"/>
                  </a:lnTo>
                  <a:lnTo>
                    <a:pt x="220840" y="342061"/>
                  </a:lnTo>
                  <a:lnTo>
                    <a:pt x="281000" y="324929"/>
                  </a:lnTo>
                  <a:lnTo>
                    <a:pt x="336969" y="291515"/>
                  </a:lnTo>
                  <a:lnTo>
                    <a:pt x="381901" y="246976"/>
                  </a:lnTo>
                  <a:lnTo>
                    <a:pt x="414121" y="193141"/>
                  </a:lnTo>
                  <a:lnTo>
                    <a:pt x="430491" y="136029"/>
                  </a:lnTo>
                  <a:lnTo>
                    <a:pt x="432536" y="106616"/>
                  </a:lnTo>
                  <a:close/>
                </a:path>
                <a:path w="2237740" h="2680970">
                  <a:moveTo>
                    <a:pt x="2237473" y="2234958"/>
                  </a:moveTo>
                  <a:lnTo>
                    <a:pt x="2230450" y="2197062"/>
                  </a:lnTo>
                  <a:lnTo>
                    <a:pt x="2197671" y="2174875"/>
                  </a:lnTo>
                  <a:lnTo>
                    <a:pt x="2188311" y="2175802"/>
                  </a:lnTo>
                  <a:lnTo>
                    <a:pt x="2154948" y="2204910"/>
                  </a:lnTo>
                  <a:lnTo>
                    <a:pt x="2151634" y="2220912"/>
                  </a:lnTo>
                  <a:lnTo>
                    <a:pt x="2151634" y="2227161"/>
                  </a:lnTo>
                  <a:lnTo>
                    <a:pt x="2153716" y="2233142"/>
                  </a:lnTo>
                  <a:lnTo>
                    <a:pt x="2162035" y="2244585"/>
                  </a:lnTo>
                  <a:lnTo>
                    <a:pt x="2166721" y="2249271"/>
                  </a:lnTo>
                  <a:lnTo>
                    <a:pt x="2177123" y="2256548"/>
                  </a:lnTo>
                  <a:lnTo>
                    <a:pt x="2181809" y="2262797"/>
                  </a:lnTo>
                  <a:lnTo>
                    <a:pt x="2192210" y="2303627"/>
                  </a:lnTo>
                  <a:lnTo>
                    <a:pt x="2188108" y="2333866"/>
                  </a:lnTo>
                  <a:lnTo>
                    <a:pt x="2157679" y="2397861"/>
                  </a:lnTo>
                  <a:lnTo>
                    <a:pt x="2131339" y="2431605"/>
                  </a:lnTo>
                  <a:lnTo>
                    <a:pt x="2100859" y="2461653"/>
                  </a:lnTo>
                  <a:lnTo>
                    <a:pt x="2037257" y="2495994"/>
                  </a:lnTo>
                  <a:lnTo>
                    <a:pt x="2004136" y="2500287"/>
                  </a:lnTo>
                  <a:lnTo>
                    <a:pt x="2001024" y="2500287"/>
                  </a:lnTo>
                  <a:lnTo>
                    <a:pt x="1999462" y="2500020"/>
                  </a:lnTo>
                  <a:lnTo>
                    <a:pt x="1999462" y="2499499"/>
                  </a:lnTo>
                  <a:lnTo>
                    <a:pt x="2103907" y="2080818"/>
                  </a:lnTo>
                  <a:lnTo>
                    <a:pt x="2116544" y="2029155"/>
                  </a:lnTo>
                  <a:lnTo>
                    <a:pt x="2124125" y="1997036"/>
                  </a:lnTo>
                  <a:lnTo>
                    <a:pt x="2126653" y="1984463"/>
                  </a:lnTo>
                  <a:lnTo>
                    <a:pt x="2126653" y="1980819"/>
                  </a:lnTo>
                  <a:lnTo>
                    <a:pt x="2121458" y="1979002"/>
                  </a:lnTo>
                  <a:lnTo>
                    <a:pt x="2104288" y="1979002"/>
                  </a:lnTo>
                  <a:lnTo>
                    <a:pt x="2087575" y="2022386"/>
                  </a:lnTo>
                  <a:lnTo>
                    <a:pt x="2032228" y="2239645"/>
                  </a:lnTo>
                  <a:lnTo>
                    <a:pt x="1968246" y="2497937"/>
                  </a:lnTo>
                  <a:lnTo>
                    <a:pt x="1960702" y="2497937"/>
                  </a:lnTo>
                  <a:lnTo>
                    <a:pt x="1952637" y="2495867"/>
                  </a:lnTo>
                  <a:lnTo>
                    <a:pt x="1943277" y="2491702"/>
                  </a:lnTo>
                  <a:lnTo>
                    <a:pt x="1934743" y="2488768"/>
                  </a:lnTo>
                  <a:lnTo>
                    <a:pt x="1901380" y="2462733"/>
                  </a:lnTo>
                  <a:lnTo>
                    <a:pt x="1888642" y="2421471"/>
                  </a:lnTo>
                  <a:lnTo>
                    <a:pt x="1889861" y="2403957"/>
                  </a:lnTo>
                  <a:lnTo>
                    <a:pt x="1894306" y="2381859"/>
                  </a:lnTo>
                  <a:lnTo>
                    <a:pt x="1901964" y="2355189"/>
                  </a:lnTo>
                  <a:lnTo>
                    <a:pt x="1912835" y="2323922"/>
                  </a:lnTo>
                  <a:lnTo>
                    <a:pt x="1923757" y="2293582"/>
                  </a:lnTo>
                  <a:lnTo>
                    <a:pt x="1931568" y="2269680"/>
                  </a:lnTo>
                  <a:lnTo>
                    <a:pt x="1936254" y="2252230"/>
                  </a:lnTo>
                  <a:lnTo>
                    <a:pt x="1937804" y="2241207"/>
                  </a:lnTo>
                  <a:lnTo>
                    <a:pt x="1936635" y="2228088"/>
                  </a:lnTo>
                  <a:lnTo>
                    <a:pt x="1908886" y="2186965"/>
                  </a:lnTo>
                  <a:lnTo>
                    <a:pt x="1868360" y="2176437"/>
                  </a:lnTo>
                  <a:lnTo>
                    <a:pt x="1851621" y="2178240"/>
                  </a:lnTo>
                  <a:lnTo>
                    <a:pt x="1806702" y="2205304"/>
                  </a:lnTo>
                  <a:lnTo>
                    <a:pt x="1775396" y="2247303"/>
                  </a:lnTo>
                  <a:lnTo>
                    <a:pt x="1761642" y="2282952"/>
                  </a:lnTo>
                  <a:lnTo>
                    <a:pt x="1759102" y="2296604"/>
                  </a:lnTo>
                  <a:lnTo>
                    <a:pt x="1759102" y="2298166"/>
                  </a:lnTo>
                  <a:lnTo>
                    <a:pt x="1760664" y="2300516"/>
                  </a:lnTo>
                  <a:lnTo>
                    <a:pt x="1763788" y="2303627"/>
                  </a:lnTo>
                  <a:lnTo>
                    <a:pt x="1782000" y="2303627"/>
                  </a:lnTo>
                  <a:lnTo>
                    <a:pt x="1786153" y="2303107"/>
                  </a:lnTo>
                  <a:lnTo>
                    <a:pt x="1788236" y="2301024"/>
                  </a:lnTo>
                  <a:lnTo>
                    <a:pt x="1790319" y="2295309"/>
                  </a:lnTo>
                  <a:lnTo>
                    <a:pt x="1793443" y="2284907"/>
                  </a:lnTo>
                  <a:lnTo>
                    <a:pt x="1796021" y="2276995"/>
                  </a:lnTo>
                  <a:lnTo>
                    <a:pt x="1816849" y="2235543"/>
                  </a:lnTo>
                  <a:lnTo>
                    <a:pt x="1845729" y="2209012"/>
                  </a:lnTo>
                  <a:lnTo>
                    <a:pt x="1862899" y="2205304"/>
                  </a:lnTo>
                  <a:lnTo>
                    <a:pt x="1869655" y="2205304"/>
                  </a:lnTo>
                  <a:lnTo>
                    <a:pt x="1872513" y="2206345"/>
                  </a:lnTo>
                  <a:lnTo>
                    <a:pt x="1876679" y="2210511"/>
                  </a:lnTo>
                  <a:lnTo>
                    <a:pt x="1877720" y="2212327"/>
                  </a:lnTo>
                  <a:lnTo>
                    <a:pt x="1877720" y="2223249"/>
                  </a:lnTo>
                  <a:lnTo>
                    <a:pt x="1875764" y="2237740"/>
                  </a:lnTo>
                  <a:lnTo>
                    <a:pt x="1870697" y="2257006"/>
                  </a:lnTo>
                  <a:lnTo>
                    <a:pt x="1862505" y="2282609"/>
                  </a:lnTo>
                  <a:lnTo>
                    <a:pt x="1839925" y="2346985"/>
                  </a:lnTo>
                  <a:lnTo>
                    <a:pt x="1831873" y="2374061"/>
                  </a:lnTo>
                  <a:lnTo>
                    <a:pt x="1827047" y="2395766"/>
                  </a:lnTo>
                  <a:lnTo>
                    <a:pt x="1825434" y="2412098"/>
                  </a:lnTo>
                  <a:lnTo>
                    <a:pt x="1833194" y="2455849"/>
                  </a:lnTo>
                  <a:lnTo>
                    <a:pt x="1856460" y="2489555"/>
                  </a:lnTo>
                  <a:lnTo>
                    <a:pt x="1895233" y="2513203"/>
                  </a:lnTo>
                  <a:lnTo>
                    <a:pt x="1949513" y="2526817"/>
                  </a:lnTo>
                  <a:lnTo>
                    <a:pt x="1953158" y="2526817"/>
                  </a:lnTo>
                  <a:lnTo>
                    <a:pt x="1956803" y="2527071"/>
                  </a:lnTo>
                  <a:lnTo>
                    <a:pt x="1960435" y="2527592"/>
                  </a:lnTo>
                  <a:lnTo>
                    <a:pt x="1959317" y="2533015"/>
                  </a:lnTo>
                  <a:lnTo>
                    <a:pt x="1955952" y="2546908"/>
                  </a:lnTo>
                  <a:lnTo>
                    <a:pt x="1929028" y="2653817"/>
                  </a:lnTo>
                  <a:lnTo>
                    <a:pt x="1925662" y="2668206"/>
                  </a:lnTo>
                  <a:lnTo>
                    <a:pt x="1924545" y="2674302"/>
                  </a:lnTo>
                  <a:lnTo>
                    <a:pt x="1924545" y="2675344"/>
                  </a:lnTo>
                  <a:lnTo>
                    <a:pt x="1926107" y="2677426"/>
                  </a:lnTo>
                  <a:lnTo>
                    <a:pt x="1929231" y="2680551"/>
                  </a:lnTo>
                  <a:lnTo>
                    <a:pt x="1948738" y="2680551"/>
                  </a:lnTo>
                  <a:lnTo>
                    <a:pt x="1953933" y="2678988"/>
                  </a:lnTo>
                  <a:lnTo>
                    <a:pt x="1954974" y="2675864"/>
                  </a:lnTo>
                  <a:lnTo>
                    <a:pt x="1973707" y="2601734"/>
                  </a:lnTo>
                  <a:lnTo>
                    <a:pt x="1991652" y="2529154"/>
                  </a:lnTo>
                  <a:lnTo>
                    <a:pt x="1999462" y="2529154"/>
                  </a:lnTo>
                  <a:lnTo>
                    <a:pt x="2063254" y="2515895"/>
                  </a:lnTo>
                  <a:lnTo>
                    <a:pt x="2126653" y="2476093"/>
                  </a:lnTo>
                  <a:lnTo>
                    <a:pt x="2155875" y="2448242"/>
                  </a:lnTo>
                  <a:lnTo>
                    <a:pt x="2180310" y="2417762"/>
                  </a:lnTo>
                  <a:lnTo>
                    <a:pt x="2199970" y="2384641"/>
                  </a:lnTo>
                  <a:lnTo>
                    <a:pt x="2214842" y="2348890"/>
                  </a:lnTo>
                  <a:lnTo>
                    <a:pt x="2228888" y="2295829"/>
                  </a:lnTo>
                  <a:lnTo>
                    <a:pt x="2236940" y="2247252"/>
                  </a:lnTo>
                  <a:lnTo>
                    <a:pt x="2237473" y="2234958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1197" y="8607075"/>
              <a:ext cx="2629535" cy="617855"/>
            </a:xfrm>
            <a:custGeom>
              <a:avLst/>
              <a:gdLst/>
              <a:ahLst/>
              <a:cxnLst/>
              <a:rect l="l" t="t" r="r" b="b"/>
              <a:pathLst>
                <a:path w="2629534" h="617854">
                  <a:moveTo>
                    <a:pt x="499783" y="265264"/>
                  </a:moveTo>
                  <a:lnTo>
                    <a:pt x="493636" y="262928"/>
                  </a:lnTo>
                  <a:lnTo>
                    <a:pt x="481342" y="262928"/>
                  </a:lnTo>
                  <a:lnTo>
                    <a:pt x="462013" y="279615"/>
                  </a:lnTo>
                  <a:lnTo>
                    <a:pt x="449338" y="319036"/>
                  </a:lnTo>
                  <a:lnTo>
                    <a:pt x="434136" y="356476"/>
                  </a:lnTo>
                  <a:lnTo>
                    <a:pt x="416394" y="391934"/>
                  </a:lnTo>
                  <a:lnTo>
                    <a:pt x="396138" y="425424"/>
                  </a:lnTo>
                  <a:lnTo>
                    <a:pt x="396138" y="399948"/>
                  </a:lnTo>
                  <a:lnTo>
                    <a:pt x="395427" y="383755"/>
                  </a:lnTo>
                  <a:lnTo>
                    <a:pt x="389991" y="341096"/>
                  </a:lnTo>
                  <a:lnTo>
                    <a:pt x="370890" y="294106"/>
                  </a:lnTo>
                  <a:lnTo>
                    <a:pt x="339928" y="255016"/>
                  </a:lnTo>
                  <a:lnTo>
                    <a:pt x="336499" y="252387"/>
                  </a:lnTo>
                  <a:lnTo>
                    <a:pt x="324116" y="242862"/>
                  </a:lnTo>
                  <a:lnTo>
                    <a:pt x="324116" y="509739"/>
                  </a:lnTo>
                  <a:lnTo>
                    <a:pt x="303034" y="529069"/>
                  </a:lnTo>
                  <a:lnTo>
                    <a:pt x="259067" y="557555"/>
                  </a:lnTo>
                  <a:lnTo>
                    <a:pt x="217398" y="574903"/>
                  </a:lnTo>
                  <a:lnTo>
                    <a:pt x="174472" y="584111"/>
                  </a:lnTo>
                  <a:lnTo>
                    <a:pt x="152844" y="585279"/>
                  </a:lnTo>
                  <a:lnTo>
                    <a:pt x="137248" y="583692"/>
                  </a:lnTo>
                  <a:lnTo>
                    <a:pt x="98386" y="565073"/>
                  </a:lnTo>
                  <a:lnTo>
                    <a:pt x="77800" y="522757"/>
                  </a:lnTo>
                  <a:lnTo>
                    <a:pt x="76428" y="502716"/>
                  </a:lnTo>
                  <a:lnTo>
                    <a:pt x="77736" y="485152"/>
                  </a:lnTo>
                  <a:lnTo>
                    <a:pt x="85648" y="439470"/>
                  </a:lnTo>
                  <a:lnTo>
                    <a:pt x="100253" y="383044"/>
                  </a:lnTo>
                  <a:lnTo>
                    <a:pt x="119570" y="335610"/>
                  </a:lnTo>
                  <a:lnTo>
                    <a:pt x="154647" y="288455"/>
                  </a:lnTo>
                  <a:lnTo>
                    <a:pt x="207797" y="256387"/>
                  </a:lnTo>
                  <a:lnTo>
                    <a:pt x="267906" y="258699"/>
                  </a:lnTo>
                  <a:lnTo>
                    <a:pt x="308305" y="309206"/>
                  </a:lnTo>
                  <a:lnTo>
                    <a:pt x="317969" y="353402"/>
                  </a:lnTo>
                  <a:lnTo>
                    <a:pt x="321703" y="407860"/>
                  </a:lnTo>
                  <a:lnTo>
                    <a:pt x="323075" y="452869"/>
                  </a:lnTo>
                  <a:lnTo>
                    <a:pt x="324116" y="509739"/>
                  </a:lnTo>
                  <a:lnTo>
                    <a:pt x="324116" y="242862"/>
                  </a:lnTo>
                  <a:lnTo>
                    <a:pt x="319951" y="239649"/>
                  </a:lnTo>
                  <a:lnTo>
                    <a:pt x="296887" y="228676"/>
                  </a:lnTo>
                  <a:lnTo>
                    <a:pt x="270764" y="222084"/>
                  </a:lnTo>
                  <a:lnTo>
                    <a:pt x="241554" y="219887"/>
                  </a:lnTo>
                  <a:lnTo>
                    <a:pt x="197256" y="224612"/>
                  </a:lnTo>
                  <a:lnTo>
                    <a:pt x="154813" y="238772"/>
                  </a:lnTo>
                  <a:lnTo>
                    <a:pt x="114249" y="262382"/>
                  </a:lnTo>
                  <a:lnTo>
                    <a:pt x="75539" y="295427"/>
                  </a:lnTo>
                  <a:lnTo>
                    <a:pt x="42494" y="334733"/>
                  </a:lnTo>
                  <a:lnTo>
                    <a:pt x="18884" y="377113"/>
                  </a:lnTo>
                  <a:lnTo>
                    <a:pt x="4724" y="422567"/>
                  </a:lnTo>
                  <a:lnTo>
                    <a:pt x="0" y="471093"/>
                  </a:lnTo>
                  <a:lnTo>
                    <a:pt x="2476" y="499592"/>
                  </a:lnTo>
                  <a:lnTo>
                    <a:pt x="22237" y="550976"/>
                  </a:lnTo>
                  <a:lnTo>
                    <a:pt x="61163" y="593077"/>
                  </a:lnTo>
                  <a:lnTo>
                    <a:pt x="115620" y="615035"/>
                  </a:lnTo>
                  <a:lnTo>
                    <a:pt x="148450" y="617778"/>
                  </a:lnTo>
                  <a:lnTo>
                    <a:pt x="162166" y="617283"/>
                  </a:lnTo>
                  <a:lnTo>
                    <a:pt x="204660" y="609879"/>
                  </a:lnTo>
                  <a:lnTo>
                    <a:pt x="244182" y="597027"/>
                  </a:lnTo>
                  <a:lnTo>
                    <a:pt x="270662" y="585279"/>
                  </a:lnTo>
                  <a:lnTo>
                    <a:pt x="276466" y="582422"/>
                  </a:lnTo>
                  <a:lnTo>
                    <a:pt x="310502" y="562444"/>
                  </a:lnTo>
                  <a:lnTo>
                    <a:pt x="321487" y="554545"/>
                  </a:lnTo>
                  <a:lnTo>
                    <a:pt x="331139" y="547509"/>
                  </a:lnTo>
                  <a:lnTo>
                    <a:pt x="364299" y="601091"/>
                  </a:lnTo>
                  <a:lnTo>
                    <a:pt x="413715" y="616902"/>
                  </a:lnTo>
                  <a:lnTo>
                    <a:pt x="419862" y="616902"/>
                  </a:lnTo>
                  <a:lnTo>
                    <a:pt x="458508" y="603732"/>
                  </a:lnTo>
                  <a:lnTo>
                    <a:pt x="489242" y="570344"/>
                  </a:lnTo>
                  <a:lnTo>
                    <a:pt x="494512" y="548970"/>
                  </a:lnTo>
                  <a:lnTo>
                    <a:pt x="488657" y="546633"/>
                  </a:lnTo>
                  <a:lnTo>
                    <a:pt x="476948" y="546633"/>
                  </a:lnTo>
                  <a:lnTo>
                    <a:pt x="469925" y="547217"/>
                  </a:lnTo>
                  <a:lnTo>
                    <a:pt x="465531" y="547801"/>
                  </a:lnTo>
                  <a:lnTo>
                    <a:pt x="462013" y="548970"/>
                  </a:lnTo>
                  <a:lnTo>
                    <a:pt x="460552" y="551319"/>
                  </a:lnTo>
                  <a:lnTo>
                    <a:pt x="459384" y="555421"/>
                  </a:lnTo>
                  <a:lnTo>
                    <a:pt x="456450" y="563613"/>
                  </a:lnTo>
                  <a:lnTo>
                    <a:pt x="451485" y="570344"/>
                  </a:lnTo>
                  <a:lnTo>
                    <a:pt x="437426" y="580885"/>
                  </a:lnTo>
                  <a:lnTo>
                    <a:pt x="429818" y="584111"/>
                  </a:lnTo>
                  <a:lnTo>
                    <a:pt x="421614" y="585279"/>
                  </a:lnTo>
                  <a:lnTo>
                    <a:pt x="414007" y="584695"/>
                  </a:lnTo>
                  <a:lnTo>
                    <a:pt x="401358" y="547509"/>
                  </a:lnTo>
                  <a:lnTo>
                    <a:pt x="397903" y="500075"/>
                  </a:lnTo>
                  <a:lnTo>
                    <a:pt x="397027" y="479005"/>
                  </a:lnTo>
                  <a:lnTo>
                    <a:pt x="406679" y="466699"/>
                  </a:lnTo>
                  <a:lnTo>
                    <a:pt x="421233" y="446392"/>
                  </a:lnTo>
                  <a:lnTo>
                    <a:pt x="434721" y="425424"/>
                  </a:lnTo>
                  <a:lnTo>
                    <a:pt x="435013" y="424980"/>
                  </a:lnTo>
                  <a:lnTo>
                    <a:pt x="448017" y="402475"/>
                  </a:lnTo>
                  <a:lnTo>
                    <a:pt x="471131" y="356082"/>
                  </a:lnTo>
                  <a:lnTo>
                    <a:pt x="486943" y="318757"/>
                  </a:lnTo>
                  <a:lnTo>
                    <a:pt x="499300" y="275056"/>
                  </a:lnTo>
                  <a:lnTo>
                    <a:pt x="499783" y="269951"/>
                  </a:lnTo>
                  <a:lnTo>
                    <a:pt x="499783" y="265264"/>
                  </a:lnTo>
                  <a:close/>
                </a:path>
                <a:path w="2629534" h="617854">
                  <a:moveTo>
                    <a:pt x="2629204" y="92773"/>
                  </a:moveTo>
                  <a:lnTo>
                    <a:pt x="2613736" y="40068"/>
                  </a:lnTo>
                  <a:lnTo>
                    <a:pt x="2581097" y="11772"/>
                  </a:lnTo>
                  <a:lnTo>
                    <a:pt x="2581097" y="87960"/>
                  </a:lnTo>
                  <a:lnTo>
                    <a:pt x="2580640" y="95516"/>
                  </a:lnTo>
                  <a:lnTo>
                    <a:pt x="2579725" y="99644"/>
                  </a:lnTo>
                  <a:lnTo>
                    <a:pt x="2577427" y="108800"/>
                  </a:lnTo>
                  <a:lnTo>
                    <a:pt x="2575598" y="117043"/>
                  </a:lnTo>
                  <a:lnTo>
                    <a:pt x="2562542" y="155765"/>
                  </a:lnTo>
                  <a:lnTo>
                    <a:pt x="2532303" y="194475"/>
                  </a:lnTo>
                  <a:lnTo>
                    <a:pt x="2528874" y="196532"/>
                  </a:lnTo>
                  <a:lnTo>
                    <a:pt x="2516670" y="192925"/>
                  </a:lnTo>
                  <a:lnTo>
                    <a:pt x="2504135" y="190347"/>
                  </a:lnTo>
                  <a:lnTo>
                    <a:pt x="2491244" y="188798"/>
                  </a:lnTo>
                  <a:lnTo>
                    <a:pt x="2478024" y="188290"/>
                  </a:lnTo>
                  <a:lnTo>
                    <a:pt x="2453970" y="189496"/>
                  </a:lnTo>
                  <a:lnTo>
                    <a:pt x="2414790" y="207530"/>
                  </a:lnTo>
                  <a:lnTo>
                    <a:pt x="2412733" y="213944"/>
                  </a:lnTo>
                  <a:lnTo>
                    <a:pt x="2412733" y="217144"/>
                  </a:lnTo>
                  <a:lnTo>
                    <a:pt x="2416124" y="226466"/>
                  </a:lnTo>
                  <a:lnTo>
                    <a:pt x="2426309" y="233121"/>
                  </a:lnTo>
                  <a:lnTo>
                    <a:pt x="2443276" y="237121"/>
                  </a:lnTo>
                  <a:lnTo>
                    <a:pt x="2467025" y="238455"/>
                  </a:lnTo>
                  <a:lnTo>
                    <a:pt x="2473896" y="238455"/>
                  </a:lnTo>
                  <a:lnTo>
                    <a:pt x="2485618" y="237845"/>
                  </a:lnTo>
                  <a:lnTo>
                    <a:pt x="2498115" y="236042"/>
                  </a:lnTo>
                  <a:lnTo>
                    <a:pt x="2511387" y="233045"/>
                  </a:lnTo>
                  <a:lnTo>
                    <a:pt x="2525433" y="228828"/>
                  </a:lnTo>
                  <a:lnTo>
                    <a:pt x="2535961" y="241846"/>
                  </a:lnTo>
                  <a:lnTo>
                    <a:pt x="2543467" y="256832"/>
                  </a:lnTo>
                  <a:lnTo>
                    <a:pt x="2547988" y="273799"/>
                  </a:lnTo>
                  <a:lnTo>
                    <a:pt x="2549487" y="292735"/>
                  </a:lnTo>
                  <a:lnTo>
                    <a:pt x="2549144" y="301205"/>
                  </a:lnTo>
                  <a:lnTo>
                    <a:pt x="2540901" y="351790"/>
                  </a:lnTo>
                  <a:lnTo>
                    <a:pt x="2527490" y="390321"/>
                  </a:lnTo>
                  <a:lnTo>
                    <a:pt x="2504478" y="426059"/>
                  </a:lnTo>
                  <a:lnTo>
                    <a:pt x="2459329" y="456933"/>
                  </a:lnTo>
                  <a:lnTo>
                    <a:pt x="2414105" y="466598"/>
                  </a:lnTo>
                  <a:lnTo>
                    <a:pt x="2395944" y="464794"/>
                  </a:lnTo>
                  <a:lnTo>
                    <a:pt x="2379916" y="459384"/>
                  </a:lnTo>
                  <a:lnTo>
                    <a:pt x="2366048" y="450367"/>
                  </a:lnTo>
                  <a:lnTo>
                    <a:pt x="2355812" y="439343"/>
                  </a:lnTo>
                  <a:lnTo>
                    <a:pt x="2354326" y="437743"/>
                  </a:lnTo>
                  <a:lnTo>
                    <a:pt x="2347709" y="426351"/>
                  </a:lnTo>
                  <a:lnTo>
                    <a:pt x="2342985" y="413512"/>
                  </a:lnTo>
                  <a:lnTo>
                    <a:pt x="2340152" y="399211"/>
                  </a:lnTo>
                  <a:lnTo>
                    <a:pt x="2339200" y="383451"/>
                  </a:lnTo>
                  <a:lnTo>
                    <a:pt x="2339200" y="376123"/>
                  </a:lnTo>
                  <a:lnTo>
                    <a:pt x="2353297" y="312585"/>
                  </a:lnTo>
                  <a:lnTo>
                    <a:pt x="2363254" y="272808"/>
                  </a:lnTo>
                  <a:lnTo>
                    <a:pt x="2373299" y="233121"/>
                  </a:lnTo>
                  <a:lnTo>
                    <a:pt x="2386444" y="182232"/>
                  </a:lnTo>
                  <a:lnTo>
                    <a:pt x="2400325" y="141770"/>
                  </a:lnTo>
                  <a:lnTo>
                    <a:pt x="2424112" y="96977"/>
                  </a:lnTo>
                  <a:lnTo>
                    <a:pt x="2450706" y="61328"/>
                  </a:lnTo>
                  <a:lnTo>
                    <a:pt x="2486825" y="35394"/>
                  </a:lnTo>
                  <a:lnTo>
                    <a:pt x="2528189" y="26111"/>
                  </a:lnTo>
                  <a:lnTo>
                    <a:pt x="2547162" y="28308"/>
                  </a:lnTo>
                  <a:lnTo>
                    <a:pt x="2580411" y="61163"/>
                  </a:lnTo>
                  <a:lnTo>
                    <a:pt x="2581097" y="87960"/>
                  </a:lnTo>
                  <a:lnTo>
                    <a:pt x="2581097" y="11772"/>
                  </a:lnTo>
                  <a:lnTo>
                    <a:pt x="2570442" y="6527"/>
                  </a:lnTo>
                  <a:lnTo>
                    <a:pt x="2551976" y="1625"/>
                  </a:lnTo>
                  <a:lnTo>
                    <a:pt x="2531618" y="0"/>
                  </a:lnTo>
                  <a:lnTo>
                    <a:pt x="2530246" y="0"/>
                  </a:lnTo>
                  <a:lnTo>
                    <a:pt x="2487638" y="8077"/>
                  </a:lnTo>
                  <a:lnTo>
                    <a:pt x="2447785" y="32296"/>
                  </a:lnTo>
                  <a:lnTo>
                    <a:pt x="2414282" y="66827"/>
                  </a:lnTo>
                  <a:lnTo>
                    <a:pt x="2390965" y="101396"/>
                  </a:lnTo>
                  <a:lnTo>
                    <a:pt x="2371369" y="142290"/>
                  </a:lnTo>
                  <a:lnTo>
                    <a:pt x="2352370" y="205930"/>
                  </a:lnTo>
                  <a:lnTo>
                    <a:pt x="2340826" y="251421"/>
                  </a:lnTo>
                  <a:lnTo>
                    <a:pt x="2325789" y="311289"/>
                  </a:lnTo>
                  <a:lnTo>
                    <a:pt x="2305532" y="392379"/>
                  </a:lnTo>
                  <a:lnTo>
                    <a:pt x="2281783" y="487819"/>
                  </a:lnTo>
                  <a:lnTo>
                    <a:pt x="2264816" y="556272"/>
                  </a:lnTo>
                  <a:lnTo>
                    <a:pt x="2254643" y="597763"/>
                  </a:lnTo>
                  <a:lnTo>
                    <a:pt x="2251240" y="612279"/>
                  </a:lnTo>
                  <a:lnTo>
                    <a:pt x="2251240" y="613194"/>
                  </a:lnTo>
                  <a:lnTo>
                    <a:pt x="2252624" y="615035"/>
                  </a:lnTo>
                  <a:lnTo>
                    <a:pt x="2255367" y="617778"/>
                  </a:lnTo>
                  <a:lnTo>
                    <a:pt x="2272550" y="617778"/>
                  </a:lnTo>
                  <a:lnTo>
                    <a:pt x="2277135" y="616407"/>
                  </a:lnTo>
                  <a:lnTo>
                    <a:pt x="2278049" y="613651"/>
                  </a:lnTo>
                  <a:lnTo>
                    <a:pt x="2322030" y="439801"/>
                  </a:lnTo>
                  <a:lnTo>
                    <a:pt x="2322487" y="439343"/>
                  </a:lnTo>
                  <a:lnTo>
                    <a:pt x="2323630" y="440715"/>
                  </a:lnTo>
                  <a:lnTo>
                    <a:pt x="2327300" y="447128"/>
                  </a:lnTo>
                  <a:lnTo>
                    <a:pt x="2330043" y="451485"/>
                  </a:lnTo>
                  <a:lnTo>
                    <a:pt x="2360168" y="479831"/>
                  </a:lnTo>
                  <a:lnTo>
                    <a:pt x="2402001" y="490994"/>
                  </a:lnTo>
                  <a:lnTo>
                    <a:pt x="2412047" y="491337"/>
                  </a:lnTo>
                  <a:lnTo>
                    <a:pt x="2447569" y="487857"/>
                  </a:lnTo>
                  <a:lnTo>
                    <a:pt x="2504211" y="466598"/>
                  </a:lnTo>
                  <a:lnTo>
                    <a:pt x="2543302" y="439801"/>
                  </a:lnTo>
                  <a:lnTo>
                    <a:pt x="2587104" y="382244"/>
                  </a:lnTo>
                  <a:lnTo>
                    <a:pt x="2601709" y="311289"/>
                  </a:lnTo>
                  <a:lnTo>
                    <a:pt x="2599525" y="285051"/>
                  </a:lnTo>
                  <a:lnTo>
                    <a:pt x="2581999" y="240042"/>
                  </a:lnTo>
                  <a:lnTo>
                    <a:pt x="2557729" y="212344"/>
                  </a:lnTo>
                  <a:lnTo>
                    <a:pt x="2577300" y="196532"/>
                  </a:lnTo>
                  <a:lnTo>
                    <a:pt x="2588996" y="187083"/>
                  </a:lnTo>
                  <a:lnTo>
                    <a:pt x="2611336" y="158737"/>
                  </a:lnTo>
                  <a:lnTo>
                    <a:pt x="2624734" y="127304"/>
                  </a:lnTo>
                  <a:lnTo>
                    <a:pt x="2629204" y="92773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99511" y="4439659"/>
              <a:ext cx="954405" cy="356235"/>
            </a:xfrm>
            <a:custGeom>
              <a:avLst/>
              <a:gdLst/>
              <a:ahLst/>
              <a:cxnLst/>
              <a:rect l="l" t="t" r="r" b="b"/>
              <a:pathLst>
                <a:path w="954405" h="356235">
                  <a:moveTo>
                    <a:pt x="436168" y="77800"/>
                  </a:moveTo>
                  <a:lnTo>
                    <a:pt x="431977" y="72567"/>
                  </a:lnTo>
                  <a:lnTo>
                    <a:pt x="428040" y="69151"/>
                  </a:lnTo>
                  <a:lnTo>
                    <a:pt x="424383" y="67589"/>
                  </a:lnTo>
                  <a:lnTo>
                    <a:pt x="10998" y="67589"/>
                  </a:lnTo>
                  <a:lnTo>
                    <a:pt x="3657" y="71247"/>
                  </a:lnTo>
                  <a:lnTo>
                    <a:pt x="0" y="76492"/>
                  </a:lnTo>
                  <a:lnTo>
                    <a:pt x="0" y="90119"/>
                  </a:lnTo>
                  <a:lnTo>
                    <a:pt x="3657" y="95351"/>
                  </a:lnTo>
                  <a:lnTo>
                    <a:pt x="10998" y="99021"/>
                  </a:lnTo>
                  <a:lnTo>
                    <a:pt x="404736" y="99021"/>
                  </a:lnTo>
                  <a:lnTo>
                    <a:pt x="404736" y="183108"/>
                  </a:lnTo>
                  <a:lnTo>
                    <a:pt x="405511" y="267195"/>
                  </a:lnTo>
                  <a:lnTo>
                    <a:pt x="406044" y="268770"/>
                  </a:lnTo>
                  <a:lnTo>
                    <a:pt x="406831" y="269824"/>
                  </a:lnTo>
                  <a:lnTo>
                    <a:pt x="408927" y="270865"/>
                  </a:lnTo>
                  <a:lnTo>
                    <a:pt x="409968" y="271919"/>
                  </a:lnTo>
                  <a:lnTo>
                    <a:pt x="412064" y="275056"/>
                  </a:lnTo>
                  <a:lnTo>
                    <a:pt x="413372" y="276110"/>
                  </a:lnTo>
                  <a:lnTo>
                    <a:pt x="416521" y="277152"/>
                  </a:lnTo>
                  <a:lnTo>
                    <a:pt x="418350" y="277418"/>
                  </a:lnTo>
                  <a:lnTo>
                    <a:pt x="424116" y="277418"/>
                  </a:lnTo>
                  <a:lnTo>
                    <a:pt x="429361" y="274015"/>
                  </a:lnTo>
                  <a:lnTo>
                    <a:pt x="436168" y="267195"/>
                  </a:lnTo>
                  <a:lnTo>
                    <a:pt x="436168" y="77800"/>
                  </a:lnTo>
                  <a:close/>
                </a:path>
                <a:path w="954405" h="356235">
                  <a:moveTo>
                    <a:pt x="954062" y="40601"/>
                  </a:moveTo>
                  <a:lnTo>
                    <a:pt x="948563" y="38506"/>
                  </a:lnTo>
                  <a:lnTo>
                    <a:pt x="937564" y="38506"/>
                  </a:lnTo>
                  <a:lnTo>
                    <a:pt x="920267" y="53441"/>
                  </a:lnTo>
                  <a:lnTo>
                    <a:pt x="908926" y="88709"/>
                  </a:lnTo>
                  <a:lnTo>
                    <a:pt x="895324" y="122212"/>
                  </a:lnTo>
                  <a:lnTo>
                    <a:pt x="879449" y="153936"/>
                  </a:lnTo>
                  <a:lnTo>
                    <a:pt x="861326" y="183896"/>
                  </a:lnTo>
                  <a:lnTo>
                    <a:pt x="861326" y="161112"/>
                  </a:lnTo>
                  <a:lnTo>
                    <a:pt x="860691" y="146621"/>
                  </a:lnTo>
                  <a:lnTo>
                    <a:pt x="855827" y="108458"/>
                  </a:lnTo>
                  <a:lnTo>
                    <a:pt x="838733" y="66408"/>
                  </a:lnTo>
                  <a:lnTo>
                    <a:pt x="811034" y="31432"/>
                  </a:lnTo>
                  <a:lnTo>
                    <a:pt x="807974" y="29083"/>
                  </a:lnTo>
                  <a:lnTo>
                    <a:pt x="796886" y="20561"/>
                  </a:lnTo>
                  <a:lnTo>
                    <a:pt x="796886" y="259346"/>
                  </a:lnTo>
                  <a:lnTo>
                    <a:pt x="778027" y="276631"/>
                  </a:lnTo>
                  <a:lnTo>
                    <a:pt x="738682" y="302133"/>
                  </a:lnTo>
                  <a:lnTo>
                    <a:pt x="701395" y="317652"/>
                  </a:lnTo>
                  <a:lnTo>
                    <a:pt x="662990" y="325882"/>
                  </a:lnTo>
                  <a:lnTo>
                    <a:pt x="643636" y="326936"/>
                  </a:lnTo>
                  <a:lnTo>
                    <a:pt x="629691" y="325513"/>
                  </a:lnTo>
                  <a:lnTo>
                    <a:pt x="594918" y="308864"/>
                  </a:lnTo>
                  <a:lnTo>
                    <a:pt x="576491" y="270992"/>
                  </a:lnTo>
                  <a:lnTo>
                    <a:pt x="575271" y="253060"/>
                  </a:lnTo>
                  <a:lnTo>
                    <a:pt x="576440" y="237337"/>
                  </a:lnTo>
                  <a:lnTo>
                    <a:pt x="583514" y="196481"/>
                  </a:lnTo>
                  <a:lnTo>
                    <a:pt x="596582" y="145986"/>
                  </a:lnTo>
                  <a:lnTo>
                    <a:pt x="613867" y="103543"/>
                  </a:lnTo>
                  <a:lnTo>
                    <a:pt x="645261" y="61353"/>
                  </a:lnTo>
                  <a:lnTo>
                    <a:pt x="692810" y="32664"/>
                  </a:lnTo>
                  <a:lnTo>
                    <a:pt x="746594" y="34734"/>
                  </a:lnTo>
                  <a:lnTo>
                    <a:pt x="782739" y="79921"/>
                  </a:lnTo>
                  <a:lnTo>
                    <a:pt x="791387" y="119456"/>
                  </a:lnTo>
                  <a:lnTo>
                    <a:pt x="794727" y="168186"/>
                  </a:lnTo>
                  <a:lnTo>
                    <a:pt x="795959" y="208457"/>
                  </a:lnTo>
                  <a:lnTo>
                    <a:pt x="796886" y="259346"/>
                  </a:lnTo>
                  <a:lnTo>
                    <a:pt x="796886" y="20561"/>
                  </a:lnTo>
                  <a:lnTo>
                    <a:pt x="793153" y="17678"/>
                  </a:lnTo>
                  <a:lnTo>
                    <a:pt x="772528" y="7861"/>
                  </a:lnTo>
                  <a:lnTo>
                    <a:pt x="749147" y="1968"/>
                  </a:lnTo>
                  <a:lnTo>
                    <a:pt x="723011" y="0"/>
                  </a:lnTo>
                  <a:lnTo>
                    <a:pt x="683374" y="4229"/>
                  </a:lnTo>
                  <a:lnTo>
                    <a:pt x="645401" y="16903"/>
                  </a:lnTo>
                  <a:lnTo>
                    <a:pt x="609104" y="38023"/>
                  </a:lnTo>
                  <a:lnTo>
                    <a:pt x="574484" y="67589"/>
                  </a:lnTo>
                  <a:lnTo>
                    <a:pt x="544906" y="102755"/>
                  </a:lnTo>
                  <a:lnTo>
                    <a:pt x="523786" y="140677"/>
                  </a:lnTo>
                  <a:lnTo>
                    <a:pt x="511111" y="181343"/>
                  </a:lnTo>
                  <a:lnTo>
                    <a:pt x="506895" y="224764"/>
                  </a:lnTo>
                  <a:lnTo>
                    <a:pt x="509104" y="250266"/>
                  </a:lnTo>
                  <a:lnTo>
                    <a:pt x="526783" y="296240"/>
                  </a:lnTo>
                  <a:lnTo>
                    <a:pt x="561606" y="333908"/>
                  </a:lnTo>
                  <a:lnTo>
                    <a:pt x="610336" y="353555"/>
                  </a:lnTo>
                  <a:lnTo>
                    <a:pt x="639711" y="356006"/>
                  </a:lnTo>
                  <a:lnTo>
                    <a:pt x="651992" y="355574"/>
                  </a:lnTo>
                  <a:lnTo>
                    <a:pt x="690003" y="348945"/>
                  </a:lnTo>
                  <a:lnTo>
                    <a:pt x="735584" y="333222"/>
                  </a:lnTo>
                  <a:lnTo>
                    <a:pt x="749058" y="326936"/>
                  </a:lnTo>
                  <a:lnTo>
                    <a:pt x="754253" y="324383"/>
                  </a:lnTo>
                  <a:lnTo>
                    <a:pt x="790105" y="302768"/>
                  </a:lnTo>
                  <a:lnTo>
                    <a:pt x="794524" y="299427"/>
                  </a:lnTo>
                  <a:lnTo>
                    <a:pt x="803173" y="293141"/>
                  </a:lnTo>
                  <a:lnTo>
                    <a:pt x="832840" y="341083"/>
                  </a:lnTo>
                  <a:lnTo>
                    <a:pt x="877049" y="355231"/>
                  </a:lnTo>
                  <a:lnTo>
                    <a:pt x="882548" y="355231"/>
                  </a:lnTo>
                  <a:lnTo>
                    <a:pt x="925626" y="337451"/>
                  </a:lnTo>
                  <a:lnTo>
                    <a:pt x="949248" y="302133"/>
                  </a:lnTo>
                  <a:lnTo>
                    <a:pt x="949350" y="294449"/>
                  </a:lnTo>
                  <a:lnTo>
                    <a:pt x="944118" y="292354"/>
                  </a:lnTo>
                  <a:lnTo>
                    <a:pt x="933627" y="292354"/>
                  </a:lnTo>
                  <a:lnTo>
                    <a:pt x="927341" y="292874"/>
                  </a:lnTo>
                  <a:lnTo>
                    <a:pt x="923417" y="293408"/>
                  </a:lnTo>
                  <a:lnTo>
                    <a:pt x="920267" y="294449"/>
                  </a:lnTo>
                  <a:lnTo>
                    <a:pt x="918959" y="296545"/>
                  </a:lnTo>
                  <a:lnTo>
                    <a:pt x="917917" y="300215"/>
                  </a:lnTo>
                  <a:lnTo>
                    <a:pt x="915301" y="307543"/>
                  </a:lnTo>
                  <a:lnTo>
                    <a:pt x="910844" y="313575"/>
                  </a:lnTo>
                  <a:lnTo>
                    <a:pt x="898271" y="322999"/>
                  </a:lnTo>
                  <a:lnTo>
                    <a:pt x="891451" y="325882"/>
                  </a:lnTo>
                  <a:lnTo>
                    <a:pt x="884123" y="326936"/>
                  </a:lnTo>
                  <a:lnTo>
                    <a:pt x="877316" y="326415"/>
                  </a:lnTo>
                  <a:lnTo>
                    <a:pt x="865263" y="287642"/>
                  </a:lnTo>
                  <a:lnTo>
                    <a:pt x="862114" y="231838"/>
                  </a:lnTo>
                  <a:lnTo>
                    <a:pt x="870762" y="220840"/>
                  </a:lnTo>
                  <a:lnTo>
                    <a:pt x="883780" y="202666"/>
                  </a:lnTo>
                  <a:lnTo>
                    <a:pt x="895858" y="183896"/>
                  </a:lnTo>
                  <a:lnTo>
                    <a:pt x="896112" y="183502"/>
                  </a:lnTo>
                  <a:lnTo>
                    <a:pt x="907745" y="163372"/>
                  </a:lnTo>
                  <a:lnTo>
                    <a:pt x="928420" y="121869"/>
                  </a:lnTo>
                  <a:lnTo>
                    <a:pt x="946988" y="75450"/>
                  </a:lnTo>
                  <a:lnTo>
                    <a:pt x="953935" y="46113"/>
                  </a:lnTo>
                  <a:lnTo>
                    <a:pt x="954062" y="40601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29931" y="7340098"/>
              <a:ext cx="3145790" cy="691515"/>
            </a:xfrm>
            <a:custGeom>
              <a:avLst/>
              <a:gdLst/>
              <a:ahLst/>
              <a:cxnLst/>
              <a:rect l="l" t="t" r="r" b="b"/>
              <a:pathLst>
                <a:path w="3145790" h="691515">
                  <a:moveTo>
                    <a:pt x="426631" y="269824"/>
                  </a:moveTo>
                  <a:lnTo>
                    <a:pt x="422529" y="264693"/>
                  </a:lnTo>
                  <a:lnTo>
                    <a:pt x="418693" y="261366"/>
                  </a:lnTo>
                  <a:lnTo>
                    <a:pt x="415099" y="259829"/>
                  </a:lnTo>
                  <a:lnTo>
                    <a:pt x="10756" y="259829"/>
                  </a:lnTo>
                  <a:lnTo>
                    <a:pt x="3581" y="263410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81" y="286994"/>
                  </a:lnTo>
                  <a:lnTo>
                    <a:pt x="10756" y="290576"/>
                  </a:lnTo>
                  <a:lnTo>
                    <a:pt x="395884" y="290576"/>
                  </a:lnTo>
                  <a:lnTo>
                    <a:pt x="395884" y="372833"/>
                  </a:lnTo>
                  <a:lnTo>
                    <a:pt x="396659" y="455079"/>
                  </a:lnTo>
                  <a:lnTo>
                    <a:pt x="397167" y="456615"/>
                  </a:lnTo>
                  <a:lnTo>
                    <a:pt x="397941" y="457644"/>
                  </a:lnTo>
                  <a:lnTo>
                    <a:pt x="399986" y="458673"/>
                  </a:lnTo>
                  <a:lnTo>
                    <a:pt x="401015" y="459689"/>
                  </a:lnTo>
                  <a:lnTo>
                    <a:pt x="403059" y="462762"/>
                  </a:lnTo>
                  <a:lnTo>
                    <a:pt x="404342" y="463791"/>
                  </a:lnTo>
                  <a:lnTo>
                    <a:pt x="407416" y="464820"/>
                  </a:lnTo>
                  <a:lnTo>
                    <a:pt x="409206" y="465074"/>
                  </a:lnTo>
                  <a:lnTo>
                    <a:pt x="414845" y="465074"/>
                  </a:lnTo>
                  <a:lnTo>
                    <a:pt x="419976" y="461746"/>
                  </a:lnTo>
                  <a:lnTo>
                    <a:pt x="426631" y="455079"/>
                  </a:lnTo>
                  <a:lnTo>
                    <a:pt x="426631" y="269824"/>
                  </a:lnTo>
                  <a:close/>
                </a:path>
                <a:path w="3145790" h="691515">
                  <a:moveTo>
                    <a:pt x="957072" y="252133"/>
                  </a:moveTo>
                  <a:lnTo>
                    <a:pt x="944778" y="206781"/>
                  </a:lnTo>
                  <a:lnTo>
                    <a:pt x="917867" y="192951"/>
                  </a:lnTo>
                  <a:lnTo>
                    <a:pt x="908646" y="193865"/>
                  </a:lnTo>
                  <a:lnTo>
                    <a:pt x="875779" y="222542"/>
                  </a:lnTo>
                  <a:lnTo>
                    <a:pt x="872515" y="238302"/>
                  </a:lnTo>
                  <a:lnTo>
                    <a:pt x="872515" y="244449"/>
                  </a:lnTo>
                  <a:lnTo>
                    <a:pt x="874560" y="250342"/>
                  </a:lnTo>
                  <a:lnTo>
                    <a:pt x="882764" y="261620"/>
                  </a:lnTo>
                  <a:lnTo>
                    <a:pt x="887374" y="266230"/>
                  </a:lnTo>
                  <a:lnTo>
                    <a:pt x="897623" y="273405"/>
                  </a:lnTo>
                  <a:lnTo>
                    <a:pt x="902233" y="279552"/>
                  </a:lnTo>
                  <a:lnTo>
                    <a:pt x="912482" y="319786"/>
                  </a:lnTo>
                  <a:lnTo>
                    <a:pt x="908456" y="349567"/>
                  </a:lnTo>
                  <a:lnTo>
                    <a:pt x="878471" y="412610"/>
                  </a:lnTo>
                  <a:lnTo>
                    <a:pt x="852525" y="445858"/>
                  </a:lnTo>
                  <a:lnTo>
                    <a:pt x="822502" y="475449"/>
                  </a:lnTo>
                  <a:lnTo>
                    <a:pt x="759853" y="509270"/>
                  </a:lnTo>
                  <a:lnTo>
                    <a:pt x="727227" y="513499"/>
                  </a:lnTo>
                  <a:lnTo>
                    <a:pt x="724154" y="513499"/>
                  </a:lnTo>
                  <a:lnTo>
                    <a:pt x="722617" y="513245"/>
                  </a:lnTo>
                  <a:lnTo>
                    <a:pt x="722617" y="512737"/>
                  </a:lnTo>
                  <a:lnTo>
                    <a:pt x="825500" y="100304"/>
                  </a:lnTo>
                  <a:lnTo>
                    <a:pt x="837958" y="49415"/>
                  </a:lnTo>
                  <a:lnTo>
                    <a:pt x="845426" y="17767"/>
                  </a:lnTo>
                  <a:lnTo>
                    <a:pt x="847915" y="5384"/>
                  </a:lnTo>
                  <a:lnTo>
                    <a:pt x="847915" y="1790"/>
                  </a:lnTo>
                  <a:lnTo>
                    <a:pt x="842797" y="0"/>
                  </a:lnTo>
                  <a:lnTo>
                    <a:pt x="825881" y="0"/>
                  </a:lnTo>
                  <a:lnTo>
                    <a:pt x="809421" y="42735"/>
                  </a:lnTo>
                  <a:lnTo>
                    <a:pt x="754900" y="256755"/>
                  </a:lnTo>
                  <a:lnTo>
                    <a:pt x="691870" y="511200"/>
                  </a:lnTo>
                  <a:lnTo>
                    <a:pt x="684441" y="511200"/>
                  </a:lnTo>
                  <a:lnTo>
                    <a:pt x="676490" y="509143"/>
                  </a:lnTo>
                  <a:lnTo>
                    <a:pt x="667270" y="505040"/>
                  </a:lnTo>
                  <a:lnTo>
                    <a:pt x="658863" y="502170"/>
                  </a:lnTo>
                  <a:lnTo>
                    <a:pt x="625995" y="476504"/>
                  </a:lnTo>
                  <a:lnTo>
                    <a:pt x="613460" y="435864"/>
                  </a:lnTo>
                  <a:lnTo>
                    <a:pt x="614654" y="418617"/>
                  </a:lnTo>
                  <a:lnTo>
                    <a:pt x="619036" y="396849"/>
                  </a:lnTo>
                  <a:lnTo>
                    <a:pt x="626567" y="370573"/>
                  </a:lnTo>
                  <a:lnTo>
                    <a:pt x="637286" y="339775"/>
                  </a:lnTo>
                  <a:lnTo>
                    <a:pt x="648042" y="309892"/>
                  </a:lnTo>
                  <a:lnTo>
                    <a:pt x="655739" y="286346"/>
                  </a:lnTo>
                  <a:lnTo>
                    <a:pt x="660349" y="269151"/>
                  </a:lnTo>
                  <a:lnTo>
                    <a:pt x="661885" y="258292"/>
                  </a:lnTo>
                  <a:lnTo>
                    <a:pt x="660730" y="245364"/>
                  </a:lnTo>
                  <a:lnTo>
                    <a:pt x="633399" y="204863"/>
                  </a:lnTo>
                  <a:lnTo>
                    <a:pt x="593471" y="194487"/>
                  </a:lnTo>
                  <a:lnTo>
                    <a:pt x="576986" y="196265"/>
                  </a:lnTo>
                  <a:lnTo>
                    <a:pt x="532739" y="222923"/>
                  </a:lnTo>
                  <a:lnTo>
                    <a:pt x="501891" y="264299"/>
                  </a:lnTo>
                  <a:lnTo>
                    <a:pt x="486473" y="307200"/>
                  </a:lnTo>
                  <a:lnTo>
                    <a:pt x="485851" y="312864"/>
                  </a:lnTo>
                  <a:lnTo>
                    <a:pt x="485851" y="314401"/>
                  </a:lnTo>
                  <a:lnTo>
                    <a:pt x="487387" y="316712"/>
                  </a:lnTo>
                  <a:lnTo>
                    <a:pt x="490461" y="319786"/>
                  </a:lnTo>
                  <a:lnTo>
                    <a:pt x="508393" y="319786"/>
                  </a:lnTo>
                  <a:lnTo>
                    <a:pt x="512495" y="319278"/>
                  </a:lnTo>
                  <a:lnTo>
                    <a:pt x="514553" y="317220"/>
                  </a:lnTo>
                  <a:lnTo>
                    <a:pt x="516597" y="311581"/>
                  </a:lnTo>
                  <a:lnTo>
                    <a:pt x="519671" y="301332"/>
                  </a:lnTo>
                  <a:lnTo>
                    <a:pt x="522224" y="293547"/>
                  </a:lnTo>
                  <a:lnTo>
                    <a:pt x="542734" y="252717"/>
                  </a:lnTo>
                  <a:lnTo>
                    <a:pt x="571182" y="226580"/>
                  </a:lnTo>
                  <a:lnTo>
                    <a:pt x="588086" y="222923"/>
                  </a:lnTo>
                  <a:lnTo>
                    <a:pt x="594753" y="222923"/>
                  </a:lnTo>
                  <a:lnTo>
                    <a:pt x="597573" y="223951"/>
                  </a:lnTo>
                  <a:lnTo>
                    <a:pt x="601675" y="228053"/>
                  </a:lnTo>
                  <a:lnTo>
                    <a:pt x="602691" y="229844"/>
                  </a:lnTo>
                  <a:lnTo>
                    <a:pt x="602691" y="240601"/>
                  </a:lnTo>
                  <a:lnTo>
                    <a:pt x="600773" y="254876"/>
                  </a:lnTo>
                  <a:lnTo>
                    <a:pt x="595769" y="273850"/>
                  </a:lnTo>
                  <a:lnTo>
                    <a:pt x="587705" y="299072"/>
                  </a:lnTo>
                  <a:lnTo>
                    <a:pt x="565454" y="362496"/>
                  </a:lnTo>
                  <a:lnTo>
                    <a:pt x="557530" y="389166"/>
                  </a:lnTo>
                  <a:lnTo>
                    <a:pt x="552780" y="410540"/>
                  </a:lnTo>
                  <a:lnTo>
                    <a:pt x="551192" y="426643"/>
                  </a:lnTo>
                  <a:lnTo>
                    <a:pt x="558825" y="469734"/>
                  </a:lnTo>
                  <a:lnTo>
                    <a:pt x="581748" y="502932"/>
                  </a:lnTo>
                  <a:lnTo>
                    <a:pt x="619937" y="526237"/>
                  </a:lnTo>
                  <a:lnTo>
                    <a:pt x="673417" y="539635"/>
                  </a:lnTo>
                  <a:lnTo>
                    <a:pt x="676998" y="539635"/>
                  </a:lnTo>
                  <a:lnTo>
                    <a:pt x="680593" y="539889"/>
                  </a:lnTo>
                  <a:lnTo>
                    <a:pt x="684174" y="540410"/>
                  </a:lnTo>
                  <a:lnTo>
                    <a:pt x="683069" y="545744"/>
                  </a:lnTo>
                  <a:lnTo>
                    <a:pt x="679754" y="559435"/>
                  </a:lnTo>
                  <a:lnTo>
                    <a:pt x="653237" y="664743"/>
                  </a:lnTo>
                  <a:lnTo>
                    <a:pt x="649922" y="678916"/>
                  </a:lnTo>
                  <a:lnTo>
                    <a:pt x="648817" y="684923"/>
                  </a:lnTo>
                  <a:lnTo>
                    <a:pt x="648817" y="685952"/>
                  </a:lnTo>
                  <a:lnTo>
                    <a:pt x="650354" y="687997"/>
                  </a:lnTo>
                  <a:lnTo>
                    <a:pt x="653427" y="691083"/>
                  </a:lnTo>
                  <a:lnTo>
                    <a:pt x="672642" y="691083"/>
                  </a:lnTo>
                  <a:lnTo>
                    <a:pt x="677773" y="689533"/>
                  </a:lnTo>
                  <a:lnTo>
                    <a:pt x="678802" y="686460"/>
                  </a:lnTo>
                  <a:lnTo>
                    <a:pt x="697242" y="613435"/>
                  </a:lnTo>
                  <a:lnTo>
                    <a:pt x="714933" y="541947"/>
                  </a:lnTo>
                  <a:lnTo>
                    <a:pt x="722617" y="541947"/>
                  </a:lnTo>
                  <a:lnTo>
                    <a:pt x="785456" y="528878"/>
                  </a:lnTo>
                  <a:lnTo>
                    <a:pt x="847915" y="489673"/>
                  </a:lnTo>
                  <a:lnTo>
                    <a:pt x="876693" y="462241"/>
                  </a:lnTo>
                  <a:lnTo>
                    <a:pt x="900760" y="432206"/>
                  </a:lnTo>
                  <a:lnTo>
                    <a:pt x="934783" y="364375"/>
                  </a:lnTo>
                  <a:lnTo>
                    <a:pt x="948613" y="312102"/>
                  </a:lnTo>
                  <a:lnTo>
                    <a:pt x="956551" y="264248"/>
                  </a:lnTo>
                  <a:lnTo>
                    <a:pt x="957072" y="252133"/>
                  </a:lnTo>
                  <a:close/>
                </a:path>
                <a:path w="3145790" h="691515">
                  <a:moveTo>
                    <a:pt x="2631998" y="75387"/>
                  </a:moveTo>
                  <a:lnTo>
                    <a:pt x="2627934" y="70307"/>
                  </a:lnTo>
                  <a:lnTo>
                    <a:pt x="2624124" y="67017"/>
                  </a:lnTo>
                  <a:lnTo>
                    <a:pt x="2620568" y="65493"/>
                  </a:lnTo>
                  <a:lnTo>
                    <a:pt x="2220010" y="65493"/>
                  </a:lnTo>
                  <a:lnTo>
                    <a:pt x="2212911" y="69037"/>
                  </a:lnTo>
                  <a:lnTo>
                    <a:pt x="2209355" y="74117"/>
                  </a:lnTo>
                  <a:lnTo>
                    <a:pt x="2209355" y="87325"/>
                  </a:lnTo>
                  <a:lnTo>
                    <a:pt x="2212911" y="92392"/>
                  </a:lnTo>
                  <a:lnTo>
                    <a:pt x="2220010" y="95948"/>
                  </a:lnTo>
                  <a:lnTo>
                    <a:pt x="2601531" y="95948"/>
                  </a:lnTo>
                  <a:lnTo>
                    <a:pt x="2601531" y="177431"/>
                  </a:lnTo>
                  <a:lnTo>
                    <a:pt x="2602293" y="258914"/>
                  </a:lnTo>
                  <a:lnTo>
                    <a:pt x="2602801" y="260438"/>
                  </a:lnTo>
                  <a:lnTo>
                    <a:pt x="2603563" y="261454"/>
                  </a:lnTo>
                  <a:lnTo>
                    <a:pt x="2605595" y="262470"/>
                  </a:lnTo>
                  <a:lnTo>
                    <a:pt x="2606611" y="263486"/>
                  </a:lnTo>
                  <a:lnTo>
                    <a:pt x="2608643" y="266534"/>
                  </a:lnTo>
                  <a:lnTo>
                    <a:pt x="2609913" y="267550"/>
                  </a:lnTo>
                  <a:lnTo>
                    <a:pt x="2612961" y="268566"/>
                  </a:lnTo>
                  <a:lnTo>
                    <a:pt x="2614739" y="268820"/>
                  </a:lnTo>
                  <a:lnTo>
                    <a:pt x="2620314" y="268820"/>
                  </a:lnTo>
                  <a:lnTo>
                    <a:pt x="2625394" y="265518"/>
                  </a:lnTo>
                  <a:lnTo>
                    <a:pt x="2631998" y="258914"/>
                  </a:lnTo>
                  <a:lnTo>
                    <a:pt x="2631998" y="75387"/>
                  </a:lnTo>
                  <a:close/>
                </a:path>
                <a:path w="3145790" h="691515">
                  <a:moveTo>
                    <a:pt x="3145269" y="106616"/>
                  </a:moveTo>
                  <a:lnTo>
                    <a:pt x="3138017" y="57061"/>
                  </a:lnTo>
                  <a:lnTo>
                    <a:pt x="3117862" y="24371"/>
                  </a:lnTo>
                  <a:lnTo>
                    <a:pt x="3111766" y="19672"/>
                  </a:lnTo>
                  <a:lnTo>
                    <a:pt x="3111766" y="124891"/>
                  </a:lnTo>
                  <a:lnTo>
                    <a:pt x="3107867" y="154152"/>
                  </a:lnTo>
                  <a:lnTo>
                    <a:pt x="3078924" y="210134"/>
                  </a:lnTo>
                  <a:lnTo>
                    <a:pt x="3023336" y="259816"/>
                  </a:lnTo>
                  <a:lnTo>
                    <a:pt x="2988780" y="276237"/>
                  </a:lnTo>
                  <a:lnTo>
                    <a:pt x="2950235" y="286092"/>
                  </a:lnTo>
                  <a:lnTo>
                    <a:pt x="2907677" y="289382"/>
                  </a:lnTo>
                  <a:lnTo>
                    <a:pt x="2906661" y="289382"/>
                  </a:lnTo>
                  <a:lnTo>
                    <a:pt x="2901594" y="288874"/>
                  </a:lnTo>
                  <a:lnTo>
                    <a:pt x="2892450" y="287858"/>
                  </a:lnTo>
                  <a:lnTo>
                    <a:pt x="2893364" y="283286"/>
                  </a:lnTo>
                  <a:lnTo>
                    <a:pt x="2904629" y="226974"/>
                  </a:lnTo>
                  <a:lnTo>
                    <a:pt x="2915297" y="185470"/>
                  </a:lnTo>
                  <a:lnTo>
                    <a:pt x="2931998" y="145021"/>
                  </a:lnTo>
                  <a:lnTo>
                    <a:pt x="2959036" y="102755"/>
                  </a:lnTo>
                  <a:lnTo>
                    <a:pt x="2991358" y="72720"/>
                  </a:lnTo>
                  <a:lnTo>
                    <a:pt x="3026384" y="57492"/>
                  </a:lnTo>
                  <a:lnTo>
                    <a:pt x="3044748" y="55587"/>
                  </a:lnTo>
                  <a:lnTo>
                    <a:pt x="3059226" y="57061"/>
                  </a:lnTo>
                  <a:lnTo>
                    <a:pt x="3093491" y="74625"/>
                  </a:lnTo>
                  <a:lnTo>
                    <a:pt x="3110623" y="109753"/>
                  </a:lnTo>
                  <a:lnTo>
                    <a:pt x="3111766" y="124891"/>
                  </a:lnTo>
                  <a:lnTo>
                    <a:pt x="3111766" y="19672"/>
                  </a:lnTo>
                  <a:lnTo>
                    <a:pt x="3104057" y="13703"/>
                  </a:lnTo>
                  <a:lnTo>
                    <a:pt x="3089300" y="6096"/>
                  </a:lnTo>
                  <a:lnTo>
                    <a:pt x="3073603" y="1524"/>
                  </a:lnTo>
                  <a:lnTo>
                    <a:pt x="3056940" y="0"/>
                  </a:lnTo>
                  <a:lnTo>
                    <a:pt x="3042615" y="901"/>
                  </a:lnTo>
                  <a:lnTo>
                    <a:pt x="3001353" y="14465"/>
                  </a:lnTo>
                  <a:lnTo>
                    <a:pt x="2966085" y="40449"/>
                  </a:lnTo>
                  <a:lnTo>
                    <a:pt x="2938145" y="76530"/>
                  </a:lnTo>
                  <a:lnTo>
                    <a:pt x="2911221" y="126365"/>
                  </a:lnTo>
                  <a:lnTo>
                    <a:pt x="2890164" y="175907"/>
                  </a:lnTo>
                  <a:lnTo>
                    <a:pt x="2871749" y="230022"/>
                  </a:lnTo>
                  <a:lnTo>
                    <a:pt x="2865031" y="251294"/>
                  </a:lnTo>
                  <a:lnTo>
                    <a:pt x="2855137" y="282524"/>
                  </a:lnTo>
                  <a:lnTo>
                    <a:pt x="2815539" y="271856"/>
                  </a:lnTo>
                  <a:lnTo>
                    <a:pt x="2774797" y="248399"/>
                  </a:lnTo>
                  <a:lnTo>
                    <a:pt x="2750718" y="212509"/>
                  </a:lnTo>
                  <a:lnTo>
                    <a:pt x="2744711" y="176669"/>
                  </a:lnTo>
                  <a:lnTo>
                    <a:pt x="2746337" y="164109"/>
                  </a:lnTo>
                  <a:lnTo>
                    <a:pt x="2761475" y="108140"/>
                  </a:lnTo>
                  <a:lnTo>
                    <a:pt x="2780703" y="64160"/>
                  </a:lnTo>
                  <a:lnTo>
                    <a:pt x="2807919" y="25133"/>
                  </a:lnTo>
                  <a:lnTo>
                    <a:pt x="2811983" y="21069"/>
                  </a:lnTo>
                  <a:lnTo>
                    <a:pt x="2814015" y="17513"/>
                  </a:lnTo>
                  <a:lnTo>
                    <a:pt x="2814015" y="10401"/>
                  </a:lnTo>
                  <a:lnTo>
                    <a:pt x="2808681" y="8369"/>
                  </a:lnTo>
                  <a:lnTo>
                    <a:pt x="2788120" y="8369"/>
                  </a:lnTo>
                  <a:lnTo>
                    <a:pt x="2756331" y="49110"/>
                  </a:lnTo>
                  <a:lnTo>
                    <a:pt x="2732532" y="99758"/>
                  </a:lnTo>
                  <a:lnTo>
                    <a:pt x="2717685" y="150583"/>
                  </a:lnTo>
                  <a:lnTo>
                    <a:pt x="2712732" y="191897"/>
                  </a:lnTo>
                  <a:lnTo>
                    <a:pt x="2713558" y="201231"/>
                  </a:lnTo>
                  <a:lnTo>
                    <a:pt x="2721686" y="244259"/>
                  </a:lnTo>
                  <a:lnTo>
                    <a:pt x="2741714" y="276720"/>
                  </a:lnTo>
                  <a:lnTo>
                    <a:pt x="2773146" y="306641"/>
                  </a:lnTo>
                  <a:lnTo>
                    <a:pt x="2812999" y="328980"/>
                  </a:lnTo>
                  <a:lnTo>
                    <a:pt x="2827718" y="334302"/>
                  </a:lnTo>
                  <a:lnTo>
                    <a:pt x="2831274" y="335572"/>
                  </a:lnTo>
                  <a:lnTo>
                    <a:pt x="2837624" y="338112"/>
                  </a:lnTo>
                  <a:lnTo>
                    <a:pt x="2819298" y="396227"/>
                  </a:lnTo>
                  <a:lnTo>
                    <a:pt x="2806204" y="438823"/>
                  </a:lnTo>
                  <a:lnTo>
                    <a:pt x="2798356" y="465899"/>
                  </a:lnTo>
                  <a:lnTo>
                    <a:pt x="2795740" y="477469"/>
                  </a:lnTo>
                  <a:lnTo>
                    <a:pt x="2797213" y="487603"/>
                  </a:lnTo>
                  <a:lnTo>
                    <a:pt x="2801645" y="495173"/>
                  </a:lnTo>
                  <a:lnTo>
                    <a:pt x="2809011" y="500176"/>
                  </a:lnTo>
                  <a:lnTo>
                    <a:pt x="2819349" y="502602"/>
                  </a:lnTo>
                  <a:lnTo>
                    <a:pt x="2826448" y="502602"/>
                  </a:lnTo>
                  <a:lnTo>
                    <a:pt x="2858185" y="472897"/>
                  </a:lnTo>
                  <a:lnTo>
                    <a:pt x="2866555" y="431774"/>
                  </a:lnTo>
                  <a:lnTo>
                    <a:pt x="2874835" y="386803"/>
                  </a:lnTo>
                  <a:lnTo>
                    <a:pt x="2877223" y="373138"/>
                  </a:lnTo>
                  <a:lnTo>
                    <a:pt x="2882557" y="345732"/>
                  </a:lnTo>
                  <a:lnTo>
                    <a:pt x="2882557" y="344716"/>
                  </a:lnTo>
                  <a:lnTo>
                    <a:pt x="2889148" y="344208"/>
                  </a:lnTo>
                  <a:lnTo>
                    <a:pt x="2902356" y="344208"/>
                  </a:lnTo>
                  <a:lnTo>
                    <a:pt x="2933573" y="342061"/>
                  </a:lnTo>
                  <a:lnTo>
                    <a:pt x="2993733" y="324929"/>
                  </a:lnTo>
                  <a:lnTo>
                    <a:pt x="3049701" y="291515"/>
                  </a:lnTo>
                  <a:lnTo>
                    <a:pt x="3094634" y="246964"/>
                  </a:lnTo>
                  <a:lnTo>
                    <a:pt x="3126854" y="193141"/>
                  </a:lnTo>
                  <a:lnTo>
                    <a:pt x="3143224" y="136029"/>
                  </a:lnTo>
                  <a:lnTo>
                    <a:pt x="3145269" y="106616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37354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22617" y="3235508"/>
              <a:ext cx="841375" cy="638810"/>
            </a:xfrm>
            <a:custGeom>
              <a:avLst/>
              <a:gdLst/>
              <a:ahLst/>
              <a:cxnLst/>
              <a:rect l="l" t="t" r="r" b="b"/>
              <a:pathLst>
                <a:path w="841375" h="638810">
                  <a:moveTo>
                    <a:pt x="394322" y="257187"/>
                  </a:moveTo>
                  <a:lnTo>
                    <a:pt x="390525" y="252450"/>
                  </a:lnTo>
                  <a:lnTo>
                    <a:pt x="386969" y="249377"/>
                  </a:lnTo>
                  <a:lnTo>
                    <a:pt x="383654" y="247954"/>
                  </a:lnTo>
                  <a:lnTo>
                    <a:pt x="9944" y="247954"/>
                  </a:lnTo>
                  <a:lnTo>
                    <a:pt x="3314" y="251269"/>
                  </a:lnTo>
                  <a:lnTo>
                    <a:pt x="0" y="256006"/>
                  </a:lnTo>
                  <a:lnTo>
                    <a:pt x="0" y="268325"/>
                  </a:lnTo>
                  <a:lnTo>
                    <a:pt x="3314" y="273062"/>
                  </a:lnTo>
                  <a:lnTo>
                    <a:pt x="9944" y="276377"/>
                  </a:lnTo>
                  <a:lnTo>
                    <a:pt x="365899" y="276377"/>
                  </a:lnTo>
                  <a:lnTo>
                    <a:pt x="365899" y="352399"/>
                  </a:lnTo>
                  <a:lnTo>
                    <a:pt x="366610" y="428421"/>
                  </a:lnTo>
                  <a:lnTo>
                    <a:pt x="367080" y="429844"/>
                  </a:lnTo>
                  <a:lnTo>
                    <a:pt x="367792" y="430784"/>
                  </a:lnTo>
                  <a:lnTo>
                    <a:pt x="369684" y="431736"/>
                  </a:lnTo>
                  <a:lnTo>
                    <a:pt x="370636" y="432676"/>
                  </a:lnTo>
                  <a:lnTo>
                    <a:pt x="372529" y="435521"/>
                  </a:lnTo>
                  <a:lnTo>
                    <a:pt x="373710" y="436473"/>
                  </a:lnTo>
                  <a:lnTo>
                    <a:pt x="376555" y="437413"/>
                  </a:lnTo>
                  <a:lnTo>
                    <a:pt x="378206" y="437654"/>
                  </a:lnTo>
                  <a:lnTo>
                    <a:pt x="383425" y="437654"/>
                  </a:lnTo>
                  <a:lnTo>
                    <a:pt x="388162" y="434581"/>
                  </a:lnTo>
                  <a:lnTo>
                    <a:pt x="394322" y="428421"/>
                  </a:lnTo>
                  <a:lnTo>
                    <a:pt x="394322" y="257187"/>
                  </a:lnTo>
                  <a:close/>
                </a:path>
                <a:path w="841375" h="638810">
                  <a:moveTo>
                    <a:pt x="841171" y="95910"/>
                  </a:moveTo>
                  <a:lnTo>
                    <a:pt x="834072" y="57721"/>
                  </a:lnTo>
                  <a:lnTo>
                    <a:pt x="797572" y="15189"/>
                  </a:lnTo>
                  <a:lnTo>
                    <a:pt x="791438" y="12179"/>
                  </a:lnTo>
                  <a:lnTo>
                    <a:pt x="791438" y="90944"/>
                  </a:lnTo>
                  <a:lnTo>
                    <a:pt x="790968" y="98755"/>
                  </a:lnTo>
                  <a:lnTo>
                    <a:pt x="790016" y="103022"/>
                  </a:lnTo>
                  <a:lnTo>
                    <a:pt x="788339" y="109943"/>
                  </a:lnTo>
                  <a:lnTo>
                    <a:pt x="786828" y="116522"/>
                  </a:lnTo>
                  <a:lnTo>
                    <a:pt x="785495" y="122732"/>
                  </a:lnTo>
                  <a:lnTo>
                    <a:pt x="784339" y="128600"/>
                  </a:lnTo>
                  <a:lnTo>
                    <a:pt x="782916" y="136182"/>
                  </a:lnTo>
                  <a:lnTo>
                    <a:pt x="780783" y="143040"/>
                  </a:lnTo>
                  <a:lnTo>
                    <a:pt x="759231" y="182359"/>
                  </a:lnTo>
                  <a:lnTo>
                    <a:pt x="737450" y="203200"/>
                  </a:lnTo>
                  <a:lnTo>
                    <a:pt x="724839" y="199466"/>
                  </a:lnTo>
                  <a:lnTo>
                    <a:pt x="711873" y="196799"/>
                  </a:lnTo>
                  <a:lnTo>
                    <a:pt x="698550" y="195211"/>
                  </a:lnTo>
                  <a:lnTo>
                    <a:pt x="684872" y="194678"/>
                  </a:lnTo>
                  <a:lnTo>
                    <a:pt x="660006" y="195910"/>
                  </a:lnTo>
                  <a:lnTo>
                    <a:pt x="619506" y="214566"/>
                  </a:lnTo>
                  <a:lnTo>
                    <a:pt x="617372" y="221195"/>
                  </a:lnTo>
                  <a:lnTo>
                    <a:pt x="617372" y="224510"/>
                  </a:lnTo>
                  <a:lnTo>
                    <a:pt x="620877" y="234149"/>
                  </a:lnTo>
                  <a:lnTo>
                    <a:pt x="631405" y="241033"/>
                  </a:lnTo>
                  <a:lnTo>
                    <a:pt x="648944" y="245160"/>
                  </a:lnTo>
                  <a:lnTo>
                    <a:pt x="673506" y="246532"/>
                  </a:lnTo>
                  <a:lnTo>
                    <a:pt x="680605" y="246532"/>
                  </a:lnTo>
                  <a:lnTo>
                    <a:pt x="692734" y="245922"/>
                  </a:lnTo>
                  <a:lnTo>
                    <a:pt x="705650" y="244055"/>
                  </a:lnTo>
                  <a:lnTo>
                    <a:pt x="719378" y="240944"/>
                  </a:lnTo>
                  <a:lnTo>
                    <a:pt x="733894" y="236588"/>
                  </a:lnTo>
                  <a:lnTo>
                    <a:pt x="744766" y="250050"/>
                  </a:lnTo>
                  <a:lnTo>
                    <a:pt x="758761" y="302666"/>
                  </a:lnTo>
                  <a:lnTo>
                    <a:pt x="753071" y="348843"/>
                  </a:lnTo>
                  <a:lnTo>
                    <a:pt x="741349" y="391071"/>
                  </a:lnTo>
                  <a:lnTo>
                    <a:pt x="712228" y="440499"/>
                  </a:lnTo>
                  <a:lnTo>
                    <a:pt x="682028" y="464654"/>
                  </a:lnTo>
                  <a:lnTo>
                    <a:pt x="633933" y="481304"/>
                  </a:lnTo>
                  <a:lnTo>
                    <a:pt x="618794" y="482422"/>
                  </a:lnTo>
                  <a:lnTo>
                    <a:pt x="600011" y="480555"/>
                  </a:lnTo>
                  <a:lnTo>
                    <a:pt x="558520" y="454240"/>
                  </a:lnTo>
                  <a:lnTo>
                    <a:pt x="542328" y="412750"/>
                  </a:lnTo>
                  <a:lnTo>
                    <a:pt x="541350" y="396455"/>
                  </a:lnTo>
                  <a:lnTo>
                    <a:pt x="541350" y="388874"/>
                  </a:lnTo>
                  <a:lnTo>
                    <a:pt x="555917" y="323176"/>
                  </a:lnTo>
                  <a:lnTo>
                    <a:pt x="566216" y="282067"/>
                  </a:lnTo>
                  <a:lnTo>
                    <a:pt x="576592" y="241033"/>
                  </a:lnTo>
                  <a:lnTo>
                    <a:pt x="590194" y="188417"/>
                  </a:lnTo>
                  <a:lnTo>
                    <a:pt x="604545" y="146583"/>
                  </a:lnTo>
                  <a:lnTo>
                    <a:pt x="621817" y="112610"/>
                  </a:lnTo>
                  <a:lnTo>
                    <a:pt x="646366" y="74828"/>
                  </a:lnTo>
                  <a:lnTo>
                    <a:pt x="680605" y="44056"/>
                  </a:lnTo>
                  <a:lnTo>
                    <a:pt x="722033" y="28067"/>
                  </a:lnTo>
                  <a:lnTo>
                    <a:pt x="736739" y="27000"/>
                  </a:lnTo>
                  <a:lnTo>
                    <a:pt x="756361" y="29260"/>
                  </a:lnTo>
                  <a:lnTo>
                    <a:pt x="790727" y="63233"/>
                  </a:lnTo>
                  <a:lnTo>
                    <a:pt x="791438" y="90944"/>
                  </a:lnTo>
                  <a:lnTo>
                    <a:pt x="791438" y="12179"/>
                  </a:lnTo>
                  <a:lnTo>
                    <a:pt x="780427" y="6756"/>
                  </a:lnTo>
                  <a:lnTo>
                    <a:pt x="761339" y="1689"/>
                  </a:lnTo>
                  <a:lnTo>
                    <a:pt x="740283" y="0"/>
                  </a:lnTo>
                  <a:lnTo>
                    <a:pt x="738860" y="0"/>
                  </a:lnTo>
                  <a:lnTo>
                    <a:pt x="694817" y="8343"/>
                  </a:lnTo>
                  <a:lnTo>
                    <a:pt x="653605" y="33388"/>
                  </a:lnTo>
                  <a:lnTo>
                    <a:pt x="618972" y="69100"/>
                  </a:lnTo>
                  <a:lnTo>
                    <a:pt x="594855" y="104838"/>
                  </a:lnTo>
                  <a:lnTo>
                    <a:pt x="574611" y="147116"/>
                  </a:lnTo>
                  <a:lnTo>
                    <a:pt x="554964" y="212915"/>
                  </a:lnTo>
                  <a:lnTo>
                    <a:pt x="543026" y="259956"/>
                  </a:lnTo>
                  <a:lnTo>
                    <a:pt x="527481" y="321843"/>
                  </a:lnTo>
                  <a:lnTo>
                    <a:pt x="506539" y="405688"/>
                  </a:lnTo>
                  <a:lnTo>
                    <a:pt x="470611" y="550164"/>
                  </a:lnTo>
                  <a:lnTo>
                    <a:pt x="459397" y="595642"/>
                  </a:lnTo>
                  <a:lnTo>
                    <a:pt x="450405" y="633044"/>
                  </a:lnTo>
                  <a:lnTo>
                    <a:pt x="450405" y="633984"/>
                  </a:lnTo>
                  <a:lnTo>
                    <a:pt x="451827" y="635889"/>
                  </a:lnTo>
                  <a:lnTo>
                    <a:pt x="454672" y="638721"/>
                  </a:lnTo>
                  <a:lnTo>
                    <a:pt x="472440" y="638721"/>
                  </a:lnTo>
                  <a:lnTo>
                    <a:pt x="477177" y="637298"/>
                  </a:lnTo>
                  <a:lnTo>
                    <a:pt x="478116" y="634466"/>
                  </a:lnTo>
                  <a:lnTo>
                    <a:pt x="523595" y="454710"/>
                  </a:lnTo>
                  <a:lnTo>
                    <a:pt x="524065" y="454240"/>
                  </a:lnTo>
                  <a:lnTo>
                    <a:pt x="525246" y="455663"/>
                  </a:lnTo>
                  <a:lnTo>
                    <a:pt x="529031" y="462292"/>
                  </a:lnTo>
                  <a:lnTo>
                    <a:pt x="531876" y="466788"/>
                  </a:lnTo>
                  <a:lnTo>
                    <a:pt x="563016" y="496100"/>
                  </a:lnTo>
                  <a:lnTo>
                    <a:pt x="606272" y="507644"/>
                  </a:lnTo>
                  <a:lnTo>
                    <a:pt x="616661" y="508000"/>
                  </a:lnTo>
                  <a:lnTo>
                    <a:pt x="653389" y="504393"/>
                  </a:lnTo>
                  <a:lnTo>
                    <a:pt x="711949" y="482422"/>
                  </a:lnTo>
                  <a:lnTo>
                    <a:pt x="752360" y="454710"/>
                  </a:lnTo>
                  <a:lnTo>
                    <a:pt x="778789" y="426694"/>
                  </a:lnTo>
                  <a:lnTo>
                    <a:pt x="808977" y="360260"/>
                  </a:lnTo>
                  <a:lnTo>
                    <a:pt x="812761" y="321843"/>
                  </a:lnTo>
                  <a:lnTo>
                    <a:pt x="810488" y="294716"/>
                  </a:lnTo>
                  <a:lnTo>
                    <a:pt x="792378" y="248183"/>
                  </a:lnTo>
                  <a:lnTo>
                    <a:pt x="767283" y="219544"/>
                  </a:lnTo>
                  <a:lnTo>
                    <a:pt x="787514" y="203200"/>
                  </a:lnTo>
                  <a:lnTo>
                    <a:pt x="799617" y="193433"/>
                  </a:lnTo>
                  <a:lnTo>
                    <a:pt x="822706" y="164122"/>
                  </a:lnTo>
                  <a:lnTo>
                    <a:pt x="836561" y="131622"/>
                  </a:lnTo>
                  <a:lnTo>
                    <a:pt x="841171" y="95910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8643" y="4057617"/>
              <a:ext cx="10142220" cy="1732914"/>
            </a:xfrm>
            <a:custGeom>
              <a:avLst/>
              <a:gdLst/>
              <a:ahLst/>
              <a:cxnLst/>
              <a:rect l="l" t="t" r="r" b="b"/>
              <a:pathLst>
                <a:path w="10142219" h="1732914">
                  <a:moveTo>
                    <a:pt x="6797967" y="1628876"/>
                  </a:moveTo>
                  <a:lnTo>
                    <a:pt x="12827" y="791197"/>
                  </a:lnTo>
                  <a:lnTo>
                    <a:pt x="0" y="895121"/>
                  </a:lnTo>
                  <a:lnTo>
                    <a:pt x="6785140" y="1732788"/>
                  </a:lnTo>
                  <a:lnTo>
                    <a:pt x="6797967" y="1628876"/>
                  </a:lnTo>
                  <a:close/>
                </a:path>
                <a:path w="10142219" h="1732914">
                  <a:moveTo>
                    <a:pt x="10142156" y="1595755"/>
                  </a:moveTo>
                  <a:lnTo>
                    <a:pt x="7987855" y="1300276"/>
                  </a:lnTo>
                  <a:lnTo>
                    <a:pt x="9290152" y="704189"/>
                  </a:lnTo>
                  <a:lnTo>
                    <a:pt x="9268358" y="656577"/>
                  </a:lnTo>
                  <a:lnTo>
                    <a:pt x="7964716" y="1253286"/>
                  </a:lnTo>
                  <a:lnTo>
                    <a:pt x="8716696" y="72529"/>
                  </a:lnTo>
                  <a:lnTo>
                    <a:pt x="8672538" y="44399"/>
                  </a:lnTo>
                  <a:lnTo>
                    <a:pt x="7902372" y="1253731"/>
                  </a:lnTo>
                  <a:lnTo>
                    <a:pt x="7479589" y="0"/>
                  </a:lnTo>
                  <a:lnTo>
                    <a:pt x="7429982" y="16725"/>
                  </a:lnTo>
                  <a:lnTo>
                    <a:pt x="7870241" y="1322311"/>
                  </a:lnTo>
                  <a:lnTo>
                    <a:pt x="7895031" y="1313954"/>
                  </a:lnTo>
                  <a:lnTo>
                    <a:pt x="7891475" y="1339888"/>
                  </a:lnTo>
                  <a:lnTo>
                    <a:pt x="10135044" y="1647621"/>
                  </a:lnTo>
                  <a:lnTo>
                    <a:pt x="10142156" y="1595755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12150" y="5539098"/>
              <a:ext cx="490855" cy="502920"/>
            </a:xfrm>
            <a:custGeom>
              <a:avLst/>
              <a:gdLst/>
              <a:ahLst/>
              <a:cxnLst/>
              <a:rect l="l" t="t" r="r" b="b"/>
              <a:pathLst>
                <a:path w="490855" h="502920">
                  <a:moveTo>
                    <a:pt x="188043" y="502602"/>
                  </a:moveTo>
                  <a:lnTo>
                    <a:pt x="148205" y="499275"/>
                  </a:lnTo>
                  <a:lnTo>
                    <a:pt x="80454" y="472658"/>
                  </a:lnTo>
                  <a:lnTo>
                    <a:pt x="29813" y="420895"/>
                  </a:lnTo>
                  <a:lnTo>
                    <a:pt x="3543" y="352798"/>
                  </a:lnTo>
                  <a:lnTo>
                    <a:pt x="0" y="313175"/>
                  </a:lnTo>
                  <a:lnTo>
                    <a:pt x="2894" y="273812"/>
                  </a:lnTo>
                  <a:lnTo>
                    <a:pt x="11579" y="235227"/>
                  </a:lnTo>
                  <a:lnTo>
                    <a:pt x="26054" y="197420"/>
                  </a:lnTo>
                  <a:lnTo>
                    <a:pt x="46319" y="160390"/>
                  </a:lnTo>
                  <a:lnTo>
                    <a:pt x="70991" y="125650"/>
                  </a:lnTo>
                  <a:lnTo>
                    <a:pt x="98688" y="94713"/>
                  </a:lnTo>
                  <a:lnTo>
                    <a:pt x="129409" y="67578"/>
                  </a:lnTo>
                  <a:lnTo>
                    <a:pt x="163155" y="44245"/>
                  </a:lnTo>
                  <a:lnTo>
                    <a:pt x="198413" y="25449"/>
                  </a:lnTo>
                  <a:lnTo>
                    <a:pt x="268930" y="3672"/>
                  </a:lnTo>
                  <a:lnTo>
                    <a:pt x="304188" y="691"/>
                  </a:lnTo>
                  <a:lnTo>
                    <a:pt x="333700" y="2894"/>
                  </a:lnTo>
                  <a:lnTo>
                    <a:pt x="383130" y="20524"/>
                  </a:lnTo>
                  <a:lnTo>
                    <a:pt x="416185" y="50928"/>
                  </a:lnTo>
                  <a:lnTo>
                    <a:pt x="419641" y="56689"/>
                  </a:lnTo>
                  <a:lnTo>
                    <a:pt x="421586" y="55566"/>
                  </a:lnTo>
                  <a:lnTo>
                    <a:pt x="425345" y="52196"/>
                  </a:lnTo>
                  <a:lnTo>
                    <a:pt x="430919" y="46578"/>
                  </a:lnTo>
                  <a:lnTo>
                    <a:pt x="438308" y="38714"/>
                  </a:lnTo>
                  <a:lnTo>
                    <a:pt x="444991" y="32723"/>
                  </a:lnTo>
                  <a:lnTo>
                    <a:pt x="463426" y="14287"/>
                  </a:lnTo>
                  <a:lnTo>
                    <a:pt x="465731" y="11752"/>
                  </a:lnTo>
                  <a:lnTo>
                    <a:pt x="466652" y="10370"/>
                  </a:lnTo>
                  <a:lnTo>
                    <a:pt x="477022" y="0"/>
                  </a:lnTo>
                  <a:lnTo>
                    <a:pt x="487623" y="0"/>
                  </a:lnTo>
                  <a:lnTo>
                    <a:pt x="490849" y="1613"/>
                  </a:lnTo>
                  <a:lnTo>
                    <a:pt x="490849" y="4839"/>
                  </a:lnTo>
                  <a:lnTo>
                    <a:pt x="489467" y="11795"/>
                  </a:lnTo>
                  <a:lnTo>
                    <a:pt x="478405" y="59152"/>
                  </a:lnTo>
                  <a:lnTo>
                    <a:pt x="468726" y="99552"/>
                  </a:lnTo>
                  <a:lnTo>
                    <a:pt x="443838" y="196339"/>
                  </a:lnTo>
                  <a:lnTo>
                    <a:pt x="427938" y="201870"/>
                  </a:lnTo>
                  <a:lnTo>
                    <a:pt x="416876" y="201870"/>
                  </a:lnTo>
                  <a:lnTo>
                    <a:pt x="414111" y="199105"/>
                  </a:lnTo>
                  <a:lnTo>
                    <a:pt x="412728" y="197031"/>
                  </a:lnTo>
                  <a:lnTo>
                    <a:pt x="412728" y="195187"/>
                  </a:lnTo>
                  <a:lnTo>
                    <a:pt x="413880" y="188043"/>
                  </a:lnTo>
                  <a:lnTo>
                    <a:pt x="415263" y="170529"/>
                  </a:lnTo>
                  <a:lnTo>
                    <a:pt x="415493" y="163155"/>
                  </a:lnTo>
                  <a:lnTo>
                    <a:pt x="415493" y="154859"/>
                  </a:lnTo>
                  <a:lnTo>
                    <a:pt x="409963" y="108885"/>
                  </a:lnTo>
                  <a:lnTo>
                    <a:pt x="393371" y="69133"/>
                  </a:lnTo>
                  <a:lnTo>
                    <a:pt x="363470" y="41480"/>
                  </a:lnTo>
                  <a:lnTo>
                    <a:pt x="318015" y="31801"/>
                  </a:lnTo>
                  <a:lnTo>
                    <a:pt x="311663" y="31931"/>
                  </a:lnTo>
                  <a:lnTo>
                    <a:pt x="264998" y="39708"/>
                  </a:lnTo>
                  <a:lnTo>
                    <a:pt x="222394" y="56344"/>
                  </a:lnTo>
                  <a:lnTo>
                    <a:pt x="180223" y="85553"/>
                  </a:lnTo>
                  <a:lnTo>
                    <a:pt x="146909" y="118045"/>
                  </a:lnTo>
                  <a:lnTo>
                    <a:pt x="120335" y="159526"/>
                  </a:lnTo>
                  <a:lnTo>
                    <a:pt x="104089" y="194784"/>
                  </a:lnTo>
                  <a:lnTo>
                    <a:pt x="88793" y="236610"/>
                  </a:lnTo>
                  <a:lnTo>
                    <a:pt x="78077" y="282929"/>
                  </a:lnTo>
                  <a:lnTo>
                    <a:pt x="73281" y="334607"/>
                  </a:lnTo>
                  <a:lnTo>
                    <a:pt x="73886" y="350724"/>
                  </a:lnTo>
                  <a:lnTo>
                    <a:pt x="82960" y="393371"/>
                  </a:lnTo>
                  <a:lnTo>
                    <a:pt x="107848" y="432777"/>
                  </a:lnTo>
                  <a:lnTo>
                    <a:pt x="142415" y="456282"/>
                  </a:lnTo>
                  <a:lnTo>
                    <a:pt x="194438" y="469763"/>
                  </a:lnTo>
                  <a:lnTo>
                    <a:pt x="209475" y="470800"/>
                  </a:lnTo>
                  <a:lnTo>
                    <a:pt x="227752" y="469807"/>
                  </a:lnTo>
                  <a:lnTo>
                    <a:pt x="277917" y="454900"/>
                  </a:lnTo>
                  <a:lnTo>
                    <a:pt x="313694" y="425993"/>
                  </a:lnTo>
                  <a:lnTo>
                    <a:pt x="334780" y="361612"/>
                  </a:lnTo>
                  <a:lnTo>
                    <a:pt x="288979" y="330459"/>
                  </a:lnTo>
                  <a:lnTo>
                    <a:pt x="263399" y="330459"/>
                  </a:lnTo>
                  <a:lnTo>
                    <a:pt x="260634" y="327694"/>
                  </a:lnTo>
                  <a:lnTo>
                    <a:pt x="259251" y="325850"/>
                  </a:lnTo>
                  <a:lnTo>
                    <a:pt x="259251" y="324006"/>
                  </a:lnTo>
                  <a:lnTo>
                    <a:pt x="260634" y="311793"/>
                  </a:lnTo>
                  <a:lnTo>
                    <a:pt x="262477" y="305801"/>
                  </a:lnTo>
                  <a:lnTo>
                    <a:pt x="264782" y="301423"/>
                  </a:lnTo>
                  <a:lnTo>
                    <a:pt x="267547" y="298657"/>
                  </a:lnTo>
                  <a:lnTo>
                    <a:pt x="279300" y="298657"/>
                  </a:lnTo>
                  <a:lnTo>
                    <a:pt x="295719" y="299262"/>
                  </a:lnTo>
                  <a:lnTo>
                    <a:pt x="317323" y="299694"/>
                  </a:lnTo>
                  <a:lnTo>
                    <a:pt x="432546" y="300040"/>
                  </a:lnTo>
                  <a:lnTo>
                    <a:pt x="440842" y="299810"/>
                  </a:lnTo>
                  <a:lnTo>
                    <a:pt x="450982" y="298888"/>
                  </a:lnTo>
                  <a:lnTo>
                    <a:pt x="453747" y="298888"/>
                  </a:lnTo>
                  <a:lnTo>
                    <a:pt x="454208" y="299349"/>
                  </a:lnTo>
                  <a:lnTo>
                    <a:pt x="460661" y="299349"/>
                  </a:lnTo>
                  <a:lnTo>
                    <a:pt x="463887" y="301423"/>
                  </a:lnTo>
                  <a:lnTo>
                    <a:pt x="463887" y="306493"/>
                  </a:lnTo>
                  <a:lnTo>
                    <a:pt x="462504" y="315249"/>
                  </a:lnTo>
                  <a:lnTo>
                    <a:pt x="438264" y="330589"/>
                  </a:lnTo>
                  <a:lnTo>
                    <a:pt x="431221" y="330977"/>
                  </a:lnTo>
                  <a:lnTo>
                    <a:pt x="400284" y="374013"/>
                  </a:lnTo>
                  <a:lnTo>
                    <a:pt x="389914" y="412728"/>
                  </a:lnTo>
                  <a:lnTo>
                    <a:pt x="376433" y="466134"/>
                  </a:lnTo>
                  <a:lnTo>
                    <a:pt x="368482" y="486701"/>
                  </a:lnTo>
                  <a:lnTo>
                    <a:pt x="362491" y="486701"/>
                  </a:lnTo>
                  <a:lnTo>
                    <a:pt x="334132" y="455634"/>
                  </a:lnTo>
                  <a:lnTo>
                    <a:pt x="331842" y="451443"/>
                  </a:lnTo>
                  <a:lnTo>
                    <a:pt x="331842" y="450982"/>
                  </a:lnTo>
                  <a:lnTo>
                    <a:pt x="331381" y="450982"/>
                  </a:lnTo>
                  <a:lnTo>
                    <a:pt x="329537" y="451904"/>
                  </a:lnTo>
                  <a:lnTo>
                    <a:pt x="326311" y="454900"/>
                  </a:lnTo>
                  <a:lnTo>
                    <a:pt x="298485" y="475769"/>
                  </a:lnTo>
                  <a:lnTo>
                    <a:pt x="266165" y="490676"/>
                  </a:lnTo>
                  <a:lnTo>
                    <a:pt x="229351" y="499621"/>
                  </a:lnTo>
                  <a:lnTo>
                    <a:pt x="188043" y="502602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14809" y="7402925"/>
              <a:ext cx="948055" cy="502920"/>
            </a:xfrm>
            <a:custGeom>
              <a:avLst/>
              <a:gdLst/>
              <a:ahLst/>
              <a:cxnLst/>
              <a:rect l="l" t="t" r="r" b="b"/>
              <a:pathLst>
                <a:path w="948055" h="502920">
                  <a:moveTo>
                    <a:pt x="383692" y="250266"/>
                  </a:moveTo>
                  <a:lnTo>
                    <a:pt x="380009" y="245656"/>
                  </a:lnTo>
                  <a:lnTo>
                    <a:pt x="376542" y="242658"/>
                  </a:lnTo>
                  <a:lnTo>
                    <a:pt x="373316" y="241274"/>
                  </a:lnTo>
                  <a:lnTo>
                    <a:pt x="9677" y="241274"/>
                  </a:lnTo>
                  <a:lnTo>
                    <a:pt x="3225" y="244500"/>
                  </a:lnTo>
                  <a:lnTo>
                    <a:pt x="0" y="249110"/>
                  </a:lnTo>
                  <a:lnTo>
                    <a:pt x="0" y="261086"/>
                  </a:lnTo>
                  <a:lnTo>
                    <a:pt x="3225" y="265696"/>
                  </a:lnTo>
                  <a:lnTo>
                    <a:pt x="9677" y="268922"/>
                  </a:lnTo>
                  <a:lnTo>
                    <a:pt x="356031" y="268922"/>
                  </a:lnTo>
                  <a:lnTo>
                    <a:pt x="356031" y="342900"/>
                  </a:lnTo>
                  <a:lnTo>
                    <a:pt x="356730" y="416877"/>
                  </a:lnTo>
                  <a:lnTo>
                    <a:pt x="357187" y="418261"/>
                  </a:lnTo>
                  <a:lnTo>
                    <a:pt x="357886" y="419176"/>
                  </a:lnTo>
                  <a:lnTo>
                    <a:pt x="359727" y="420103"/>
                  </a:lnTo>
                  <a:lnTo>
                    <a:pt x="360641" y="421017"/>
                  </a:lnTo>
                  <a:lnTo>
                    <a:pt x="362496" y="423786"/>
                  </a:lnTo>
                  <a:lnTo>
                    <a:pt x="363639" y="424713"/>
                  </a:lnTo>
                  <a:lnTo>
                    <a:pt x="366407" y="425627"/>
                  </a:lnTo>
                  <a:lnTo>
                    <a:pt x="368020" y="425856"/>
                  </a:lnTo>
                  <a:lnTo>
                    <a:pt x="373087" y="425856"/>
                  </a:lnTo>
                  <a:lnTo>
                    <a:pt x="377698" y="422859"/>
                  </a:lnTo>
                  <a:lnTo>
                    <a:pt x="383692" y="416877"/>
                  </a:lnTo>
                  <a:lnTo>
                    <a:pt x="383692" y="250266"/>
                  </a:lnTo>
                  <a:close/>
                </a:path>
                <a:path w="948055" h="502920">
                  <a:moveTo>
                    <a:pt x="947826" y="1612"/>
                  </a:moveTo>
                  <a:lnTo>
                    <a:pt x="944600" y="0"/>
                  </a:lnTo>
                  <a:lnTo>
                    <a:pt x="933996" y="0"/>
                  </a:lnTo>
                  <a:lnTo>
                    <a:pt x="923632" y="10363"/>
                  </a:lnTo>
                  <a:lnTo>
                    <a:pt x="922705" y="11747"/>
                  </a:lnTo>
                  <a:lnTo>
                    <a:pt x="920407" y="14287"/>
                  </a:lnTo>
                  <a:lnTo>
                    <a:pt x="901966" y="32715"/>
                  </a:lnTo>
                  <a:lnTo>
                    <a:pt x="895286" y="38709"/>
                  </a:lnTo>
                  <a:lnTo>
                    <a:pt x="887895" y="46570"/>
                  </a:lnTo>
                  <a:lnTo>
                    <a:pt x="882319" y="52197"/>
                  </a:lnTo>
                  <a:lnTo>
                    <a:pt x="878560" y="55562"/>
                  </a:lnTo>
                  <a:lnTo>
                    <a:pt x="876617" y="56692"/>
                  </a:lnTo>
                  <a:lnTo>
                    <a:pt x="875931" y="54610"/>
                  </a:lnTo>
                  <a:lnTo>
                    <a:pt x="873163" y="50927"/>
                  </a:lnTo>
                  <a:lnTo>
                    <a:pt x="840105" y="20523"/>
                  </a:lnTo>
                  <a:lnTo>
                    <a:pt x="790676" y="2895"/>
                  </a:lnTo>
                  <a:lnTo>
                    <a:pt x="761161" y="685"/>
                  </a:lnTo>
                  <a:lnTo>
                    <a:pt x="725906" y="3670"/>
                  </a:lnTo>
                  <a:lnTo>
                    <a:pt x="655383" y="25450"/>
                  </a:lnTo>
                  <a:lnTo>
                    <a:pt x="620128" y="44246"/>
                  </a:lnTo>
                  <a:lnTo>
                    <a:pt x="586384" y="67576"/>
                  </a:lnTo>
                  <a:lnTo>
                    <a:pt x="555663" y="94716"/>
                  </a:lnTo>
                  <a:lnTo>
                    <a:pt x="527964" y="125653"/>
                  </a:lnTo>
                  <a:lnTo>
                    <a:pt x="503301" y="160388"/>
                  </a:lnTo>
                  <a:lnTo>
                    <a:pt x="483031" y="197421"/>
                  </a:lnTo>
                  <a:lnTo>
                    <a:pt x="468553" y="235229"/>
                  </a:lnTo>
                  <a:lnTo>
                    <a:pt x="459867" y="273812"/>
                  </a:lnTo>
                  <a:lnTo>
                    <a:pt x="456971" y="313169"/>
                  </a:lnTo>
                  <a:lnTo>
                    <a:pt x="460514" y="352793"/>
                  </a:lnTo>
                  <a:lnTo>
                    <a:pt x="486791" y="420890"/>
                  </a:lnTo>
                  <a:lnTo>
                    <a:pt x="537425" y="472655"/>
                  </a:lnTo>
                  <a:lnTo>
                    <a:pt x="605180" y="499275"/>
                  </a:lnTo>
                  <a:lnTo>
                    <a:pt x="645020" y="502602"/>
                  </a:lnTo>
                  <a:lnTo>
                    <a:pt x="686320" y="499618"/>
                  </a:lnTo>
                  <a:lnTo>
                    <a:pt x="723138" y="490677"/>
                  </a:lnTo>
                  <a:lnTo>
                    <a:pt x="755459" y="475767"/>
                  </a:lnTo>
                  <a:lnTo>
                    <a:pt x="783285" y="454901"/>
                  </a:lnTo>
                  <a:lnTo>
                    <a:pt x="786511" y="451904"/>
                  </a:lnTo>
                  <a:lnTo>
                    <a:pt x="788352" y="450977"/>
                  </a:lnTo>
                  <a:lnTo>
                    <a:pt x="788822" y="450977"/>
                  </a:lnTo>
                  <a:lnTo>
                    <a:pt x="788822" y="451446"/>
                  </a:lnTo>
                  <a:lnTo>
                    <a:pt x="791108" y="455637"/>
                  </a:lnTo>
                  <a:lnTo>
                    <a:pt x="794524" y="460603"/>
                  </a:lnTo>
                  <a:lnTo>
                    <a:pt x="799058" y="466344"/>
                  </a:lnTo>
                  <a:lnTo>
                    <a:pt x="813015" y="482092"/>
                  </a:lnTo>
                  <a:lnTo>
                    <a:pt x="819467" y="486702"/>
                  </a:lnTo>
                  <a:lnTo>
                    <a:pt x="825461" y="486702"/>
                  </a:lnTo>
                  <a:lnTo>
                    <a:pt x="839203" y="443712"/>
                  </a:lnTo>
                  <a:lnTo>
                    <a:pt x="846886" y="412724"/>
                  </a:lnTo>
                  <a:lnTo>
                    <a:pt x="857262" y="374015"/>
                  </a:lnTo>
                  <a:lnTo>
                    <a:pt x="868324" y="335991"/>
                  </a:lnTo>
                  <a:lnTo>
                    <a:pt x="907732" y="330454"/>
                  </a:lnTo>
                  <a:lnTo>
                    <a:pt x="911186" y="330225"/>
                  </a:lnTo>
                  <a:lnTo>
                    <a:pt x="914869" y="328841"/>
                  </a:lnTo>
                  <a:lnTo>
                    <a:pt x="917181" y="324002"/>
                  </a:lnTo>
                  <a:lnTo>
                    <a:pt x="919480" y="315252"/>
                  </a:lnTo>
                  <a:lnTo>
                    <a:pt x="920864" y="306489"/>
                  </a:lnTo>
                  <a:lnTo>
                    <a:pt x="920864" y="301421"/>
                  </a:lnTo>
                  <a:lnTo>
                    <a:pt x="917638" y="299351"/>
                  </a:lnTo>
                  <a:lnTo>
                    <a:pt x="911186" y="299351"/>
                  </a:lnTo>
                  <a:lnTo>
                    <a:pt x="910717" y="298881"/>
                  </a:lnTo>
                  <a:lnTo>
                    <a:pt x="907961" y="298881"/>
                  </a:lnTo>
                  <a:lnTo>
                    <a:pt x="897813" y="299808"/>
                  </a:lnTo>
                  <a:lnTo>
                    <a:pt x="889520" y="300037"/>
                  </a:lnTo>
                  <a:lnTo>
                    <a:pt x="774293" y="299694"/>
                  </a:lnTo>
                  <a:lnTo>
                    <a:pt x="752690" y="299262"/>
                  </a:lnTo>
                  <a:lnTo>
                    <a:pt x="736269" y="298653"/>
                  </a:lnTo>
                  <a:lnTo>
                    <a:pt x="724522" y="298653"/>
                  </a:lnTo>
                  <a:lnTo>
                    <a:pt x="721753" y="301421"/>
                  </a:lnTo>
                  <a:lnTo>
                    <a:pt x="719455" y="305803"/>
                  </a:lnTo>
                  <a:lnTo>
                    <a:pt x="717613" y="311785"/>
                  </a:lnTo>
                  <a:lnTo>
                    <a:pt x="716229" y="324002"/>
                  </a:lnTo>
                  <a:lnTo>
                    <a:pt x="716229" y="325843"/>
                  </a:lnTo>
                  <a:lnTo>
                    <a:pt x="717613" y="327685"/>
                  </a:lnTo>
                  <a:lnTo>
                    <a:pt x="720369" y="330454"/>
                  </a:lnTo>
                  <a:lnTo>
                    <a:pt x="745959" y="330454"/>
                  </a:lnTo>
                  <a:lnTo>
                    <a:pt x="772566" y="331317"/>
                  </a:lnTo>
                  <a:lnTo>
                    <a:pt x="784364" y="390652"/>
                  </a:lnTo>
                  <a:lnTo>
                    <a:pt x="761161" y="436753"/>
                  </a:lnTo>
                  <a:lnTo>
                    <a:pt x="718947" y="461848"/>
                  </a:lnTo>
                  <a:lnTo>
                    <a:pt x="666445" y="470801"/>
                  </a:lnTo>
                  <a:lnTo>
                    <a:pt x="651408" y="469760"/>
                  </a:lnTo>
                  <a:lnTo>
                    <a:pt x="608901" y="460641"/>
                  </a:lnTo>
                  <a:lnTo>
                    <a:pt x="572693" y="439432"/>
                  </a:lnTo>
                  <a:lnTo>
                    <a:pt x="545122" y="405422"/>
                  </a:lnTo>
                  <a:lnTo>
                    <a:pt x="532676" y="365887"/>
                  </a:lnTo>
                  <a:lnTo>
                    <a:pt x="530263" y="334606"/>
                  </a:lnTo>
                  <a:lnTo>
                    <a:pt x="530606" y="320598"/>
                  </a:lnTo>
                  <a:lnTo>
                    <a:pt x="539762" y="259245"/>
                  </a:lnTo>
                  <a:lnTo>
                    <a:pt x="553072" y="214998"/>
                  </a:lnTo>
                  <a:lnTo>
                    <a:pt x="569150" y="176288"/>
                  </a:lnTo>
                  <a:lnTo>
                    <a:pt x="594296" y="130784"/>
                  </a:lnTo>
                  <a:lnTo>
                    <a:pt x="625665" y="95402"/>
                  </a:lnTo>
                  <a:lnTo>
                    <a:pt x="658977" y="68961"/>
                  </a:lnTo>
                  <a:lnTo>
                    <a:pt x="700455" y="46659"/>
                  </a:lnTo>
                  <a:lnTo>
                    <a:pt x="740295" y="35217"/>
                  </a:lnTo>
                  <a:lnTo>
                    <a:pt x="774992" y="31800"/>
                  </a:lnTo>
                  <a:lnTo>
                    <a:pt x="799668" y="34391"/>
                  </a:lnTo>
                  <a:lnTo>
                    <a:pt x="837336" y="53060"/>
                  </a:lnTo>
                  <a:lnTo>
                    <a:pt x="860031" y="88226"/>
                  </a:lnTo>
                  <a:lnTo>
                    <a:pt x="871080" y="131089"/>
                  </a:lnTo>
                  <a:lnTo>
                    <a:pt x="872464" y="154851"/>
                  </a:lnTo>
                  <a:lnTo>
                    <a:pt x="872464" y="163156"/>
                  </a:lnTo>
                  <a:lnTo>
                    <a:pt x="872236" y="170522"/>
                  </a:lnTo>
                  <a:lnTo>
                    <a:pt x="870851" y="188036"/>
                  </a:lnTo>
                  <a:lnTo>
                    <a:pt x="869708" y="195186"/>
                  </a:lnTo>
                  <a:lnTo>
                    <a:pt x="869708" y="197027"/>
                  </a:lnTo>
                  <a:lnTo>
                    <a:pt x="871080" y="199097"/>
                  </a:lnTo>
                  <a:lnTo>
                    <a:pt x="873848" y="201866"/>
                  </a:lnTo>
                  <a:lnTo>
                    <a:pt x="884910" y="201866"/>
                  </a:lnTo>
                  <a:lnTo>
                    <a:pt x="925703" y="99555"/>
                  </a:lnTo>
                  <a:lnTo>
                    <a:pt x="935380" y="59143"/>
                  </a:lnTo>
                  <a:lnTo>
                    <a:pt x="946442" y="11798"/>
                  </a:lnTo>
                  <a:lnTo>
                    <a:pt x="947826" y="4838"/>
                  </a:lnTo>
                  <a:lnTo>
                    <a:pt x="947826" y="1612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795543" y="1061907"/>
            <a:ext cx="630555" cy="312420"/>
            <a:chOff x="8795543" y="1061907"/>
            <a:chExt cx="630555" cy="312420"/>
          </a:xfrm>
        </p:grpSpPr>
        <p:sp>
          <p:nvSpPr>
            <p:cNvPr id="15" name="object 15"/>
            <p:cNvSpPr/>
            <p:nvPr/>
          </p:nvSpPr>
          <p:spPr>
            <a:xfrm>
              <a:off x="8795543" y="1061907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13269" y="1186119"/>
              <a:ext cx="220094" cy="18784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373017" y="1321662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/>
          <p:nvPr/>
        </p:nvSpPr>
        <p:spPr>
          <a:xfrm>
            <a:off x="9587445" y="1084134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19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19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19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821485" y="1321662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0359301" y="1047095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7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13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21" y="169316"/>
                </a:lnTo>
                <a:lnTo>
                  <a:pt x="130314" y="147307"/>
                </a:lnTo>
                <a:lnTo>
                  <a:pt x="134200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75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34"/>
                </a:lnTo>
                <a:lnTo>
                  <a:pt x="110693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76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27" y="128028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70" h="436244">
                <a:moveTo>
                  <a:pt x="458063" y="1308"/>
                </a:moveTo>
                <a:lnTo>
                  <a:pt x="456031" y="0"/>
                </a:lnTo>
                <a:lnTo>
                  <a:pt x="444550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03" y="75831"/>
                </a:lnTo>
                <a:lnTo>
                  <a:pt x="368287" y="114185"/>
                </a:lnTo>
                <a:lnTo>
                  <a:pt x="358254" y="160820"/>
                </a:lnTo>
                <a:lnTo>
                  <a:pt x="354177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400" y="359498"/>
                </a:lnTo>
                <a:lnTo>
                  <a:pt x="413258" y="405701"/>
                </a:lnTo>
                <a:lnTo>
                  <a:pt x="444550" y="435825"/>
                </a:lnTo>
                <a:lnTo>
                  <a:pt x="455891" y="435825"/>
                </a:lnTo>
                <a:lnTo>
                  <a:pt x="458063" y="434517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46" y="399656"/>
                </a:lnTo>
                <a:lnTo>
                  <a:pt x="410997" y="362178"/>
                </a:lnTo>
                <a:lnTo>
                  <a:pt x="397027" y="319430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81" y="195326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69"/>
                </a:lnTo>
                <a:lnTo>
                  <a:pt x="455599" y="7848"/>
                </a:lnTo>
                <a:lnTo>
                  <a:pt x="458063" y="4787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0863987" y="1047095"/>
            <a:ext cx="448945" cy="436245"/>
          </a:xfrm>
          <a:custGeom>
            <a:avLst/>
            <a:gdLst/>
            <a:ahLst/>
            <a:cxnLst/>
            <a:rect l="l" t="t" r="r" b="b"/>
            <a:pathLst>
              <a:path w="448945" h="436244">
                <a:moveTo>
                  <a:pt x="309435" y="20624"/>
                </a:moveTo>
                <a:lnTo>
                  <a:pt x="307403" y="19608"/>
                </a:lnTo>
                <a:lnTo>
                  <a:pt x="300723" y="19608"/>
                </a:lnTo>
                <a:lnTo>
                  <a:pt x="294182" y="26149"/>
                </a:lnTo>
                <a:lnTo>
                  <a:pt x="293611" y="27025"/>
                </a:lnTo>
                <a:lnTo>
                  <a:pt x="280530" y="40233"/>
                </a:lnTo>
                <a:lnTo>
                  <a:pt x="276313" y="44018"/>
                </a:lnTo>
                <a:lnTo>
                  <a:pt x="269341" y="51574"/>
                </a:lnTo>
                <a:lnTo>
                  <a:pt x="265417" y="55346"/>
                </a:lnTo>
                <a:lnTo>
                  <a:pt x="264553" y="55346"/>
                </a:lnTo>
                <a:lnTo>
                  <a:pt x="264109" y="54038"/>
                </a:lnTo>
                <a:lnTo>
                  <a:pt x="263537" y="53174"/>
                </a:lnTo>
                <a:lnTo>
                  <a:pt x="226961" y="25603"/>
                </a:lnTo>
                <a:lnTo>
                  <a:pt x="191770" y="20040"/>
                </a:lnTo>
                <a:lnTo>
                  <a:pt x="169545" y="21920"/>
                </a:lnTo>
                <a:lnTo>
                  <a:pt x="125082" y="35648"/>
                </a:lnTo>
                <a:lnTo>
                  <a:pt x="81584" y="62217"/>
                </a:lnTo>
                <a:lnTo>
                  <a:pt x="44754" y="98818"/>
                </a:lnTo>
                <a:lnTo>
                  <a:pt x="16421" y="144068"/>
                </a:lnTo>
                <a:lnTo>
                  <a:pt x="1828" y="192227"/>
                </a:lnTo>
                <a:lnTo>
                  <a:pt x="0" y="217043"/>
                </a:lnTo>
                <a:lnTo>
                  <a:pt x="2235" y="242023"/>
                </a:lnTo>
                <a:lnTo>
                  <a:pt x="18796" y="284949"/>
                </a:lnTo>
                <a:lnTo>
                  <a:pt x="50723" y="317576"/>
                </a:lnTo>
                <a:lnTo>
                  <a:pt x="93433" y="334365"/>
                </a:lnTo>
                <a:lnTo>
                  <a:pt x="118541" y="336461"/>
                </a:lnTo>
                <a:lnTo>
                  <a:pt x="144589" y="334581"/>
                </a:lnTo>
                <a:lnTo>
                  <a:pt x="167792" y="328942"/>
                </a:lnTo>
                <a:lnTo>
                  <a:pt x="188175" y="319544"/>
                </a:lnTo>
                <a:lnTo>
                  <a:pt x="205714" y="306387"/>
                </a:lnTo>
                <a:lnTo>
                  <a:pt x="207746" y="304495"/>
                </a:lnTo>
                <a:lnTo>
                  <a:pt x="209194" y="303911"/>
                </a:lnTo>
                <a:lnTo>
                  <a:pt x="209194" y="304203"/>
                </a:lnTo>
                <a:lnTo>
                  <a:pt x="210654" y="307403"/>
                </a:lnTo>
                <a:lnTo>
                  <a:pt x="213995" y="311912"/>
                </a:lnTo>
                <a:lnTo>
                  <a:pt x="224459" y="323532"/>
                </a:lnTo>
                <a:lnTo>
                  <a:pt x="228523" y="326440"/>
                </a:lnTo>
                <a:lnTo>
                  <a:pt x="232295" y="326440"/>
                </a:lnTo>
                <a:lnTo>
                  <a:pt x="245808" y="279806"/>
                </a:lnTo>
                <a:lnTo>
                  <a:pt x="252349" y="255397"/>
                </a:lnTo>
                <a:lnTo>
                  <a:pt x="286346" y="227787"/>
                </a:lnTo>
                <a:lnTo>
                  <a:pt x="288671" y="226923"/>
                </a:lnTo>
                <a:lnTo>
                  <a:pt x="290118" y="223875"/>
                </a:lnTo>
                <a:lnTo>
                  <a:pt x="291566" y="218351"/>
                </a:lnTo>
                <a:lnTo>
                  <a:pt x="292442" y="212826"/>
                </a:lnTo>
                <a:lnTo>
                  <a:pt x="292442" y="209626"/>
                </a:lnTo>
                <a:lnTo>
                  <a:pt x="290410" y="208330"/>
                </a:lnTo>
                <a:lnTo>
                  <a:pt x="286346" y="208330"/>
                </a:lnTo>
                <a:lnTo>
                  <a:pt x="286054" y="208038"/>
                </a:lnTo>
                <a:lnTo>
                  <a:pt x="284302" y="208038"/>
                </a:lnTo>
                <a:lnTo>
                  <a:pt x="277914" y="208610"/>
                </a:lnTo>
                <a:lnTo>
                  <a:pt x="272681" y="208762"/>
                </a:lnTo>
                <a:lnTo>
                  <a:pt x="200050" y="208546"/>
                </a:lnTo>
                <a:lnTo>
                  <a:pt x="176072" y="207886"/>
                </a:lnTo>
                <a:lnTo>
                  <a:pt x="168668" y="207886"/>
                </a:lnTo>
                <a:lnTo>
                  <a:pt x="166928" y="209626"/>
                </a:lnTo>
                <a:lnTo>
                  <a:pt x="165468" y="212394"/>
                </a:lnTo>
                <a:lnTo>
                  <a:pt x="164312" y="216166"/>
                </a:lnTo>
                <a:lnTo>
                  <a:pt x="163436" y="225031"/>
                </a:lnTo>
                <a:lnTo>
                  <a:pt x="164312" y="226199"/>
                </a:lnTo>
                <a:lnTo>
                  <a:pt x="166052" y="227939"/>
                </a:lnTo>
                <a:lnTo>
                  <a:pt x="182181" y="227939"/>
                </a:lnTo>
                <a:lnTo>
                  <a:pt x="191490" y="228180"/>
                </a:lnTo>
                <a:lnTo>
                  <a:pt x="203098" y="278345"/>
                </a:lnTo>
                <a:lnTo>
                  <a:pt x="175209" y="306387"/>
                </a:lnTo>
                <a:lnTo>
                  <a:pt x="132054" y="316407"/>
                </a:lnTo>
                <a:lnTo>
                  <a:pt x="125958" y="316115"/>
                </a:lnTo>
                <a:lnTo>
                  <a:pt x="83845" y="304038"/>
                </a:lnTo>
                <a:lnTo>
                  <a:pt x="55575" y="275196"/>
                </a:lnTo>
                <a:lnTo>
                  <a:pt x="46202" y="230555"/>
                </a:lnTo>
                <a:lnTo>
                  <a:pt x="46202" y="224447"/>
                </a:lnTo>
                <a:lnTo>
                  <a:pt x="52197" y="183045"/>
                </a:lnTo>
                <a:lnTo>
                  <a:pt x="65620" y="142405"/>
                </a:lnTo>
                <a:lnTo>
                  <a:pt x="86563" y="102069"/>
                </a:lnTo>
                <a:lnTo>
                  <a:pt x="113614" y="73545"/>
                </a:lnTo>
                <a:lnTo>
                  <a:pt x="146761" y="51866"/>
                </a:lnTo>
                <a:lnTo>
                  <a:pt x="189585" y="40093"/>
                </a:lnTo>
                <a:lnTo>
                  <a:pt x="195249" y="39662"/>
                </a:lnTo>
                <a:lnTo>
                  <a:pt x="200482" y="39662"/>
                </a:lnTo>
                <a:lnTo>
                  <a:pt x="239788" y="53060"/>
                </a:lnTo>
                <a:lnTo>
                  <a:pt x="258445" y="88252"/>
                </a:lnTo>
                <a:lnTo>
                  <a:pt x="261937" y="117233"/>
                </a:lnTo>
                <a:lnTo>
                  <a:pt x="261785" y="127114"/>
                </a:lnTo>
                <a:lnTo>
                  <a:pt x="261213" y="135255"/>
                </a:lnTo>
                <a:lnTo>
                  <a:pt x="260197" y="143827"/>
                </a:lnTo>
                <a:lnTo>
                  <a:pt x="261061" y="145135"/>
                </a:lnTo>
                <a:lnTo>
                  <a:pt x="262801" y="146875"/>
                </a:lnTo>
                <a:lnTo>
                  <a:pt x="269786" y="146875"/>
                </a:lnTo>
                <a:lnTo>
                  <a:pt x="295490" y="82372"/>
                </a:lnTo>
                <a:lnTo>
                  <a:pt x="305955" y="38455"/>
                </a:lnTo>
                <a:lnTo>
                  <a:pt x="309435" y="22656"/>
                </a:lnTo>
                <a:lnTo>
                  <a:pt x="309435" y="20624"/>
                </a:lnTo>
                <a:close/>
              </a:path>
              <a:path w="448945" h="436244">
                <a:moveTo>
                  <a:pt x="448906" y="217919"/>
                </a:moveTo>
                <a:lnTo>
                  <a:pt x="444220" y="159296"/>
                </a:lnTo>
                <a:lnTo>
                  <a:pt x="430161" y="102857"/>
                </a:lnTo>
                <a:lnTo>
                  <a:pt x="405866" y="52082"/>
                </a:lnTo>
                <a:lnTo>
                  <a:pt x="370459" y="10452"/>
                </a:lnTo>
                <a:lnTo>
                  <a:pt x="358254" y="0"/>
                </a:lnTo>
                <a:lnTo>
                  <a:pt x="348665" y="0"/>
                </a:lnTo>
                <a:lnTo>
                  <a:pt x="346925" y="431"/>
                </a:lnTo>
                <a:lnTo>
                  <a:pt x="345465" y="1308"/>
                </a:lnTo>
                <a:lnTo>
                  <a:pt x="344741" y="2908"/>
                </a:lnTo>
                <a:lnTo>
                  <a:pt x="344741" y="5232"/>
                </a:lnTo>
                <a:lnTo>
                  <a:pt x="373849" y="41630"/>
                </a:lnTo>
                <a:lnTo>
                  <a:pt x="392772" y="77698"/>
                </a:lnTo>
                <a:lnTo>
                  <a:pt x="406285" y="119100"/>
                </a:lnTo>
                <a:lnTo>
                  <a:pt x="414388" y="165836"/>
                </a:lnTo>
                <a:lnTo>
                  <a:pt x="417093" y="217919"/>
                </a:lnTo>
                <a:lnTo>
                  <a:pt x="414388" y="269989"/>
                </a:lnTo>
                <a:lnTo>
                  <a:pt x="406285" y="316725"/>
                </a:lnTo>
                <a:lnTo>
                  <a:pt x="392772" y="358127"/>
                </a:lnTo>
                <a:lnTo>
                  <a:pt x="373849" y="394195"/>
                </a:lnTo>
                <a:lnTo>
                  <a:pt x="349542" y="424929"/>
                </a:lnTo>
                <a:lnTo>
                  <a:pt x="344741" y="430593"/>
                </a:lnTo>
                <a:lnTo>
                  <a:pt x="345033" y="432346"/>
                </a:lnTo>
                <a:lnTo>
                  <a:pt x="345465" y="433654"/>
                </a:lnTo>
                <a:lnTo>
                  <a:pt x="346633" y="435394"/>
                </a:lnTo>
                <a:lnTo>
                  <a:pt x="347357" y="435825"/>
                </a:lnTo>
                <a:lnTo>
                  <a:pt x="358254" y="435825"/>
                </a:lnTo>
                <a:lnTo>
                  <a:pt x="359994" y="434086"/>
                </a:lnTo>
                <a:lnTo>
                  <a:pt x="368566" y="427253"/>
                </a:lnTo>
                <a:lnTo>
                  <a:pt x="398437" y="394347"/>
                </a:lnTo>
                <a:lnTo>
                  <a:pt x="418401" y="359994"/>
                </a:lnTo>
                <a:lnTo>
                  <a:pt x="434517" y="321640"/>
                </a:lnTo>
                <a:lnTo>
                  <a:pt x="444550" y="275005"/>
                </a:lnTo>
                <a:lnTo>
                  <a:pt x="448627" y="232600"/>
                </a:lnTo>
                <a:lnTo>
                  <a:pt x="44890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418652" y="2730367"/>
            <a:ext cx="11958320" cy="7531100"/>
            <a:chOff x="6418652" y="2730367"/>
            <a:chExt cx="11958320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5193252" y="3455396"/>
              <a:ext cx="2237740" cy="2680970"/>
            </a:xfrm>
            <a:custGeom>
              <a:avLst/>
              <a:gdLst/>
              <a:ahLst/>
              <a:cxnLst/>
              <a:rect l="l" t="t" r="r" b="b"/>
              <a:pathLst>
                <a:path w="2237740" h="2680970">
                  <a:moveTo>
                    <a:pt x="432536" y="106616"/>
                  </a:moveTo>
                  <a:lnTo>
                    <a:pt x="425284" y="57073"/>
                  </a:lnTo>
                  <a:lnTo>
                    <a:pt x="405130" y="24371"/>
                  </a:lnTo>
                  <a:lnTo>
                    <a:pt x="399034" y="19672"/>
                  </a:lnTo>
                  <a:lnTo>
                    <a:pt x="399034" y="124891"/>
                  </a:lnTo>
                  <a:lnTo>
                    <a:pt x="395135" y="154165"/>
                  </a:lnTo>
                  <a:lnTo>
                    <a:pt x="366191" y="210134"/>
                  </a:lnTo>
                  <a:lnTo>
                    <a:pt x="310603" y="259816"/>
                  </a:lnTo>
                  <a:lnTo>
                    <a:pt x="276047" y="276237"/>
                  </a:lnTo>
                  <a:lnTo>
                    <a:pt x="237490" y="286092"/>
                  </a:lnTo>
                  <a:lnTo>
                    <a:pt x="194945" y="289382"/>
                  </a:lnTo>
                  <a:lnTo>
                    <a:pt x="193929" y="289382"/>
                  </a:lnTo>
                  <a:lnTo>
                    <a:pt x="188849" y="288874"/>
                  </a:lnTo>
                  <a:lnTo>
                    <a:pt x="179717" y="287858"/>
                  </a:lnTo>
                  <a:lnTo>
                    <a:pt x="180632" y="283286"/>
                  </a:lnTo>
                  <a:lnTo>
                    <a:pt x="191897" y="226987"/>
                  </a:lnTo>
                  <a:lnTo>
                    <a:pt x="202565" y="185483"/>
                  </a:lnTo>
                  <a:lnTo>
                    <a:pt x="219265" y="145021"/>
                  </a:lnTo>
                  <a:lnTo>
                    <a:pt x="246303" y="102755"/>
                  </a:lnTo>
                  <a:lnTo>
                    <a:pt x="278612" y="72732"/>
                  </a:lnTo>
                  <a:lnTo>
                    <a:pt x="313651" y="57492"/>
                  </a:lnTo>
                  <a:lnTo>
                    <a:pt x="332016" y="55587"/>
                  </a:lnTo>
                  <a:lnTo>
                    <a:pt x="346494" y="57073"/>
                  </a:lnTo>
                  <a:lnTo>
                    <a:pt x="380758" y="74625"/>
                  </a:lnTo>
                  <a:lnTo>
                    <a:pt x="397891" y="109753"/>
                  </a:lnTo>
                  <a:lnTo>
                    <a:pt x="399034" y="124891"/>
                  </a:lnTo>
                  <a:lnTo>
                    <a:pt x="399034" y="19672"/>
                  </a:lnTo>
                  <a:lnTo>
                    <a:pt x="391325" y="13703"/>
                  </a:lnTo>
                  <a:lnTo>
                    <a:pt x="376567" y="6096"/>
                  </a:lnTo>
                  <a:lnTo>
                    <a:pt x="360857" y="1524"/>
                  </a:lnTo>
                  <a:lnTo>
                    <a:pt x="344208" y="0"/>
                  </a:lnTo>
                  <a:lnTo>
                    <a:pt x="329882" y="901"/>
                  </a:lnTo>
                  <a:lnTo>
                    <a:pt x="288607" y="14465"/>
                  </a:lnTo>
                  <a:lnTo>
                    <a:pt x="253339" y="40462"/>
                  </a:lnTo>
                  <a:lnTo>
                    <a:pt x="225412" y="76530"/>
                  </a:lnTo>
                  <a:lnTo>
                    <a:pt x="198488" y="126365"/>
                  </a:lnTo>
                  <a:lnTo>
                    <a:pt x="177431" y="175907"/>
                  </a:lnTo>
                  <a:lnTo>
                    <a:pt x="159016" y="230022"/>
                  </a:lnTo>
                  <a:lnTo>
                    <a:pt x="152298" y="251307"/>
                  </a:lnTo>
                  <a:lnTo>
                    <a:pt x="142405" y="282524"/>
                  </a:lnTo>
                  <a:lnTo>
                    <a:pt x="102806" y="271868"/>
                  </a:lnTo>
                  <a:lnTo>
                    <a:pt x="62064" y="248399"/>
                  </a:lnTo>
                  <a:lnTo>
                    <a:pt x="37973" y="212509"/>
                  </a:lnTo>
                  <a:lnTo>
                    <a:pt x="31978" y="176669"/>
                  </a:lnTo>
                  <a:lnTo>
                    <a:pt x="33604" y="164109"/>
                  </a:lnTo>
                  <a:lnTo>
                    <a:pt x="48729" y="108140"/>
                  </a:lnTo>
                  <a:lnTo>
                    <a:pt x="67957" y="64160"/>
                  </a:lnTo>
                  <a:lnTo>
                    <a:pt x="95186" y="25133"/>
                  </a:lnTo>
                  <a:lnTo>
                    <a:pt x="99250" y="21069"/>
                  </a:lnTo>
                  <a:lnTo>
                    <a:pt x="101282" y="17513"/>
                  </a:lnTo>
                  <a:lnTo>
                    <a:pt x="101282" y="10414"/>
                  </a:lnTo>
                  <a:lnTo>
                    <a:pt x="95948" y="8382"/>
                  </a:lnTo>
                  <a:lnTo>
                    <a:pt x="75387" y="8382"/>
                  </a:lnTo>
                  <a:lnTo>
                    <a:pt x="43599" y="49123"/>
                  </a:lnTo>
                  <a:lnTo>
                    <a:pt x="19799" y="99758"/>
                  </a:lnTo>
                  <a:lnTo>
                    <a:pt x="4953" y="150596"/>
                  </a:lnTo>
                  <a:lnTo>
                    <a:pt x="0" y="191909"/>
                  </a:lnTo>
                  <a:lnTo>
                    <a:pt x="825" y="201231"/>
                  </a:lnTo>
                  <a:lnTo>
                    <a:pt x="8940" y="244259"/>
                  </a:lnTo>
                  <a:lnTo>
                    <a:pt x="28981" y="276720"/>
                  </a:lnTo>
                  <a:lnTo>
                    <a:pt x="60413" y="306641"/>
                  </a:lnTo>
                  <a:lnTo>
                    <a:pt x="100266" y="328980"/>
                  </a:lnTo>
                  <a:lnTo>
                    <a:pt x="114985" y="334302"/>
                  </a:lnTo>
                  <a:lnTo>
                    <a:pt x="118541" y="335572"/>
                  </a:lnTo>
                  <a:lnTo>
                    <a:pt x="124891" y="338112"/>
                  </a:lnTo>
                  <a:lnTo>
                    <a:pt x="106565" y="396227"/>
                  </a:lnTo>
                  <a:lnTo>
                    <a:pt x="93472" y="438823"/>
                  </a:lnTo>
                  <a:lnTo>
                    <a:pt x="85623" y="465912"/>
                  </a:lnTo>
                  <a:lnTo>
                    <a:pt x="83007" y="477469"/>
                  </a:lnTo>
                  <a:lnTo>
                    <a:pt x="84480" y="487616"/>
                  </a:lnTo>
                  <a:lnTo>
                    <a:pt x="88900" y="495173"/>
                  </a:lnTo>
                  <a:lnTo>
                    <a:pt x="96278" y="500176"/>
                  </a:lnTo>
                  <a:lnTo>
                    <a:pt x="106603" y="502602"/>
                  </a:lnTo>
                  <a:lnTo>
                    <a:pt x="113715" y="502602"/>
                  </a:lnTo>
                  <a:lnTo>
                    <a:pt x="145453" y="472909"/>
                  </a:lnTo>
                  <a:lnTo>
                    <a:pt x="153822" y="431787"/>
                  </a:lnTo>
                  <a:lnTo>
                    <a:pt x="162102" y="386803"/>
                  </a:lnTo>
                  <a:lnTo>
                    <a:pt x="164490" y="373151"/>
                  </a:lnTo>
                  <a:lnTo>
                    <a:pt x="169811" y="345732"/>
                  </a:lnTo>
                  <a:lnTo>
                    <a:pt x="169811" y="344716"/>
                  </a:lnTo>
                  <a:lnTo>
                    <a:pt x="176415" y="344208"/>
                  </a:lnTo>
                  <a:lnTo>
                    <a:pt x="189611" y="344208"/>
                  </a:lnTo>
                  <a:lnTo>
                    <a:pt x="220840" y="342061"/>
                  </a:lnTo>
                  <a:lnTo>
                    <a:pt x="281000" y="324929"/>
                  </a:lnTo>
                  <a:lnTo>
                    <a:pt x="336969" y="291515"/>
                  </a:lnTo>
                  <a:lnTo>
                    <a:pt x="381901" y="246976"/>
                  </a:lnTo>
                  <a:lnTo>
                    <a:pt x="414121" y="193141"/>
                  </a:lnTo>
                  <a:lnTo>
                    <a:pt x="430491" y="136029"/>
                  </a:lnTo>
                  <a:lnTo>
                    <a:pt x="432536" y="106616"/>
                  </a:lnTo>
                  <a:close/>
                </a:path>
                <a:path w="2237740" h="2680970">
                  <a:moveTo>
                    <a:pt x="2237473" y="2234958"/>
                  </a:moveTo>
                  <a:lnTo>
                    <a:pt x="2230450" y="2197062"/>
                  </a:lnTo>
                  <a:lnTo>
                    <a:pt x="2197671" y="2174875"/>
                  </a:lnTo>
                  <a:lnTo>
                    <a:pt x="2188311" y="2175802"/>
                  </a:lnTo>
                  <a:lnTo>
                    <a:pt x="2154948" y="2204910"/>
                  </a:lnTo>
                  <a:lnTo>
                    <a:pt x="2151634" y="2220912"/>
                  </a:lnTo>
                  <a:lnTo>
                    <a:pt x="2151634" y="2227161"/>
                  </a:lnTo>
                  <a:lnTo>
                    <a:pt x="2153716" y="2233142"/>
                  </a:lnTo>
                  <a:lnTo>
                    <a:pt x="2162035" y="2244585"/>
                  </a:lnTo>
                  <a:lnTo>
                    <a:pt x="2166721" y="2249271"/>
                  </a:lnTo>
                  <a:lnTo>
                    <a:pt x="2177123" y="2256548"/>
                  </a:lnTo>
                  <a:lnTo>
                    <a:pt x="2181809" y="2262797"/>
                  </a:lnTo>
                  <a:lnTo>
                    <a:pt x="2192210" y="2303627"/>
                  </a:lnTo>
                  <a:lnTo>
                    <a:pt x="2188108" y="2333866"/>
                  </a:lnTo>
                  <a:lnTo>
                    <a:pt x="2157679" y="2397861"/>
                  </a:lnTo>
                  <a:lnTo>
                    <a:pt x="2131339" y="2431605"/>
                  </a:lnTo>
                  <a:lnTo>
                    <a:pt x="2100859" y="2461653"/>
                  </a:lnTo>
                  <a:lnTo>
                    <a:pt x="2037257" y="2495994"/>
                  </a:lnTo>
                  <a:lnTo>
                    <a:pt x="2004136" y="2500287"/>
                  </a:lnTo>
                  <a:lnTo>
                    <a:pt x="2001024" y="2500287"/>
                  </a:lnTo>
                  <a:lnTo>
                    <a:pt x="1999462" y="2500020"/>
                  </a:lnTo>
                  <a:lnTo>
                    <a:pt x="1999462" y="2499499"/>
                  </a:lnTo>
                  <a:lnTo>
                    <a:pt x="2103907" y="2080818"/>
                  </a:lnTo>
                  <a:lnTo>
                    <a:pt x="2116544" y="2029155"/>
                  </a:lnTo>
                  <a:lnTo>
                    <a:pt x="2124125" y="1997036"/>
                  </a:lnTo>
                  <a:lnTo>
                    <a:pt x="2126653" y="1984463"/>
                  </a:lnTo>
                  <a:lnTo>
                    <a:pt x="2126653" y="1980819"/>
                  </a:lnTo>
                  <a:lnTo>
                    <a:pt x="2121458" y="1979002"/>
                  </a:lnTo>
                  <a:lnTo>
                    <a:pt x="2104288" y="1979002"/>
                  </a:lnTo>
                  <a:lnTo>
                    <a:pt x="2087575" y="2022386"/>
                  </a:lnTo>
                  <a:lnTo>
                    <a:pt x="2032228" y="2239645"/>
                  </a:lnTo>
                  <a:lnTo>
                    <a:pt x="1968246" y="2497937"/>
                  </a:lnTo>
                  <a:lnTo>
                    <a:pt x="1960702" y="2497937"/>
                  </a:lnTo>
                  <a:lnTo>
                    <a:pt x="1952637" y="2495867"/>
                  </a:lnTo>
                  <a:lnTo>
                    <a:pt x="1943277" y="2491702"/>
                  </a:lnTo>
                  <a:lnTo>
                    <a:pt x="1934743" y="2488768"/>
                  </a:lnTo>
                  <a:lnTo>
                    <a:pt x="1901380" y="2462733"/>
                  </a:lnTo>
                  <a:lnTo>
                    <a:pt x="1888642" y="2421471"/>
                  </a:lnTo>
                  <a:lnTo>
                    <a:pt x="1889861" y="2403957"/>
                  </a:lnTo>
                  <a:lnTo>
                    <a:pt x="1894306" y="2381859"/>
                  </a:lnTo>
                  <a:lnTo>
                    <a:pt x="1901964" y="2355189"/>
                  </a:lnTo>
                  <a:lnTo>
                    <a:pt x="1912835" y="2323922"/>
                  </a:lnTo>
                  <a:lnTo>
                    <a:pt x="1923757" y="2293582"/>
                  </a:lnTo>
                  <a:lnTo>
                    <a:pt x="1931568" y="2269680"/>
                  </a:lnTo>
                  <a:lnTo>
                    <a:pt x="1936254" y="2252230"/>
                  </a:lnTo>
                  <a:lnTo>
                    <a:pt x="1937804" y="2241207"/>
                  </a:lnTo>
                  <a:lnTo>
                    <a:pt x="1936635" y="2228088"/>
                  </a:lnTo>
                  <a:lnTo>
                    <a:pt x="1908886" y="2186965"/>
                  </a:lnTo>
                  <a:lnTo>
                    <a:pt x="1868360" y="2176437"/>
                  </a:lnTo>
                  <a:lnTo>
                    <a:pt x="1851621" y="2178240"/>
                  </a:lnTo>
                  <a:lnTo>
                    <a:pt x="1806702" y="2205304"/>
                  </a:lnTo>
                  <a:lnTo>
                    <a:pt x="1775396" y="2247303"/>
                  </a:lnTo>
                  <a:lnTo>
                    <a:pt x="1761642" y="2282952"/>
                  </a:lnTo>
                  <a:lnTo>
                    <a:pt x="1759102" y="2296604"/>
                  </a:lnTo>
                  <a:lnTo>
                    <a:pt x="1759102" y="2298166"/>
                  </a:lnTo>
                  <a:lnTo>
                    <a:pt x="1760664" y="2300516"/>
                  </a:lnTo>
                  <a:lnTo>
                    <a:pt x="1763788" y="2303627"/>
                  </a:lnTo>
                  <a:lnTo>
                    <a:pt x="1782000" y="2303627"/>
                  </a:lnTo>
                  <a:lnTo>
                    <a:pt x="1786153" y="2303107"/>
                  </a:lnTo>
                  <a:lnTo>
                    <a:pt x="1788236" y="2301024"/>
                  </a:lnTo>
                  <a:lnTo>
                    <a:pt x="1790319" y="2295309"/>
                  </a:lnTo>
                  <a:lnTo>
                    <a:pt x="1793443" y="2284907"/>
                  </a:lnTo>
                  <a:lnTo>
                    <a:pt x="1796021" y="2276995"/>
                  </a:lnTo>
                  <a:lnTo>
                    <a:pt x="1816849" y="2235543"/>
                  </a:lnTo>
                  <a:lnTo>
                    <a:pt x="1845729" y="2209012"/>
                  </a:lnTo>
                  <a:lnTo>
                    <a:pt x="1862899" y="2205304"/>
                  </a:lnTo>
                  <a:lnTo>
                    <a:pt x="1869655" y="2205304"/>
                  </a:lnTo>
                  <a:lnTo>
                    <a:pt x="1872513" y="2206345"/>
                  </a:lnTo>
                  <a:lnTo>
                    <a:pt x="1876679" y="2210511"/>
                  </a:lnTo>
                  <a:lnTo>
                    <a:pt x="1877720" y="2212327"/>
                  </a:lnTo>
                  <a:lnTo>
                    <a:pt x="1877720" y="2223249"/>
                  </a:lnTo>
                  <a:lnTo>
                    <a:pt x="1875764" y="2237740"/>
                  </a:lnTo>
                  <a:lnTo>
                    <a:pt x="1870697" y="2257006"/>
                  </a:lnTo>
                  <a:lnTo>
                    <a:pt x="1862505" y="2282609"/>
                  </a:lnTo>
                  <a:lnTo>
                    <a:pt x="1839925" y="2346985"/>
                  </a:lnTo>
                  <a:lnTo>
                    <a:pt x="1831873" y="2374061"/>
                  </a:lnTo>
                  <a:lnTo>
                    <a:pt x="1827047" y="2395766"/>
                  </a:lnTo>
                  <a:lnTo>
                    <a:pt x="1825434" y="2412098"/>
                  </a:lnTo>
                  <a:lnTo>
                    <a:pt x="1833194" y="2455849"/>
                  </a:lnTo>
                  <a:lnTo>
                    <a:pt x="1856460" y="2489555"/>
                  </a:lnTo>
                  <a:lnTo>
                    <a:pt x="1895233" y="2513203"/>
                  </a:lnTo>
                  <a:lnTo>
                    <a:pt x="1949513" y="2526817"/>
                  </a:lnTo>
                  <a:lnTo>
                    <a:pt x="1953158" y="2526817"/>
                  </a:lnTo>
                  <a:lnTo>
                    <a:pt x="1956803" y="2527071"/>
                  </a:lnTo>
                  <a:lnTo>
                    <a:pt x="1960435" y="2527592"/>
                  </a:lnTo>
                  <a:lnTo>
                    <a:pt x="1959317" y="2533015"/>
                  </a:lnTo>
                  <a:lnTo>
                    <a:pt x="1955952" y="2546908"/>
                  </a:lnTo>
                  <a:lnTo>
                    <a:pt x="1929028" y="2653817"/>
                  </a:lnTo>
                  <a:lnTo>
                    <a:pt x="1925662" y="2668206"/>
                  </a:lnTo>
                  <a:lnTo>
                    <a:pt x="1924545" y="2674302"/>
                  </a:lnTo>
                  <a:lnTo>
                    <a:pt x="1924545" y="2675344"/>
                  </a:lnTo>
                  <a:lnTo>
                    <a:pt x="1926107" y="2677426"/>
                  </a:lnTo>
                  <a:lnTo>
                    <a:pt x="1929231" y="2680551"/>
                  </a:lnTo>
                  <a:lnTo>
                    <a:pt x="1948738" y="2680551"/>
                  </a:lnTo>
                  <a:lnTo>
                    <a:pt x="1953933" y="2678988"/>
                  </a:lnTo>
                  <a:lnTo>
                    <a:pt x="1954974" y="2675864"/>
                  </a:lnTo>
                  <a:lnTo>
                    <a:pt x="1973707" y="2601734"/>
                  </a:lnTo>
                  <a:lnTo>
                    <a:pt x="1991652" y="2529154"/>
                  </a:lnTo>
                  <a:lnTo>
                    <a:pt x="1999462" y="2529154"/>
                  </a:lnTo>
                  <a:lnTo>
                    <a:pt x="2063254" y="2515895"/>
                  </a:lnTo>
                  <a:lnTo>
                    <a:pt x="2126653" y="2476093"/>
                  </a:lnTo>
                  <a:lnTo>
                    <a:pt x="2155875" y="2448242"/>
                  </a:lnTo>
                  <a:lnTo>
                    <a:pt x="2180310" y="2417762"/>
                  </a:lnTo>
                  <a:lnTo>
                    <a:pt x="2199970" y="2384641"/>
                  </a:lnTo>
                  <a:lnTo>
                    <a:pt x="2214842" y="2348890"/>
                  </a:lnTo>
                  <a:lnTo>
                    <a:pt x="2228888" y="2295829"/>
                  </a:lnTo>
                  <a:lnTo>
                    <a:pt x="2236940" y="2247252"/>
                  </a:lnTo>
                  <a:lnTo>
                    <a:pt x="2237473" y="2234958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3591197" y="8607075"/>
              <a:ext cx="2629535" cy="617855"/>
            </a:xfrm>
            <a:custGeom>
              <a:avLst/>
              <a:gdLst/>
              <a:ahLst/>
              <a:cxnLst/>
              <a:rect l="l" t="t" r="r" b="b"/>
              <a:pathLst>
                <a:path w="2629534" h="617854">
                  <a:moveTo>
                    <a:pt x="499783" y="265264"/>
                  </a:moveTo>
                  <a:lnTo>
                    <a:pt x="493636" y="262928"/>
                  </a:lnTo>
                  <a:lnTo>
                    <a:pt x="481342" y="262928"/>
                  </a:lnTo>
                  <a:lnTo>
                    <a:pt x="462013" y="279615"/>
                  </a:lnTo>
                  <a:lnTo>
                    <a:pt x="449338" y="319036"/>
                  </a:lnTo>
                  <a:lnTo>
                    <a:pt x="434136" y="356476"/>
                  </a:lnTo>
                  <a:lnTo>
                    <a:pt x="416394" y="391934"/>
                  </a:lnTo>
                  <a:lnTo>
                    <a:pt x="396138" y="425424"/>
                  </a:lnTo>
                  <a:lnTo>
                    <a:pt x="396138" y="399948"/>
                  </a:lnTo>
                  <a:lnTo>
                    <a:pt x="395427" y="383755"/>
                  </a:lnTo>
                  <a:lnTo>
                    <a:pt x="389991" y="341096"/>
                  </a:lnTo>
                  <a:lnTo>
                    <a:pt x="370890" y="294106"/>
                  </a:lnTo>
                  <a:lnTo>
                    <a:pt x="339928" y="255016"/>
                  </a:lnTo>
                  <a:lnTo>
                    <a:pt x="336499" y="252387"/>
                  </a:lnTo>
                  <a:lnTo>
                    <a:pt x="324116" y="242862"/>
                  </a:lnTo>
                  <a:lnTo>
                    <a:pt x="324116" y="509739"/>
                  </a:lnTo>
                  <a:lnTo>
                    <a:pt x="303034" y="529069"/>
                  </a:lnTo>
                  <a:lnTo>
                    <a:pt x="259067" y="557555"/>
                  </a:lnTo>
                  <a:lnTo>
                    <a:pt x="217398" y="574903"/>
                  </a:lnTo>
                  <a:lnTo>
                    <a:pt x="174472" y="584111"/>
                  </a:lnTo>
                  <a:lnTo>
                    <a:pt x="152844" y="585279"/>
                  </a:lnTo>
                  <a:lnTo>
                    <a:pt x="137248" y="583692"/>
                  </a:lnTo>
                  <a:lnTo>
                    <a:pt x="98386" y="565073"/>
                  </a:lnTo>
                  <a:lnTo>
                    <a:pt x="77800" y="522757"/>
                  </a:lnTo>
                  <a:lnTo>
                    <a:pt x="76428" y="502716"/>
                  </a:lnTo>
                  <a:lnTo>
                    <a:pt x="77736" y="485152"/>
                  </a:lnTo>
                  <a:lnTo>
                    <a:pt x="85648" y="439470"/>
                  </a:lnTo>
                  <a:lnTo>
                    <a:pt x="100253" y="383044"/>
                  </a:lnTo>
                  <a:lnTo>
                    <a:pt x="119570" y="335610"/>
                  </a:lnTo>
                  <a:lnTo>
                    <a:pt x="154647" y="288455"/>
                  </a:lnTo>
                  <a:lnTo>
                    <a:pt x="207797" y="256387"/>
                  </a:lnTo>
                  <a:lnTo>
                    <a:pt x="267906" y="258699"/>
                  </a:lnTo>
                  <a:lnTo>
                    <a:pt x="308305" y="309206"/>
                  </a:lnTo>
                  <a:lnTo>
                    <a:pt x="317969" y="353402"/>
                  </a:lnTo>
                  <a:lnTo>
                    <a:pt x="321703" y="407860"/>
                  </a:lnTo>
                  <a:lnTo>
                    <a:pt x="323075" y="452869"/>
                  </a:lnTo>
                  <a:lnTo>
                    <a:pt x="324116" y="509739"/>
                  </a:lnTo>
                  <a:lnTo>
                    <a:pt x="324116" y="242862"/>
                  </a:lnTo>
                  <a:lnTo>
                    <a:pt x="319951" y="239649"/>
                  </a:lnTo>
                  <a:lnTo>
                    <a:pt x="296887" y="228676"/>
                  </a:lnTo>
                  <a:lnTo>
                    <a:pt x="270764" y="222084"/>
                  </a:lnTo>
                  <a:lnTo>
                    <a:pt x="241554" y="219887"/>
                  </a:lnTo>
                  <a:lnTo>
                    <a:pt x="197256" y="224612"/>
                  </a:lnTo>
                  <a:lnTo>
                    <a:pt x="154813" y="238772"/>
                  </a:lnTo>
                  <a:lnTo>
                    <a:pt x="114249" y="262382"/>
                  </a:lnTo>
                  <a:lnTo>
                    <a:pt x="75539" y="295427"/>
                  </a:lnTo>
                  <a:lnTo>
                    <a:pt x="42494" y="334733"/>
                  </a:lnTo>
                  <a:lnTo>
                    <a:pt x="18884" y="377113"/>
                  </a:lnTo>
                  <a:lnTo>
                    <a:pt x="4724" y="422567"/>
                  </a:lnTo>
                  <a:lnTo>
                    <a:pt x="0" y="471093"/>
                  </a:lnTo>
                  <a:lnTo>
                    <a:pt x="2476" y="499592"/>
                  </a:lnTo>
                  <a:lnTo>
                    <a:pt x="22237" y="550976"/>
                  </a:lnTo>
                  <a:lnTo>
                    <a:pt x="61163" y="593077"/>
                  </a:lnTo>
                  <a:lnTo>
                    <a:pt x="115620" y="615035"/>
                  </a:lnTo>
                  <a:lnTo>
                    <a:pt x="148450" y="617778"/>
                  </a:lnTo>
                  <a:lnTo>
                    <a:pt x="162166" y="617283"/>
                  </a:lnTo>
                  <a:lnTo>
                    <a:pt x="204660" y="609879"/>
                  </a:lnTo>
                  <a:lnTo>
                    <a:pt x="244182" y="597027"/>
                  </a:lnTo>
                  <a:lnTo>
                    <a:pt x="270662" y="585279"/>
                  </a:lnTo>
                  <a:lnTo>
                    <a:pt x="276466" y="582422"/>
                  </a:lnTo>
                  <a:lnTo>
                    <a:pt x="310502" y="562444"/>
                  </a:lnTo>
                  <a:lnTo>
                    <a:pt x="321487" y="554545"/>
                  </a:lnTo>
                  <a:lnTo>
                    <a:pt x="331139" y="547509"/>
                  </a:lnTo>
                  <a:lnTo>
                    <a:pt x="364299" y="601091"/>
                  </a:lnTo>
                  <a:lnTo>
                    <a:pt x="413715" y="616902"/>
                  </a:lnTo>
                  <a:lnTo>
                    <a:pt x="419862" y="616902"/>
                  </a:lnTo>
                  <a:lnTo>
                    <a:pt x="458508" y="603732"/>
                  </a:lnTo>
                  <a:lnTo>
                    <a:pt x="489242" y="570344"/>
                  </a:lnTo>
                  <a:lnTo>
                    <a:pt x="494512" y="548970"/>
                  </a:lnTo>
                  <a:lnTo>
                    <a:pt x="488657" y="546633"/>
                  </a:lnTo>
                  <a:lnTo>
                    <a:pt x="476948" y="546633"/>
                  </a:lnTo>
                  <a:lnTo>
                    <a:pt x="469925" y="547217"/>
                  </a:lnTo>
                  <a:lnTo>
                    <a:pt x="465531" y="547801"/>
                  </a:lnTo>
                  <a:lnTo>
                    <a:pt x="462013" y="548970"/>
                  </a:lnTo>
                  <a:lnTo>
                    <a:pt x="460552" y="551319"/>
                  </a:lnTo>
                  <a:lnTo>
                    <a:pt x="459384" y="555421"/>
                  </a:lnTo>
                  <a:lnTo>
                    <a:pt x="456450" y="563613"/>
                  </a:lnTo>
                  <a:lnTo>
                    <a:pt x="451485" y="570344"/>
                  </a:lnTo>
                  <a:lnTo>
                    <a:pt x="437426" y="580885"/>
                  </a:lnTo>
                  <a:lnTo>
                    <a:pt x="429818" y="584111"/>
                  </a:lnTo>
                  <a:lnTo>
                    <a:pt x="421614" y="585279"/>
                  </a:lnTo>
                  <a:lnTo>
                    <a:pt x="414007" y="584695"/>
                  </a:lnTo>
                  <a:lnTo>
                    <a:pt x="401358" y="547509"/>
                  </a:lnTo>
                  <a:lnTo>
                    <a:pt x="397903" y="500075"/>
                  </a:lnTo>
                  <a:lnTo>
                    <a:pt x="397027" y="479005"/>
                  </a:lnTo>
                  <a:lnTo>
                    <a:pt x="406679" y="466699"/>
                  </a:lnTo>
                  <a:lnTo>
                    <a:pt x="421233" y="446392"/>
                  </a:lnTo>
                  <a:lnTo>
                    <a:pt x="434721" y="425424"/>
                  </a:lnTo>
                  <a:lnTo>
                    <a:pt x="435013" y="424980"/>
                  </a:lnTo>
                  <a:lnTo>
                    <a:pt x="448017" y="402475"/>
                  </a:lnTo>
                  <a:lnTo>
                    <a:pt x="471131" y="356082"/>
                  </a:lnTo>
                  <a:lnTo>
                    <a:pt x="486943" y="318757"/>
                  </a:lnTo>
                  <a:lnTo>
                    <a:pt x="499300" y="275056"/>
                  </a:lnTo>
                  <a:lnTo>
                    <a:pt x="499783" y="269951"/>
                  </a:lnTo>
                  <a:lnTo>
                    <a:pt x="499783" y="265264"/>
                  </a:lnTo>
                  <a:close/>
                </a:path>
                <a:path w="2629534" h="617854">
                  <a:moveTo>
                    <a:pt x="2629204" y="92773"/>
                  </a:moveTo>
                  <a:lnTo>
                    <a:pt x="2613736" y="40068"/>
                  </a:lnTo>
                  <a:lnTo>
                    <a:pt x="2581097" y="11772"/>
                  </a:lnTo>
                  <a:lnTo>
                    <a:pt x="2581097" y="87960"/>
                  </a:lnTo>
                  <a:lnTo>
                    <a:pt x="2580640" y="95516"/>
                  </a:lnTo>
                  <a:lnTo>
                    <a:pt x="2579725" y="99644"/>
                  </a:lnTo>
                  <a:lnTo>
                    <a:pt x="2577427" y="108800"/>
                  </a:lnTo>
                  <a:lnTo>
                    <a:pt x="2575598" y="117043"/>
                  </a:lnTo>
                  <a:lnTo>
                    <a:pt x="2562542" y="155765"/>
                  </a:lnTo>
                  <a:lnTo>
                    <a:pt x="2532303" y="194475"/>
                  </a:lnTo>
                  <a:lnTo>
                    <a:pt x="2528874" y="196532"/>
                  </a:lnTo>
                  <a:lnTo>
                    <a:pt x="2516670" y="192925"/>
                  </a:lnTo>
                  <a:lnTo>
                    <a:pt x="2504135" y="190347"/>
                  </a:lnTo>
                  <a:lnTo>
                    <a:pt x="2491244" y="188798"/>
                  </a:lnTo>
                  <a:lnTo>
                    <a:pt x="2478024" y="188290"/>
                  </a:lnTo>
                  <a:lnTo>
                    <a:pt x="2453970" y="189496"/>
                  </a:lnTo>
                  <a:lnTo>
                    <a:pt x="2414790" y="207530"/>
                  </a:lnTo>
                  <a:lnTo>
                    <a:pt x="2412733" y="213944"/>
                  </a:lnTo>
                  <a:lnTo>
                    <a:pt x="2412733" y="217144"/>
                  </a:lnTo>
                  <a:lnTo>
                    <a:pt x="2416124" y="226466"/>
                  </a:lnTo>
                  <a:lnTo>
                    <a:pt x="2426309" y="233121"/>
                  </a:lnTo>
                  <a:lnTo>
                    <a:pt x="2443276" y="237121"/>
                  </a:lnTo>
                  <a:lnTo>
                    <a:pt x="2467025" y="238455"/>
                  </a:lnTo>
                  <a:lnTo>
                    <a:pt x="2473896" y="238455"/>
                  </a:lnTo>
                  <a:lnTo>
                    <a:pt x="2485618" y="237845"/>
                  </a:lnTo>
                  <a:lnTo>
                    <a:pt x="2498115" y="236042"/>
                  </a:lnTo>
                  <a:lnTo>
                    <a:pt x="2511387" y="233045"/>
                  </a:lnTo>
                  <a:lnTo>
                    <a:pt x="2525433" y="228828"/>
                  </a:lnTo>
                  <a:lnTo>
                    <a:pt x="2535961" y="241846"/>
                  </a:lnTo>
                  <a:lnTo>
                    <a:pt x="2543467" y="256832"/>
                  </a:lnTo>
                  <a:lnTo>
                    <a:pt x="2547988" y="273799"/>
                  </a:lnTo>
                  <a:lnTo>
                    <a:pt x="2549487" y="292735"/>
                  </a:lnTo>
                  <a:lnTo>
                    <a:pt x="2549144" y="301205"/>
                  </a:lnTo>
                  <a:lnTo>
                    <a:pt x="2540901" y="351790"/>
                  </a:lnTo>
                  <a:lnTo>
                    <a:pt x="2527490" y="390321"/>
                  </a:lnTo>
                  <a:lnTo>
                    <a:pt x="2504478" y="426059"/>
                  </a:lnTo>
                  <a:lnTo>
                    <a:pt x="2459329" y="456933"/>
                  </a:lnTo>
                  <a:lnTo>
                    <a:pt x="2414105" y="466598"/>
                  </a:lnTo>
                  <a:lnTo>
                    <a:pt x="2395944" y="464794"/>
                  </a:lnTo>
                  <a:lnTo>
                    <a:pt x="2379916" y="459384"/>
                  </a:lnTo>
                  <a:lnTo>
                    <a:pt x="2366048" y="450367"/>
                  </a:lnTo>
                  <a:lnTo>
                    <a:pt x="2355812" y="439343"/>
                  </a:lnTo>
                  <a:lnTo>
                    <a:pt x="2354326" y="437743"/>
                  </a:lnTo>
                  <a:lnTo>
                    <a:pt x="2347709" y="426351"/>
                  </a:lnTo>
                  <a:lnTo>
                    <a:pt x="2342985" y="413512"/>
                  </a:lnTo>
                  <a:lnTo>
                    <a:pt x="2340152" y="399211"/>
                  </a:lnTo>
                  <a:lnTo>
                    <a:pt x="2339200" y="383451"/>
                  </a:lnTo>
                  <a:lnTo>
                    <a:pt x="2339200" y="376123"/>
                  </a:lnTo>
                  <a:lnTo>
                    <a:pt x="2353297" y="312585"/>
                  </a:lnTo>
                  <a:lnTo>
                    <a:pt x="2363254" y="272808"/>
                  </a:lnTo>
                  <a:lnTo>
                    <a:pt x="2373299" y="233121"/>
                  </a:lnTo>
                  <a:lnTo>
                    <a:pt x="2386444" y="182232"/>
                  </a:lnTo>
                  <a:lnTo>
                    <a:pt x="2400325" y="141770"/>
                  </a:lnTo>
                  <a:lnTo>
                    <a:pt x="2424112" y="96977"/>
                  </a:lnTo>
                  <a:lnTo>
                    <a:pt x="2450706" y="61328"/>
                  </a:lnTo>
                  <a:lnTo>
                    <a:pt x="2486825" y="35394"/>
                  </a:lnTo>
                  <a:lnTo>
                    <a:pt x="2528189" y="26111"/>
                  </a:lnTo>
                  <a:lnTo>
                    <a:pt x="2547162" y="28308"/>
                  </a:lnTo>
                  <a:lnTo>
                    <a:pt x="2580411" y="61163"/>
                  </a:lnTo>
                  <a:lnTo>
                    <a:pt x="2581097" y="87960"/>
                  </a:lnTo>
                  <a:lnTo>
                    <a:pt x="2581097" y="11772"/>
                  </a:lnTo>
                  <a:lnTo>
                    <a:pt x="2570442" y="6527"/>
                  </a:lnTo>
                  <a:lnTo>
                    <a:pt x="2551976" y="1625"/>
                  </a:lnTo>
                  <a:lnTo>
                    <a:pt x="2531618" y="0"/>
                  </a:lnTo>
                  <a:lnTo>
                    <a:pt x="2530246" y="0"/>
                  </a:lnTo>
                  <a:lnTo>
                    <a:pt x="2487638" y="8077"/>
                  </a:lnTo>
                  <a:lnTo>
                    <a:pt x="2447785" y="32296"/>
                  </a:lnTo>
                  <a:lnTo>
                    <a:pt x="2414282" y="66827"/>
                  </a:lnTo>
                  <a:lnTo>
                    <a:pt x="2390965" y="101396"/>
                  </a:lnTo>
                  <a:lnTo>
                    <a:pt x="2371369" y="142290"/>
                  </a:lnTo>
                  <a:lnTo>
                    <a:pt x="2352370" y="205930"/>
                  </a:lnTo>
                  <a:lnTo>
                    <a:pt x="2340826" y="251421"/>
                  </a:lnTo>
                  <a:lnTo>
                    <a:pt x="2325789" y="311289"/>
                  </a:lnTo>
                  <a:lnTo>
                    <a:pt x="2305532" y="392379"/>
                  </a:lnTo>
                  <a:lnTo>
                    <a:pt x="2281783" y="487819"/>
                  </a:lnTo>
                  <a:lnTo>
                    <a:pt x="2264816" y="556272"/>
                  </a:lnTo>
                  <a:lnTo>
                    <a:pt x="2254643" y="597763"/>
                  </a:lnTo>
                  <a:lnTo>
                    <a:pt x="2251240" y="612279"/>
                  </a:lnTo>
                  <a:lnTo>
                    <a:pt x="2251240" y="613194"/>
                  </a:lnTo>
                  <a:lnTo>
                    <a:pt x="2252624" y="615035"/>
                  </a:lnTo>
                  <a:lnTo>
                    <a:pt x="2255367" y="617778"/>
                  </a:lnTo>
                  <a:lnTo>
                    <a:pt x="2272550" y="617778"/>
                  </a:lnTo>
                  <a:lnTo>
                    <a:pt x="2277135" y="616407"/>
                  </a:lnTo>
                  <a:lnTo>
                    <a:pt x="2278049" y="613651"/>
                  </a:lnTo>
                  <a:lnTo>
                    <a:pt x="2322030" y="439801"/>
                  </a:lnTo>
                  <a:lnTo>
                    <a:pt x="2322487" y="439343"/>
                  </a:lnTo>
                  <a:lnTo>
                    <a:pt x="2323630" y="440715"/>
                  </a:lnTo>
                  <a:lnTo>
                    <a:pt x="2327300" y="447128"/>
                  </a:lnTo>
                  <a:lnTo>
                    <a:pt x="2330043" y="451485"/>
                  </a:lnTo>
                  <a:lnTo>
                    <a:pt x="2360168" y="479831"/>
                  </a:lnTo>
                  <a:lnTo>
                    <a:pt x="2402001" y="490994"/>
                  </a:lnTo>
                  <a:lnTo>
                    <a:pt x="2412047" y="491337"/>
                  </a:lnTo>
                  <a:lnTo>
                    <a:pt x="2447569" y="487857"/>
                  </a:lnTo>
                  <a:lnTo>
                    <a:pt x="2504211" y="466598"/>
                  </a:lnTo>
                  <a:lnTo>
                    <a:pt x="2543302" y="439801"/>
                  </a:lnTo>
                  <a:lnTo>
                    <a:pt x="2587104" y="382244"/>
                  </a:lnTo>
                  <a:lnTo>
                    <a:pt x="2601709" y="311289"/>
                  </a:lnTo>
                  <a:lnTo>
                    <a:pt x="2599525" y="285051"/>
                  </a:lnTo>
                  <a:lnTo>
                    <a:pt x="2581999" y="240042"/>
                  </a:lnTo>
                  <a:lnTo>
                    <a:pt x="2557729" y="212344"/>
                  </a:lnTo>
                  <a:lnTo>
                    <a:pt x="2577300" y="196532"/>
                  </a:lnTo>
                  <a:lnTo>
                    <a:pt x="2588996" y="187083"/>
                  </a:lnTo>
                  <a:lnTo>
                    <a:pt x="2611336" y="158737"/>
                  </a:lnTo>
                  <a:lnTo>
                    <a:pt x="2624734" y="127304"/>
                  </a:lnTo>
                  <a:lnTo>
                    <a:pt x="2629204" y="92773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5999511" y="4439659"/>
              <a:ext cx="954405" cy="356235"/>
            </a:xfrm>
            <a:custGeom>
              <a:avLst/>
              <a:gdLst/>
              <a:ahLst/>
              <a:cxnLst/>
              <a:rect l="l" t="t" r="r" b="b"/>
              <a:pathLst>
                <a:path w="954405" h="356235">
                  <a:moveTo>
                    <a:pt x="436168" y="77800"/>
                  </a:moveTo>
                  <a:lnTo>
                    <a:pt x="431977" y="72567"/>
                  </a:lnTo>
                  <a:lnTo>
                    <a:pt x="428040" y="69151"/>
                  </a:lnTo>
                  <a:lnTo>
                    <a:pt x="424383" y="67589"/>
                  </a:lnTo>
                  <a:lnTo>
                    <a:pt x="10998" y="67589"/>
                  </a:lnTo>
                  <a:lnTo>
                    <a:pt x="3657" y="71247"/>
                  </a:lnTo>
                  <a:lnTo>
                    <a:pt x="0" y="76492"/>
                  </a:lnTo>
                  <a:lnTo>
                    <a:pt x="0" y="90119"/>
                  </a:lnTo>
                  <a:lnTo>
                    <a:pt x="3657" y="95351"/>
                  </a:lnTo>
                  <a:lnTo>
                    <a:pt x="10998" y="99021"/>
                  </a:lnTo>
                  <a:lnTo>
                    <a:pt x="404736" y="99021"/>
                  </a:lnTo>
                  <a:lnTo>
                    <a:pt x="404736" y="183108"/>
                  </a:lnTo>
                  <a:lnTo>
                    <a:pt x="405511" y="267195"/>
                  </a:lnTo>
                  <a:lnTo>
                    <a:pt x="406044" y="268770"/>
                  </a:lnTo>
                  <a:lnTo>
                    <a:pt x="406831" y="269824"/>
                  </a:lnTo>
                  <a:lnTo>
                    <a:pt x="408927" y="270865"/>
                  </a:lnTo>
                  <a:lnTo>
                    <a:pt x="409968" y="271919"/>
                  </a:lnTo>
                  <a:lnTo>
                    <a:pt x="412064" y="275056"/>
                  </a:lnTo>
                  <a:lnTo>
                    <a:pt x="413372" y="276110"/>
                  </a:lnTo>
                  <a:lnTo>
                    <a:pt x="416521" y="277152"/>
                  </a:lnTo>
                  <a:lnTo>
                    <a:pt x="418350" y="277418"/>
                  </a:lnTo>
                  <a:lnTo>
                    <a:pt x="424116" y="277418"/>
                  </a:lnTo>
                  <a:lnTo>
                    <a:pt x="429361" y="274015"/>
                  </a:lnTo>
                  <a:lnTo>
                    <a:pt x="436168" y="267195"/>
                  </a:lnTo>
                  <a:lnTo>
                    <a:pt x="436168" y="77800"/>
                  </a:lnTo>
                  <a:close/>
                </a:path>
                <a:path w="954405" h="356235">
                  <a:moveTo>
                    <a:pt x="954062" y="40601"/>
                  </a:moveTo>
                  <a:lnTo>
                    <a:pt x="948563" y="38506"/>
                  </a:lnTo>
                  <a:lnTo>
                    <a:pt x="937564" y="38506"/>
                  </a:lnTo>
                  <a:lnTo>
                    <a:pt x="920267" y="53441"/>
                  </a:lnTo>
                  <a:lnTo>
                    <a:pt x="908926" y="88709"/>
                  </a:lnTo>
                  <a:lnTo>
                    <a:pt x="895324" y="122212"/>
                  </a:lnTo>
                  <a:lnTo>
                    <a:pt x="879449" y="153936"/>
                  </a:lnTo>
                  <a:lnTo>
                    <a:pt x="861326" y="183896"/>
                  </a:lnTo>
                  <a:lnTo>
                    <a:pt x="861326" y="161112"/>
                  </a:lnTo>
                  <a:lnTo>
                    <a:pt x="860691" y="146621"/>
                  </a:lnTo>
                  <a:lnTo>
                    <a:pt x="855827" y="108458"/>
                  </a:lnTo>
                  <a:lnTo>
                    <a:pt x="838733" y="66408"/>
                  </a:lnTo>
                  <a:lnTo>
                    <a:pt x="811034" y="31432"/>
                  </a:lnTo>
                  <a:lnTo>
                    <a:pt x="807974" y="29083"/>
                  </a:lnTo>
                  <a:lnTo>
                    <a:pt x="796886" y="20561"/>
                  </a:lnTo>
                  <a:lnTo>
                    <a:pt x="796886" y="259346"/>
                  </a:lnTo>
                  <a:lnTo>
                    <a:pt x="778027" y="276631"/>
                  </a:lnTo>
                  <a:lnTo>
                    <a:pt x="738682" y="302133"/>
                  </a:lnTo>
                  <a:lnTo>
                    <a:pt x="701395" y="317652"/>
                  </a:lnTo>
                  <a:lnTo>
                    <a:pt x="662990" y="325882"/>
                  </a:lnTo>
                  <a:lnTo>
                    <a:pt x="643636" y="326936"/>
                  </a:lnTo>
                  <a:lnTo>
                    <a:pt x="629691" y="325513"/>
                  </a:lnTo>
                  <a:lnTo>
                    <a:pt x="594918" y="308864"/>
                  </a:lnTo>
                  <a:lnTo>
                    <a:pt x="576491" y="270992"/>
                  </a:lnTo>
                  <a:lnTo>
                    <a:pt x="575271" y="253060"/>
                  </a:lnTo>
                  <a:lnTo>
                    <a:pt x="576440" y="237337"/>
                  </a:lnTo>
                  <a:lnTo>
                    <a:pt x="583514" y="196481"/>
                  </a:lnTo>
                  <a:lnTo>
                    <a:pt x="596582" y="145986"/>
                  </a:lnTo>
                  <a:lnTo>
                    <a:pt x="613867" y="103543"/>
                  </a:lnTo>
                  <a:lnTo>
                    <a:pt x="645261" y="61353"/>
                  </a:lnTo>
                  <a:lnTo>
                    <a:pt x="692810" y="32664"/>
                  </a:lnTo>
                  <a:lnTo>
                    <a:pt x="746594" y="34734"/>
                  </a:lnTo>
                  <a:lnTo>
                    <a:pt x="782739" y="79921"/>
                  </a:lnTo>
                  <a:lnTo>
                    <a:pt x="791387" y="119456"/>
                  </a:lnTo>
                  <a:lnTo>
                    <a:pt x="794727" y="168186"/>
                  </a:lnTo>
                  <a:lnTo>
                    <a:pt x="795959" y="208457"/>
                  </a:lnTo>
                  <a:lnTo>
                    <a:pt x="796886" y="259346"/>
                  </a:lnTo>
                  <a:lnTo>
                    <a:pt x="796886" y="20561"/>
                  </a:lnTo>
                  <a:lnTo>
                    <a:pt x="793153" y="17678"/>
                  </a:lnTo>
                  <a:lnTo>
                    <a:pt x="772528" y="7861"/>
                  </a:lnTo>
                  <a:lnTo>
                    <a:pt x="749147" y="1968"/>
                  </a:lnTo>
                  <a:lnTo>
                    <a:pt x="723011" y="0"/>
                  </a:lnTo>
                  <a:lnTo>
                    <a:pt x="683374" y="4229"/>
                  </a:lnTo>
                  <a:lnTo>
                    <a:pt x="645401" y="16903"/>
                  </a:lnTo>
                  <a:lnTo>
                    <a:pt x="609104" y="38023"/>
                  </a:lnTo>
                  <a:lnTo>
                    <a:pt x="574484" y="67589"/>
                  </a:lnTo>
                  <a:lnTo>
                    <a:pt x="544906" y="102755"/>
                  </a:lnTo>
                  <a:lnTo>
                    <a:pt x="523786" y="140677"/>
                  </a:lnTo>
                  <a:lnTo>
                    <a:pt x="511111" y="181343"/>
                  </a:lnTo>
                  <a:lnTo>
                    <a:pt x="506895" y="224764"/>
                  </a:lnTo>
                  <a:lnTo>
                    <a:pt x="509104" y="250266"/>
                  </a:lnTo>
                  <a:lnTo>
                    <a:pt x="526783" y="296240"/>
                  </a:lnTo>
                  <a:lnTo>
                    <a:pt x="561606" y="333908"/>
                  </a:lnTo>
                  <a:lnTo>
                    <a:pt x="610336" y="353555"/>
                  </a:lnTo>
                  <a:lnTo>
                    <a:pt x="639711" y="356006"/>
                  </a:lnTo>
                  <a:lnTo>
                    <a:pt x="651992" y="355574"/>
                  </a:lnTo>
                  <a:lnTo>
                    <a:pt x="690003" y="348945"/>
                  </a:lnTo>
                  <a:lnTo>
                    <a:pt x="735584" y="333222"/>
                  </a:lnTo>
                  <a:lnTo>
                    <a:pt x="749058" y="326936"/>
                  </a:lnTo>
                  <a:lnTo>
                    <a:pt x="754253" y="324383"/>
                  </a:lnTo>
                  <a:lnTo>
                    <a:pt x="790105" y="302768"/>
                  </a:lnTo>
                  <a:lnTo>
                    <a:pt x="794524" y="299427"/>
                  </a:lnTo>
                  <a:lnTo>
                    <a:pt x="803173" y="293141"/>
                  </a:lnTo>
                  <a:lnTo>
                    <a:pt x="832840" y="341083"/>
                  </a:lnTo>
                  <a:lnTo>
                    <a:pt x="877049" y="355231"/>
                  </a:lnTo>
                  <a:lnTo>
                    <a:pt x="882548" y="355231"/>
                  </a:lnTo>
                  <a:lnTo>
                    <a:pt x="925626" y="337451"/>
                  </a:lnTo>
                  <a:lnTo>
                    <a:pt x="949248" y="302133"/>
                  </a:lnTo>
                  <a:lnTo>
                    <a:pt x="949350" y="294449"/>
                  </a:lnTo>
                  <a:lnTo>
                    <a:pt x="944118" y="292354"/>
                  </a:lnTo>
                  <a:lnTo>
                    <a:pt x="933627" y="292354"/>
                  </a:lnTo>
                  <a:lnTo>
                    <a:pt x="927341" y="292874"/>
                  </a:lnTo>
                  <a:lnTo>
                    <a:pt x="923417" y="293408"/>
                  </a:lnTo>
                  <a:lnTo>
                    <a:pt x="920267" y="294449"/>
                  </a:lnTo>
                  <a:lnTo>
                    <a:pt x="918959" y="296545"/>
                  </a:lnTo>
                  <a:lnTo>
                    <a:pt x="917917" y="300215"/>
                  </a:lnTo>
                  <a:lnTo>
                    <a:pt x="915301" y="307543"/>
                  </a:lnTo>
                  <a:lnTo>
                    <a:pt x="910844" y="313575"/>
                  </a:lnTo>
                  <a:lnTo>
                    <a:pt x="898271" y="322999"/>
                  </a:lnTo>
                  <a:lnTo>
                    <a:pt x="891451" y="325882"/>
                  </a:lnTo>
                  <a:lnTo>
                    <a:pt x="884123" y="326936"/>
                  </a:lnTo>
                  <a:lnTo>
                    <a:pt x="877316" y="326415"/>
                  </a:lnTo>
                  <a:lnTo>
                    <a:pt x="865263" y="287642"/>
                  </a:lnTo>
                  <a:lnTo>
                    <a:pt x="862114" y="231838"/>
                  </a:lnTo>
                  <a:lnTo>
                    <a:pt x="870762" y="220840"/>
                  </a:lnTo>
                  <a:lnTo>
                    <a:pt x="883780" y="202666"/>
                  </a:lnTo>
                  <a:lnTo>
                    <a:pt x="895858" y="183896"/>
                  </a:lnTo>
                  <a:lnTo>
                    <a:pt x="896112" y="183502"/>
                  </a:lnTo>
                  <a:lnTo>
                    <a:pt x="907745" y="163372"/>
                  </a:lnTo>
                  <a:lnTo>
                    <a:pt x="928420" y="121869"/>
                  </a:lnTo>
                  <a:lnTo>
                    <a:pt x="946988" y="75450"/>
                  </a:lnTo>
                  <a:lnTo>
                    <a:pt x="953935" y="46113"/>
                  </a:lnTo>
                  <a:lnTo>
                    <a:pt x="954062" y="40601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229931" y="7340098"/>
              <a:ext cx="3145790" cy="691515"/>
            </a:xfrm>
            <a:custGeom>
              <a:avLst/>
              <a:gdLst/>
              <a:ahLst/>
              <a:cxnLst/>
              <a:rect l="l" t="t" r="r" b="b"/>
              <a:pathLst>
                <a:path w="3145790" h="691515">
                  <a:moveTo>
                    <a:pt x="426631" y="269824"/>
                  </a:moveTo>
                  <a:lnTo>
                    <a:pt x="422529" y="264693"/>
                  </a:lnTo>
                  <a:lnTo>
                    <a:pt x="418693" y="261366"/>
                  </a:lnTo>
                  <a:lnTo>
                    <a:pt x="415099" y="259829"/>
                  </a:lnTo>
                  <a:lnTo>
                    <a:pt x="10756" y="259829"/>
                  </a:lnTo>
                  <a:lnTo>
                    <a:pt x="3581" y="263410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81" y="286994"/>
                  </a:lnTo>
                  <a:lnTo>
                    <a:pt x="10756" y="290576"/>
                  </a:lnTo>
                  <a:lnTo>
                    <a:pt x="395884" y="290576"/>
                  </a:lnTo>
                  <a:lnTo>
                    <a:pt x="395884" y="372833"/>
                  </a:lnTo>
                  <a:lnTo>
                    <a:pt x="396659" y="455079"/>
                  </a:lnTo>
                  <a:lnTo>
                    <a:pt x="397167" y="456615"/>
                  </a:lnTo>
                  <a:lnTo>
                    <a:pt x="397941" y="457644"/>
                  </a:lnTo>
                  <a:lnTo>
                    <a:pt x="399986" y="458673"/>
                  </a:lnTo>
                  <a:lnTo>
                    <a:pt x="401015" y="459689"/>
                  </a:lnTo>
                  <a:lnTo>
                    <a:pt x="403059" y="462762"/>
                  </a:lnTo>
                  <a:lnTo>
                    <a:pt x="404342" y="463791"/>
                  </a:lnTo>
                  <a:lnTo>
                    <a:pt x="407416" y="464820"/>
                  </a:lnTo>
                  <a:lnTo>
                    <a:pt x="409206" y="465074"/>
                  </a:lnTo>
                  <a:lnTo>
                    <a:pt x="414845" y="465074"/>
                  </a:lnTo>
                  <a:lnTo>
                    <a:pt x="419976" y="461746"/>
                  </a:lnTo>
                  <a:lnTo>
                    <a:pt x="426631" y="455079"/>
                  </a:lnTo>
                  <a:lnTo>
                    <a:pt x="426631" y="269824"/>
                  </a:lnTo>
                  <a:close/>
                </a:path>
                <a:path w="3145790" h="691515">
                  <a:moveTo>
                    <a:pt x="957059" y="252133"/>
                  </a:moveTo>
                  <a:lnTo>
                    <a:pt x="944753" y="206781"/>
                  </a:lnTo>
                  <a:lnTo>
                    <a:pt x="917854" y="192951"/>
                  </a:lnTo>
                  <a:lnTo>
                    <a:pt x="908621" y="193865"/>
                  </a:lnTo>
                  <a:lnTo>
                    <a:pt x="875766" y="222542"/>
                  </a:lnTo>
                  <a:lnTo>
                    <a:pt x="872490" y="238302"/>
                  </a:lnTo>
                  <a:lnTo>
                    <a:pt x="872490" y="244449"/>
                  </a:lnTo>
                  <a:lnTo>
                    <a:pt x="874547" y="250342"/>
                  </a:lnTo>
                  <a:lnTo>
                    <a:pt x="882738" y="261620"/>
                  </a:lnTo>
                  <a:lnTo>
                    <a:pt x="887361" y="266230"/>
                  </a:lnTo>
                  <a:lnTo>
                    <a:pt x="897610" y="273405"/>
                  </a:lnTo>
                  <a:lnTo>
                    <a:pt x="902220" y="279552"/>
                  </a:lnTo>
                  <a:lnTo>
                    <a:pt x="912469" y="319786"/>
                  </a:lnTo>
                  <a:lnTo>
                    <a:pt x="908431" y="349567"/>
                  </a:lnTo>
                  <a:lnTo>
                    <a:pt x="878446" y="412610"/>
                  </a:lnTo>
                  <a:lnTo>
                    <a:pt x="852512" y="445858"/>
                  </a:lnTo>
                  <a:lnTo>
                    <a:pt x="822477" y="475449"/>
                  </a:lnTo>
                  <a:lnTo>
                    <a:pt x="759828" y="509270"/>
                  </a:lnTo>
                  <a:lnTo>
                    <a:pt x="727202" y="513499"/>
                  </a:lnTo>
                  <a:lnTo>
                    <a:pt x="724128" y="513499"/>
                  </a:lnTo>
                  <a:lnTo>
                    <a:pt x="722591" y="513245"/>
                  </a:lnTo>
                  <a:lnTo>
                    <a:pt x="722591" y="512737"/>
                  </a:lnTo>
                  <a:lnTo>
                    <a:pt x="825474" y="100304"/>
                  </a:lnTo>
                  <a:lnTo>
                    <a:pt x="837933" y="49415"/>
                  </a:lnTo>
                  <a:lnTo>
                    <a:pt x="845400" y="17767"/>
                  </a:lnTo>
                  <a:lnTo>
                    <a:pt x="847890" y="5384"/>
                  </a:lnTo>
                  <a:lnTo>
                    <a:pt x="847890" y="1790"/>
                  </a:lnTo>
                  <a:lnTo>
                    <a:pt x="842772" y="0"/>
                  </a:lnTo>
                  <a:lnTo>
                    <a:pt x="825855" y="0"/>
                  </a:lnTo>
                  <a:lnTo>
                    <a:pt x="809396" y="42735"/>
                  </a:lnTo>
                  <a:lnTo>
                    <a:pt x="754875" y="256755"/>
                  </a:lnTo>
                  <a:lnTo>
                    <a:pt x="691845" y="511200"/>
                  </a:lnTo>
                  <a:lnTo>
                    <a:pt x="684415" y="511200"/>
                  </a:lnTo>
                  <a:lnTo>
                    <a:pt x="676465" y="509143"/>
                  </a:lnTo>
                  <a:lnTo>
                    <a:pt x="667245" y="505040"/>
                  </a:lnTo>
                  <a:lnTo>
                    <a:pt x="658837" y="502170"/>
                  </a:lnTo>
                  <a:lnTo>
                    <a:pt x="625970" y="476504"/>
                  </a:lnTo>
                  <a:lnTo>
                    <a:pt x="613435" y="435864"/>
                  </a:lnTo>
                  <a:lnTo>
                    <a:pt x="614641" y="418617"/>
                  </a:lnTo>
                  <a:lnTo>
                    <a:pt x="619010" y="396849"/>
                  </a:lnTo>
                  <a:lnTo>
                    <a:pt x="626554" y="370573"/>
                  </a:lnTo>
                  <a:lnTo>
                    <a:pt x="637260" y="339775"/>
                  </a:lnTo>
                  <a:lnTo>
                    <a:pt x="648030" y="309892"/>
                  </a:lnTo>
                  <a:lnTo>
                    <a:pt x="655713" y="286346"/>
                  </a:lnTo>
                  <a:lnTo>
                    <a:pt x="660323" y="269151"/>
                  </a:lnTo>
                  <a:lnTo>
                    <a:pt x="661860" y="258292"/>
                  </a:lnTo>
                  <a:lnTo>
                    <a:pt x="660717" y="245364"/>
                  </a:lnTo>
                  <a:lnTo>
                    <a:pt x="633374" y="204863"/>
                  </a:lnTo>
                  <a:lnTo>
                    <a:pt x="593445" y="194487"/>
                  </a:lnTo>
                  <a:lnTo>
                    <a:pt x="576973" y="196265"/>
                  </a:lnTo>
                  <a:lnTo>
                    <a:pt x="532726" y="222923"/>
                  </a:lnTo>
                  <a:lnTo>
                    <a:pt x="501878" y="264299"/>
                  </a:lnTo>
                  <a:lnTo>
                    <a:pt x="486448" y="307200"/>
                  </a:lnTo>
                  <a:lnTo>
                    <a:pt x="485825" y="312864"/>
                  </a:lnTo>
                  <a:lnTo>
                    <a:pt x="485825" y="314401"/>
                  </a:lnTo>
                  <a:lnTo>
                    <a:pt x="487362" y="316712"/>
                  </a:lnTo>
                  <a:lnTo>
                    <a:pt x="490435" y="319786"/>
                  </a:lnTo>
                  <a:lnTo>
                    <a:pt x="508381" y="319786"/>
                  </a:lnTo>
                  <a:lnTo>
                    <a:pt x="512483" y="319278"/>
                  </a:lnTo>
                  <a:lnTo>
                    <a:pt x="514527" y="317220"/>
                  </a:lnTo>
                  <a:lnTo>
                    <a:pt x="516572" y="311581"/>
                  </a:lnTo>
                  <a:lnTo>
                    <a:pt x="519658" y="301332"/>
                  </a:lnTo>
                  <a:lnTo>
                    <a:pt x="522198" y="293547"/>
                  </a:lnTo>
                  <a:lnTo>
                    <a:pt x="542709" y="252717"/>
                  </a:lnTo>
                  <a:lnTo>
                    <a:pt x="571157" y="226580"/>
                  </a:lnTo>
                  <a:lnTo>
                    <a:pt x="588073" y="222923"/>
                  </a:lnTo>
                  <a:lnTo>
                    <a:pt x="594728" y="222923"/>
                  </a:lnTo>
                  <a:lnTo>
                    <a:pt x="597547" y="223951"/>
                  </a:lnTo>
                  <a:lnTo>
                    <a:pt x="601649" y="228053"/>
                  </a:lnTo>
                  <a:lnTo>
                    <a:pt x="602678" y="229844"/>
                  </a:lnTo>
                  <a:lnTo>
                    <a:pt x="602678" y="240601"/>
                  </a:lnTo>
                  <a:lnTo>
                    <a:pt x="600748" y="254876"/>
                  </a:lnTo>
                  <a:lnTo>
                    <a:pt x="595757" y="273850"/>
                  </a:lnTo>
                  <a:lnTo>
                    <a:pt x="587679" y="299072"/>
                  </a:lnTo>
                  <a:lnTo>
                    <a:pt x="565442" y="362496"/>
                  </a:lnTo>
                  <a:lnTo>
                    <a:pt x="557517" y="389166"/>
                  </a:lnTo>
                  <a:lnTo>
                    <a:pt x="552754" y="410540"/>
                  </a:lnTo>
                  <a:lnTo>
                    <a:pt x="551167" y="426643"/>
                  </a:lnTo>
                  <a:lnTo>
                    <a:pt x="558812" y="469734"/>
                  </a:lnTo>
                  <a:lnTo>
                    <a:pt x="581723" y="502932"/>
                  </a:lnTo>
                  <a:lnTo>
                    <a:pt x="619925" y="526237"/>
                  </a:lnTo>
                  <a:lnTo>
                    <a:pt x="673392" y="539635"/>
                  </a:lnTo>
                  <a:lnTo>
                    <a:pt x="676986" y="539635"/>
                  </a:lnTo>
                  <a:lnTo>
                    <a:pt x="680567" y="539889"/>
                  </a:lnTo>
                  <a:lnTo>
                    <a:pt x="684161" y="540410"/>
                  </a:lnTo>
                  <a:lnTo>
                    <a:pt x="683056" y="545744"/>
                  </a:lnTo>
                  <a:lnTo>
                    <a:pt x="679742" y="559435"/>
                  </a:lnTo>
                  <a:lnTo>
                    <a:pt x="653211" y="664743"/>
                  </a:lnTo>
                  <a:lnTo>
                    <a:pt x="649897" y="678916"/>
                  </a:lnTo>
                  <a:lnTo>
                    <a:pt x="648792" y="684923"/>
                  </a:lnTo>
                  <a:lnTo>
                    <a:pt x="648792" y="685952"/>
                  </a:lnTo>
                  <a:lnTo>
                    <a:pt x="650328" y="687997"/>
                  </a:lnTo>
                  <a:lnTo>
                    <a:pt x="653415" y="691083"/>
                  </a:lnTo>
                  <a:lnTo>
                    <a:pt x="672630" y="691083"/>
                  </a:lnTo>
                  <a:lnTo>
                    <a:pt x="677748" y="689533"/>
                  </a:lnTo>
                  <a:lnTo>
                    <a:pt x="678776" y="686460"/>
                  </a:lnTo>
                  <a:lnTo>
                    <a:pt x="697230" y="613435"/>
                  </a:lnTo>
                  <a:lnTo>
                    <a:pt x="714908" y="541947"/>
                  </a:lnTo>
                  <a:lnTo>
                    <a:pt x="722591" y="541947"/>
                  </a:lnTo>
                  <a:lnTo>
                    <a:pt x="785431" y="528878"/>
                  </a:lnTo>
                  <a:lnTo>
                    <a:pt x="847890" y="489673"/>
                  </a:lnTo>
                  <a:lnTo>
                    <a:pt x="876668" y="462241"/>
                  </a:lnTo>
                  <a:lnTo>
                    <a:pt x="900747" y="432206"/>
                  </a:lnTo>
                  <a:lnTo>
                    <a:pt x="934758" y="364375"/>
                  </a:lnTo>
                  <a:lnTo>
                    <a:pt x="948601" y="312102"/>
                  </a:lnTo>
                  <a:lnTo>
                    <a:pt x="956525" y="264248"/>
                  </a:lnTo>
                  <a:lnTo>
                    <a:pt x="957059" y="252133"/>
                  </a:lnTo>
                  <a:close/>
                </a:path>
                <a:path w="3145790" h="691515">
                  <a:moveTo>
                    <a:pt x="2631998" y="75387"/>
                  </a:moveTo>
                  <a:lnTo>
                    <a:pt x="2627934" y="70307"/>
                  </a:lnTo>
                  <a:lnTo>
                    <a:pt x="2624124" y="67017"/>
                  </a:lnTo>
                  <a:lnTo>
                    <a:pt x="2620568" y="65493"/>
                  </a:lnTo>
                  <a:lnTo>
                    <a:pt x="2220010" y="65493"/>
                  </a:lnTo>
                  <a:lnTo>
                    <a:pt x="2212911" y="69037"/>
                  </a:lnTo>
                  <a:lnTo>
                    <a:pt x="2209355" y="74117"/>
                  </a:lnTo>
                  <a:lnTo>
                    <a:pt x="2209355" y="87325"/>
                  </a:lnTo>
                  <a:lnTo>
                    <a:pt x="2212911" y="92392"/>
                  </a:lnTo>
                  <a:lnTo>
                    <a:pt x="2220010" y="95948"/>
                  </a:lnTo>
                  <a:lnTo>
                    <a:pt x="2601531" y="95948"/>
                  </a:lnTo>
                  <a:lnTo>
                    <a:pt x="2601531" y="177431"/>
                  </a:lnTo>
                  <a:lnTo>
                    <a:pt x="2602293" y="258914"/>
                  </a:lnTo>
                  <a:lnTo>
                    <a:pt x="2602801" y="260438"/>
                  </a:lnTo>
                  <a:lnTo>
                    <a:pt x="2603563" y="261454"/>
                  </a:lnTo>
                  <a:lnTo>
                    <a:pt x="2605595" y="262470"/>
                  </a:lnTo>
                  <a:lnTo>
                    <a:pt x="2606611" y="263486"/>
                  </a:lnTo>
                  <a:lnTo>
                    <a:pt x="2608643" y="266534"/>
                  </a:lnTo>
                  <a:lnTo>
                    <a:pt x="2609913" y="267550"/>
                  </a:lnTo>
                  <a:lnTo>
                    <a:pt x="2612961" y="268566"/>
                  </a:lnTo>
                  <a:lnTo>
                    <a:pt x="2614739" y="268820"/>
                  </a:lnTo>
                  <a:lnTo>
                    <a:pt x="2620314" y="268820"/>
                  </a:lnTo>
                  <a:lnTo>
                    <a:pt x="2625394" y="265518"/>
                  </a:lnTo>
                  <a:lnTo>
                    <a:pt x="2631998" y="258914"/>
                  </a:lnTo>
                  <a:lnTo>
                    <a:pt x="2631998" y="75387"/>
                  </a:lnTo>
                  <a:close/>
                </a:path>
                <a:path w="3145790" h="691515">
                  <a:moveTo>
                    <a:pt x="3145269" y="106616"/>
                  </a:moveTo>
                  <a:lnTo>
                    <a:pt x="3138017" y="57061"/>
                  </a:lnTo>
                  <a:lnTo>
                    <a:pt x="3117862" y="24371"/>
                  </a:lnTo>
                  <a:lnTo>
                    <a:pt x="3111766" y="19672"/>
                  </a:lnTo>
                  <a:lnTo>
                    <a:pt x="3111766" y="124891"/>
                  </a:lnTo>
                  <a:lnTo>
                    <a:pt x="3107867" y="154152"/>
                  </a:lnTo>
                  <a:lnTo>
                    <a:pt x="3078924" y="210134"/>
                  </a:lnTo>
                  <a:lnTo>
                    <a:pt x="3023336" y="259816"/>
                  </a:lnTo>
                  <a:lnTo>
                    <a:pt x="2988780" y="276237"/>
                  </a:lnTo>
                  <a:lnTo>
                    <a:pt x="2950235" y="286092"/>
                  </a:lnTo>
                  <a:lnTo>
                    <a:pt x="2907677" y="289382"/>
                  </a:lnTo>
                  <a:lnTo>
                    <a:pt x="2906661" y="289382"/>
                  </a:lnTo>
                  <a:lnTo>
                    <a:pt x="2901594" y="288874"/>
                  </a:lnTo>
                  <a:lnTo>
                    <a:pt x="2892450" y="287858"/>
                  </a:lnTo>
                  <a:lnTo>
                    <a:pt x="2893364" y="283286"/>
                  </a:lnTo>
                  <a:lnTo>
                    <a:pt x="2904629" y="226974"/>
                  </a:lnTo>
                  <a:lnTo>
                    <a:pt x="2915297" y="185470"/>
                  </a:lnTo>
                  <a:lnTo>
                    <a:pt x="2931998" y="145021"/>
                  </a:lnTo>
                  <a:lnTo>
                    <a:pt x="2959036" y="102755"/>
                  </a:lnTo>
                  <a:lnTo>
                    <a:pt x="2991358" y="72720"/>
                  </a:lnTo>
                  <a:lnTo>
                    <a:pt x="3026384" y="57492"/>
                  </a:lnTo>
                  <a:lnTo>
                    <a:pt x="3044748" y="55587"/>
                  </a:lnTo>
                  <a:lnTo>
                    <a:pt x="3059226" y="57061"/>
                  </a:lnTo>
                  <a:lnTo>
                    <a:pt x="3093491" y="74625"/>
                  </a:lnTo>
                  <a:lnTo>
                    <a:pt x="3110623" y="109753"/>
                  </a:lnTo>
                  <a:lnTo>
                    <a:pt x="3111766" y="124891"/>
                  </a:lnTo>
                  <a:lnTo>
                    <a:pt x="3111766" y="19672"/>
                  </a:lnTo>
                  <a:lnTo>
                    <a:pt x="3104057" y="13703"/>
                  </a:lnTo>
                  <a:lnTo>
                    <a:pt x="3089300" y="6096"/>
                  </a:lnTo>
                  <a:lnTo>
                    <a:pt x="3073603" y="1524"/>
                  </a:lnTo>
                  <a:lnTo>
                    <a:pt x="3056940" y="0"/>
                  </a:lnTo>
                  <a:lnTo>
                    <a:pt x="3042615" y="901"/>
                  </a:lnTo>
                  <a:lnTo>
                    <a:pt x="3001353" y="14465"/>
                  </a:lnTo>
                  <a:lnTo>
                    <a:pt x="2966085" y="40449"/>
                  </a:lnTo>
                  <a:lnTo>
                    <a:pt x="2938145" y="76530"/>
                  </a:lnTo>
                  <a:lnTo>
                    <a:pt x="2911221" y="126365"/>
                  </a:lnTo>
                  <a:lnTo>
                    <a:pt x="2890164" y="175907"/>
                  </a:lnTo>
                  <a:lnTo>
                    <a:pt x="2871749" y="230022"/>
                  </a:lnTo>
                  <a:lnTo>
                    <a:pt x="2865031" y="251294"/>
                  </a:lnTo>
                  <a:lnTo>
                    <a:pt x="2855137" y="282524"/>
                  </a:lnTo>
                  <a:lnTo>
                    <a:pt x="2815539" y="271856"/>
                  </a:lnTo>
                  <a:lnTo>
                    <a:pt x="2774797" y="248399"/>
                  </a:lnTo>
                  <a:lnTo>
                    <a:pt x="2750718" y="212509"/>
                  </a:lnTo>
                  <a:lnTo>
                    <a:pt x="2744711" y="176669"/>
                  </a:lnTo>
                  <a:lnTo>
                    <a:pt x="2746337" y="164109"/>
                  </a:lnTo>
                  <a:lnTo>
                    <a:pt x="2761475" y="108140"/>
                  </a:lnTo>
                  <a:lnTo>
                    <a:pt x="2780703" y="64160"/>
                  </a:lnTo>
                  <a:lnTo>
                    <a:pt x="2807919" y="25133"/>
                  </a:lnTo>
                  <a:lnTo>
                    <a:pt x="2811983" y="21069"/>
                  </a:lnTo>
                  <a:lnTo>
                    <a:pt x="2814015" y="17513"/>
                  </a:lnTo>
                  <a:lnTo>
                    <a:pt x="2814015" y="10401"/>
                  </a:lnTo>
                  <a:lnTo>
                    <a:pt x="2808681" y="8369"/>
                  </a:lnTo>
                  <a:lnTo>
                    <a:pt x="2788120" y="8369"/>
                  </a:lnTo>
                  <a:lnTo>
                    <a:pt x="2756331" y="49110"/>
                  </a:lnTo>
                  <a:lnTo>
                    <a:pt x="2732532" y="99758"/>
                  </a:lnTo>
                  <a:lnTo>
                    <a:pt x="2717685" y="150583"/>
                  </a:lnTo>
                  <a:lnTo>
                    <a:pt x="2712732" y="191897"/>
                  </a:lnTo>
                  <a:lnTo>
                    <a:pt x="2713558" y="201231"/>
                  </a:lnTo>
                  <a:lnTo>
                    <a:pt x="2721686" y="244259"/>
                  </a:lnTo>
                  <a:lnTo>
                    <a:pt x="2741714" y="276720"/>
                  </a:lnTo>
                  <a:lnTo>
                    <a:pt x="2773146" y="306641"/>
                  </a:lnTo>
                  <a:lnTo>
                    <a:pt x="2812999" y="328980"/>
                  </a:lnTo>
                  <a:lnTo>
                    <a:pt x="2827718" y="334302"/>
                  </a:lnTo>
                  <a:lnTo>
                    <a:pt x="2831274" y="335572"/>
                  </a:lnTo>
                  <a:lnTo>
                    <a:pt x="2837624" y="338112"/>
                  </a:lnTo>
                  <a:lnTo>
                    <a:pt x="2819298" y="396227"/>
                  </a:lnTo>
                  <a:lnTo>
                    <a:pt x="2806204" y="438823"/>
                  </a:lnTo>
                  <a:lnTo>
                    <a:pt x="2798356" y="465899"/>
                  </a:lnTo>
                  <a:lnTo>
                    <a:pt x="2795740" y="477469"/>
                  </a:lnTo>
                  <a:lnTo>
                    <a:pt x="2797213" y="487603"/>
                  </a:lnTo>
                  <a:lnTo>
                    <a:pt x="2801645" y="495173"/>
                  </a:lnTo>
                  <a:lnTo>
                    <a:pt x="2809011" y="500176"/>
                  </a:lnTo>
                  <a:lnTo>
                    <a:pt x="2819349" y="502602"/>
                  </a:lnTo>
                  <a:lnTo>
                    <a:pt x="2826448" y="502602"/>
                  </a:lnTo>
                  <a:lnTo>
                    <a:pt x="2858185" y="472897"/>
                  </a:lnTo>
                  <a:lnTo>
                    <a:pt x="2866555" y="431774"/>
                  </a:lnTo>
                  <a:lnTo>
                    <a:pt x="2874835" y="386803"/>
                  </a:lnTo>
                  <a:lnTo>
                    <a:pt x="2877223" y="373138"/>
                  </a:lnTo>
                  <a:lnTo>
                    <a:pt x="2882557" y="345732"/>
                  </a:lnTo>
                  <a:lnTo>
                    <a:pt x="2882557" y="344716"/>
                  </a:lnTo>
                  <a:lnTo>
                    <a:pt x="2889148" y="344208"/>
                  </a:lnTo>
                  <a:lnTo>
                    <a:pt x="2902356" y="344208"/>
                  </a:lnTo>
                  <a:lnTo>
                    <a:pt x="2933573" y="342061"/>
                  </a:lnTo>
                  <a:lnTo>
                    <a:pt x="2993733" y="324929"/>
                  </a:lnTo>
                  <a:lnTo>
                    <a:pt x="3049701" y="291515"/>
                  </a:lnTo>
                  <a:lnTo>
                    <a:pt x="3094634" y="246964"/>
                  </a:lnTo>
                  <a:lnTo>
                    <a:pt x="3126854" y="193141"/>
                  </a:lnTo>
                  <a:lnTo>
                    <a:pt x="3143224" y="136029"/>
                  </a:lnTo>
                  <a:lnTo>
                    <a:pt x="3145269" y="106616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0837354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3622617" y="3235508"/>
              <a:ext cx="841375" cy="638810"/>
            </a:xfrm>
            <a:custGeom>
              <a:avLst/>
              <a:gdLst/>
              <a:ahLst/>
              <a:cxnLst/>
              <a:rect l="l" t="t" r="r" b="b"/>
              <a:pathLst>
                <a:path w="841375" h="638810">
                  <a:moveTo>
                    <a:pt x="394322" y="257187"/>
                  </a:moveTo>
                  <a:lnTo>
                    <a:pt x="390525" y="252450"/>
                  </a:lnTo>
                  <a:lnTo>
                    <a:pt x="386969" y="249377"/>
                  </a:lnTo>
                  <a:lnTo>
                    <a:pt x="383654" y="247954"/>
                  </a:lnTo>
                  <a:lnTo>
                    <a:pt x="9944" y="247954"/>
                  </a:lnTo>
                  <a:lnTo>
                    <a:pt x="3314" y="251269"/>
                  </a:lnTo>
                  <a:lnTo>
                    <a:pt x="0" y="256006"/>
                  </a:lnTo>
                  <a:lnTo>
                    <a:pt x="0" y="268325"/>
                  </a:lnTo>
                  <a:lnTo>
                    <a:pt x="3314" y="273062"/>
                  </a:lnTo>
                  <a:lnTo>
                    <a:pt x="9944" y="276377"/>
                  </a:lnTo>
                  <a:lnTo>
                    <a:pt x="365899" y="276377"/>
                  </a:lnTo>
                  <a:lnTo>
                    <a:pt x="365899" y="352399"/>
                  </a:lnTo>
                  <a:lnTo>
                    <a:pt x="366610" y="428421"/>
                  </a:lnTo>
                  <a:lnTo>
                    <a:pt x="367080" y="429844"/>
                  </a:lnTo>
                  <a:lnTo>
                    <a:pt x="367792" y="430784"/>
                  </a:lnTo>
                  <a:lnTo>
                    <a:pt x="369684" y="431736"/>
                  </a:lnTo>
                  <a:lnTo>
                    <a:pt x="370636" y="432676"/>
                  </a:lnTo>
                  <a:lnTo>
                    <a:pt x="372529" y="435521"/>
                  </a:lnTo>
                  <a:lnTo>
                    <a:pt x="373710" y="436473"/>
                  </a:lnTo>
                  <a:lnTo>
                    <a:pt x="376555" y="437413"/>
                  </a:lnTo>
                  <a:lnTo>
                    <a:pt x="378206" y="437654"/>
                  </a:lnTo>
                  <a:lnTo>
                    <a:pt x="383425" y="437654"/>
                  </a:lnTo>
                  <a:lnTo>
                    <a:pt x="388162" y="434581"/>
                  </a:lnTo>
                  <a:lnTo>
                    <a:pt x="394322" y="428421"/>
                  </a:lnTo>
                  <a:lnTo>
                    <a:pt x="394322" y="257187"/>
                  </a:lnTo>
                  <a:close/>
                </a:path>
                <a:path w="841375" h="638810">
                  <a:moveTo>
                    <a:pt x="841171" y="95910"/>
                  </a:moveTo>
                  <a:lnTo>
                    <a:pt x="834072" y="57721"/>
                  </a:lnTo>
                  <a:lnTo>
                    <a:pt x="797572" y="15189"/>
                  </a:lnTo>
                  <a:lnTo>
                    <a:pt x="791438" y="12179"/>
                  </a:lnTo>
                  <a:lnTo>
                    <a:pt x="791438" y="90944"/>
                  </a:lnTo>
                  <a:lnTo>
                    <a:pt x="790968" y="98755"/>
                  </a:lnTo>
                  <a:lnTo>
                    <a:pt x="790016" y="103022"/>
                  </a:lnTo>
                  <a:lnTo>
                    <a:pt x="788339" y="109943"/>
                  </a:lnTo>
                  <a:lnTo>
                    <a:pt x="786828" y="116522"/>
                  </a:lnTo>
                  <a:lnTo>
                    <a:pt x="785495" y="122732"/>
                  </a:lnTo>
                  <a:lnTo>
                    <a:pt x="784339" y="128600"/>
                  </a:lnTo>
                  <a:lnTo>
                    <a:pt x="782916" y="136182"/>
                  </a:lnTo>
                  <a:lnTo>
                    <a:pt x="780783" y="143040"/>
                  </a:lnTo>
                  <a:lnTo>
                    <a:pt x="759231" y="182359"/>
                  </a:lnTo>
                  <a:lnTo>
                    <a:pt x="737450" y="203200"/>
                  </a:lnTo>
                  <a:lnTo>
                    <a:pt x="724839" y="199466"/>
                  </a:lnTo>
                  <a:lnTo>
                    <a:pt x="711873" y="196799"/>
                  </a:lnTo>
                  <a:lnTo>
                    <a:pt x="698550" y="195211"/>
                  </a:lnTo>
                  <a:lnTo>
                    <a:pt x="684872" y="194678"/>
                  </a:lnTo>
                  <a:lnTo>
                    <a:pt x="660006" y="195910"/>
                  </a:lnTo>
                  <a:lnTo>
                    <a:pt x="619506" y="214566"/>
                  </a:lnTo>
                  <a:lnTo>
                    <a:pt x="617372" y="221195"/>
                  </a:lnTo>
                  <a:lnTo>
                    <a:pt x="617372" y="224510"/>
                  </a:lnTo>
                  <a:lnTo>
                    <a:pt x="620877" y="234149"/>
                  </a:lnTo>
                  <a:lnTo>
                    <a:pt x="631405" y="241033"/>
                  </a:lnTo>
                  <a:lnTo>
                    <a:pt x="648944" y="245160"/>
                  </a:lnTo>
                  <a:lnTo>
                    <a:pt x="673506" y="246532"/>
                  </a:lnTo>
                  <a:lnTo>
                    <a:pt x="680605" y="246532"/>
                  </a:lnTo>
                  <a:lnTo>
                    <a:pt x="692734" y="245922"/>
                  </a:lnTo>
                  <a:lnTo>
                    <a:pt x="705650" y="244055"/>
                  </a:lnTo>
                  <a:lnTo>
                    <a:pt x="719378" y="240944"/>
                  </a:lnTo>
                  <a:lnTo>
                    <a:pt x="733894" y="236588"/>
                  </a:lnTo>
                  <a:lnTo>
                    <a:pt x="744766" y="250050"/>
                  </a:lnTo>
                  <a:lnTo>
                    <a:pt x="758761" y="302666"/>
                  </a:lnTo>
                  <a:lnTo>
                    <a:pt x="753071" y="348843"/>
                  </a:lnTo>
                  <a:lnTo>
                    <a:pt x="741349" y="391071"/>
                  </a:lnTo>
                  <a:lnTo>
                    <a:pt x="712228" y="440499"/>
                  </a:lnTo>
                  <a:lnTo>
                    <a:pt x="682028" y="464654"/>
                  </a:lnTo>
                  <a:lnTo>
                    <a:pt x="633933" y="481304"/>
                  </a:lnTo>
                  <a:lnTo>
                    <a:pt x="618794" y="482422"/>
                  </a:lnTo>
                  <a:lnTo>
                    <a:pt x="600011" y="480555"/>
                  </a:lnTo>
                  <a:lnTo>
                    <a:pt x="558520" y="454240"/>
                  </a:lnTo>
                  <a:lnTo>
                    <a:pt x="542328" y="412750"/>
                  </a:lnTo>
                  <a:lnTo>
                    <a:pt x="541350" y="396455"/>
                  </a:lnTo>
                  <a:lnTo>
                    <a:pt x="541350" y="388874"/>
                  </a:lnTo>
                  <a:lnTo>
                    <a:pt x="555917" y="323176"/>
                  </a:lnTo>
                  <a:lnTo>
                    <a:pt x="566216" y="282067"/>
                  </a:lnTo>
                  <a:lnTo>
                    <a:pt x="576592" y="241033"/>
                  </a:lnTo>
                  <a:lnTo>
                    <a:pt x="590194" y="188417"/>
                  </a:lnTo>
                  <a:lnTo>
                    <a:pt x="604545" y="146583"/>
                  </a:lnTo>
                  <a:lnTo>
                    <a:pt x="621817" y="112610"/>
                  </a:lnTo>
                  <a:lnTo>
                    <a:pt x="646366" y="74828"/>
                  </a:lnTo>
                  <a:lnTo>
                    <a:pt x="680605" y="44056"/>
                  </a:lnTo>
                  <a:lnTo>
                    <a:pt x="722033" y="28067"/>
                  </a:lnTo>
                  <a:lnTo>
                    <a:pt x="736739" y="27000"/>
                  </a:lnTo>
                  <a:lnTo>
                    <a:pt x="756361" y="29260"/>
                  </a:lnTo>
                  <a:lnTo>
                    <a:pt x="790727" y="63233"/>
                  </a:lnTo>
                  <a:lnTo>
                    <a:pt x="791438" y="90944"/>
                  </a:lnTo>
                  <a:lnTo>
                    <a:pt x="791438" y="12179"/>
                  </a:lnTo>
                  <a:lnTo>
                    <a:pt x="780427" y="6756"/>
                  </a:lnTo>
                  <a:lnTo>
                    <a:pt x="761339" y="1689"/>
                  </a:lnTo>
                  <a:lnTo>
                    <a:pt x="740283" y="0"/>
                  </a:lnTo>
                  <a:lnTo>
                    <a:pt x="738860" y="0"/>
                  </a:lnTo>
                  <a:lnTo>
                    <a:pt x="694817" y="8343"/>
                  </a:lnTo>
                  <a:lnTo>
                    <a:pt x="653605" y="33388"/>
                  </a:lnTo>
                  <a:lnTo>
                    <a:pt x="618972" y="69100"/>
                  </a:lnTo>
                  <a:lnTo>
                    <a:pt x="594855" y="104838"/>
                  </a:lnTo>
                  <a:lnTo>
                    <a:pt x="574611" y="147116"/>
                  </a:lnTo>
                  <a:lnTo>
                    <a:pt x="554964" y="212915"/>
                  </a:lnTo>
                  <a:lnTo>
                    <a:pt x="543026" y="259956"/>
                  </a:lnTo>
                  <a:lnTo>
                    <a:pt x="527481" y="321843"/>
                  </a:lnTo>
                  <a:lnTo>
                    <a:pt x="506539" y="405688"/>
                  </a:lnTo>
                  <a:lnTo>
                    <a:pt x="470611" y="550164"/>
                  </a:lnTo>
                  <a:lnTo>
                    <a:pt x="459397" y="595642"/>
                  </a:lnTo>
                  <a:lnTo>
                    <a:pt x="450405" y="633044"/>
                  </a:lnTo>
                  <a:lnTo>
                    <a:pt x="450405" y="633984"/>
                  </a:lnTo>
                  <a:lnTo>
                    <a:pt x="451827" y="635889"/>
                  </a:lnTo>
                  <a:lnTo>
                    <a:pt x="454672" y="638721"/>
                  </a:lnTo>
                  <a:lnTo>
                    <a:pt x="472440" y="638721"/>
                  </a:lnTo>
                  <a:lnTo>
                    <a:pt x="477177" y="637298"/>
                  </a:lnTo>
                  <a:lnTo>
                    <a:pt x="478116" y="634466"/>
                  </a:lnTo>
                  <a:lnTo>
                    <a:pt x="523595" y="454710"/>
                  </a:lnTo>
                  <a:lnTo>
                    <a:pt x="524065" y="454240"/>
                  </a:lnTo>
                  <a:lnTo>
                    <a:pt x="525246" y="455663"/>
                  </a:lnTo>
                  <a:lnTo>
                    <a:pt x="529031" y="462292"/>
                  </a:lnTo>
                  <a:lnTo>
                    <a:pt x="531876" y="466788"/>
                  </a:lnTo>
                  <a:lnTo>
                    <a:pt x="563016" y="496100"/>
                  </a:lnTo>
                  <a:lnTo>
                    <a:pt x="606272" y="507644"/>
                  </a:lnTo>
                  <a:lnTo>
                    <a:pt x="616661" y="508000"/>
                  </a:lnTo>
                  <a:lnTo>
                    <a:pt x="653389" y="504393"/>
                  </a:lnTo>
                  <a:lnTo>
                    <a:pt x="711949" y="482422"/>
                  </a:lnTo>
                  <a:lnTo>
                    <a:pt x="752360" y="454710"/>
                  </a:lnTo>
                  <a:lnTo>
                    <a:pt x="778789" y="426694"/>
                  </a:lnTo>
                  <a:lnTo>
                    <a:pt x="808977" y="360260"/>
                  </a:lnTo>
                  <a:lnTo>
                    <a:pt x="812761" y="321843"/>
                  </a:lnTo>
                  <a:lnTo>
                    <a:pt x="810488" y="294716"/>
                  </a:lnTo>
                  <a:lnTo>
                    <a:pt x="792378" y="248183"/>
                  </a:lnTo>
                  <a:lnTo>
                    <a:pt x="767283" y="219544"/>
                  </a:lnTo>
                  <a:lnTo>
                    <a:pt x="787514" y="203200"/>
                  </a:lnTo>
                  <a:lnTo>
                    <a:pt x="799617" y="193433"/>
                  </a:lnTo>
                  <a:lnTo>
                    <a:pt x="822706" y="164122"/>
                  </a:lnTo>
                  <a:lnTo>
                    <a:pt x="836561" y="131622"/>
                  </a:lnTo>
                  <a:lnTo>
                    <a:pt x="841171" y="95910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418643" y="4057617"/>
              <a:ext cx="10142220" cy="1732914"/>
            </a:xfrm>
            <a:custGeom>
              <a:avLst/>
              <a:gdLst/>
              <a:ahLst/>
              <a:cxnLst/>
              <a:rect l="l" t="t" r="r" b="b"/>
              <a:pathLst>
                <a:path w="10142219" h="1732914">
                  <a:moveTo>
                    <a:pt x="6797967" y="1628876"/>
                  </a:moveTo>
                  <a:lnTo>
                    <a:pt x="12827" y="791197"/>
                  </a:lnTo>
                  <a:lnTo>
                    <a:pt x="0" y="895121"/>
                  </a:lnTo>
                  <a:lnTo>
                    <a:pt x="6785140" y="1732788"/>
                  </a:lnTo>
                  <a:lnTo>
                    <a:pt x="6797967" y="1628876"/>
                  </a:lnTo>
                  <a:close/>
                </a:path>
                <a:path w="10142219" h="1732914">
                  <a:moveTo>
                    <a:pt x="10142156" y="1595755"/>
                  </a:moveTo>
                  <a:lnTo>
                    <a:pt x="7987855" y="1300276"/>
                  </a:lnTo>
                  <a:lnTo>
                    <a:pt x="9290152" y="704189"/>
                  </a:lnTo>
                  <a:lnTo>
                    <a:pt x="9268358" y="656577"/>
                  </a:lnTo>
                  <a:lnTo>
                    <a:pt x="7964678" y="1253312"/>
                  </a:lnTo>
                  <a:lnTo>
                    <a:pt x="8716683" y="72529"/>
                  </a:lnTo>
                  <a:lnTo>
                    <a:pt x="8672525" y="44399"/>
                  </a:lnTo>
                  <a:lnTo>
                    <a:pt x="7902359" y="1253705"/>
                  </a:lnTo>
                  <a:lnTo>
                    <a:pt x="7479589" y="0"/>
                  </a:lnTo>
                  <a:lnTo>
                    <a:pt x="7429982" y="16725"/>
                  </a:lnTo>
                  <a:lnTo>
                    <a:pt x="7870241" y="1322311"/>
                  </a:lnTo>
                  <a:lnTo>
                    <a:pt x="7895018" y="1313967"/>
                  </a:lnTo>
                  <a:lnTo>
                    <a:pt x="7891475" y="1339888"/>
                  </a:lnTo>
                  <a:lnTo>
                    <a:pt x="10135044" y="1647621"/>
                  </a:lnTo>
                  <a:lnTo>
                    <a:pt x="10142156" y="1595755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3612150" y="5539098"/>
              <a:ext cx="490855" cy="502920"/>
            </a:xfrm>
            <a:custGeom>
              <a:avLst/>
              <a:gdLst/>
              <a:ahLst/>
              <a:cxnLst/>
              <a:rect l="l" t="t" r="r" b="b"/>
              <a:pathLst>
                <a:path w="490855" h="502920">
                  <a:moveTo>
                    <a:pt x="188043" y="502602"/>
                  </a:moveTo>
                  <a:lnTo>
                    <a:pt x="148205" y="499275"/>
                  </a:lnTo>
                  <a:lnTo>
                    <a:pt x="80454" y="472658"/>
                  </a:lnTo>
                  <a:lnTo>
                    <a:pt x="29813" y="420895"/>
                  </a:lnTo>
                  <a:lnTo>
                    <a:pt x="3543" y="352798"/>
                  </a:lnTo>
                  <a:lnTo>
                    <a:pt x="0" y="313175"/>
                  </a:lnTo>
                  <a:lnTo>
                    <a:pt x="2894" y="273812"/>
                  </a:lnTo>
                  <a:lnTo>
                    <a:pt x="11579" y="235227"/>
                  </a:lnTo>
                  <a:lnTo>
                    <a:pt x="26054" y="197420"/>
                  </a:lnTo>
                  <a:lnTo>
                    <a:pt x="46319" y="160390"/>
                  </a:lnTo>
                  <a:lnTo>
                    <a:pt x="70991" y="125650"/>
                  </a:lnTo>
                  <a:lnTo>
                    <a:pt x="98688" y="94713"/>
                  </a:lnTo>
                  <a:lnTo>
                    <a:pt x="129409" y="67578"/>
                  </a:lnTo>
                  <a:lnTo>
                    <a:pt x="163155" y="44245"/>
                  </a:lnTo>
                  <a:lnTo>
                    <a:pt x="198413" y="25449"/>
                  </a:lnTo>
                  <a:lnTo>
                    <a:pt x="268930" y="3672"/>
                  </a:lnTo>
                  <a:lnTo>
                    <a:pt x="304188" y="691"/>
                  </a:lnTo>
                  <a:lnTo>
                    <a:pt x="333700" y="2894"/>
                  </a:lnTo>
                  <a:lnTo>
                    <a:pt x="383130" y="20524"/>
                  </a:lnTo>
                  <a:lnTo>
                    <a:pt x="416185" y="50928"/>
                  </a:lnTo>
                  <a:lnTo>
                    <a:pt x="419641" y="56689"/>
                  </a:lnTo>
                  <a:lnTo>
                    <a:pt x="421586" y="55566"/>
                  </a:lnTo>
                  <a:lnTo>
                    <a:pt x="425345" y="52196"/>
                  </a:lnTo>
                  <a:lnTo>
                    <a:pt x="430919" y="46578"/>
                  </a:lnTo>
                  <a:lnTo>
                    <a:pt x="438308" y="38714"/>
                  </a:lnTo>
                  <a:lnTo>
                    <a:pt x="444991" y="32723"/>
                  </a:lnTo>
                  <a:lnTo>
                    <a:pt x="463426" y="14287"/>
                  </a:lnTo>
                  <a:lnTo>
                    <a:pt x="465731" y="11752"/>
                  </a:lnTo>
                  <a:lnTo>
                    <a:pt x="466652" y="10370"/>
                  </a:lnTo>
                  <a:lnTo>
                    <a:pt x="477022" y="0"/>
                  </a:lnTo>
                  <a:lnTo>
                    <a:pt x="487623" y="0"/>
                  </a:lnTo>
                  <a:lnTo>
                    <a:pt x="490849" y="1613"/>
                  </a:lnTo>
                  <a:lnTo>
                    <a:pt x="490849" y="4839"/>
                  </a:lnTo>
                  <a:lnTo>
                    <a:pt x="489467" y="11795"/>
                  </a:lnTo>
                  <a:lnTo>
                    <a:pt x="478405" y="59152"/>
                  </a:lnTo>
                  <a:lnTo>
                    <a:pt x="468726" y="99552"/>
                  </a:lnTo>
                  <a:lnTo>
                    <a:pt x="443838" y="196339"/>
                  </a:lnTo>
                  <a:lnTo>
                    <a:pt x="427938" y="201870"/>
                  </a:lnTo>
                  <a:lnTo>
                    <a:pt x="416876" y="201870"/>
                  </a:lnTo>
                  <a:lnTo>
                    <a:pt x="414111" y="199105"/>
                  </a:lnTo>
                  <a:lnTo>
                    <a:pt x="412728" y="197031"/>
                  </a:lnTo>
                  <a:lnTo>
                    <a:pt x="412728" y="195187"/>
                  </a:lnTo>
                  <a:lnTo>
                    <a:pt x="413880" y="188043"/>
                  </a:lnTo>
                  <a:lnTo>
                    <a:pt x="415263" y="170529"/>
                  </a:lnTo>
                  <a:lnTo>
                    <a:pt x="415493" y="163155"/>
                  </a:lnTo>
                  <a:lnTo>
                    <a:pt x="415493" y="154859"/>
                  </a:lnTo>
                  <a:lnTo>
                    <a:pt x="409963" y="108885"/>
                  </a:lnTo>
                  <a:lnTo>
                    <a:pt x="393371" y="69133"/>
                  </a:lnTo>
                  <a:lnTo>
                    <a:pt x="363470" y="41480"/>
                  </a:lnTo>
                  <a:lnTo>
                    <a:pt x="318015" y="31801"/>
                  </a:lnTo>
                  <a:lnTo>
                    <a:pt x="311663" y="31931"/>
                  </a:lnTo>
                  <a:lnTo>
                    <a:pt x="264998" y="39708"/>
                  </a:lnTo>
                  <a:lnTo>
                    <a:pt x="222394" y="56344"/>
                  </a:lnTo>
                  <a:lnTo>
                    <a:pt x="180223" y="85553"/>
                  </a:lnTo>
                  <a:lnTo>
                    <a:pt x="146909" y="118045"/>
                  </a:lnTo>
                  <a:lnTo>
                    <a:pt x="120335" y="159526"/>
                  </a:lnTo>
                  <a:lnTo>
                    <a:pt x="104089" y="194784"/>
                  </a:lnTo>
                  <a:lnTo>
                    <a:pt x="88793" y="236610"/>
                  </a:lnTo>
                  <a:lnTo>
                    <a:pt x="78077" y="282929"/>
                  </a:lnTo>
                  <a:lnTo>
                    <a:pt x="73281" y="334607"/>
                  </a:lnTo>
                  <a:lnTo>
                    <a:pt x="73886" y="350724"/>
                  </a:lnTo>
                  <a:lnTo>
                    <a:pt x="82960" y="393371"/>
                  </a:lnTo>
                  <a:lnTo>
                    <a:pt x="107848" y="432777"/>
                  </a:lnTo>
                  <a:lnTo>
                    <a:pt x="142415" y="456282"/>
                  </a:lnTo>
                  <a:lnTo>
                    <a:pt x="194438" y="469763"/>
                  </a:lnTo>
                  <a:lnTo>
                    <a:pt x="209475" y="470800"/>
                  </a:lnTo>
                  <a:lnTo>
                    <a:pt x="227752" y="469807"/>
                  </a:lnTo>
                  <a:lnTo>
                    <a:pt x="277917" y="454900"/>
                  </a:lnTo>
                  <a:lnTo>
                    <a:pt x="313694" y="425993"/>
                  </a:lnTo>
                  <a:lnTo>
                    <a:pt x="334780" y="361612"/>
                  </a:lnTo>
                  <a:lnTo>
                    <a:pt x="288979" y="330459"/>
                  </a:lnTo>
                  <a:lnTo>
                    <a:pt x="263399" y="330459"/>
                  </a:lnTo>
                  <a:lnTo>
                    <a:pt x="260634" y="327694"/>
                  </a:lnTo>
                  <a:lnTo>
                    <a:pt x="259251" y="325850"/>
                  </a:lnTo>
                  <a:lnTo>
                    <a:pt x="259251" y="324006"/>
                  </a:lnTo>
                  <a:lnTo>
                    <a:pt x="260634" y="311793"/>
                  </a:lnTo>
                  <a:lnTo>
                    <a:pt x="262477" y="305801"/>
                  </a:lnTo>
                  <a:lnTo>
                    <a:pt x="264782" y="301423"/>
                  </a:lnTo>
                  <a:lnTo>
                    <a:pt x="267547" y="298657"/>
                  </a:lnTo>
                  <a:lnTo>
                    <a:pt x="279300" y="298657"/>
                  </a:lnTo>
                  <a:lnTo>
                    <a:pt x="295719" y="299262"/>
                  </a:lnTo>
                  <a:lnTo>
                    <a:pt x="317323" y="299694"/>
                  </a:lnTo>
                  <a:lnTo>
                    <a:pt x="432546" y="300040"/>
                  </a:lnTo>
                  <a:lnTo>
                    <a:pt x="440842" y="299810"/>
                  </a:lnTo>
                  <a:lnTo>
                    <a:pt x="450982" y="298888"/>
                  </a:lnTo>
                  <a:lnTo>
                    <a:pt x="453747" y="298888"/>
                  </a:lnTo>
                  <a:lnTo>
                    <a:pt x="454208" y="299349"/>
                  </a:lnTo>
                  <a:lnTo>
                    <a:pt x="460661" y="299349"/>
                  </a:lnTo>
                  <a:lnTo>
                    <a:pt x="463887" y="301423"/>
                  </a:lnTo>
                  <a:lnTo>
                    <a:pt x="463887" y="306493"/>
                  </a:lnTo>
                  <a:lnTo>
                    <a:pt x="462504" y="315249"/>
                  </a:lnTo>
                  <a:lnTo>
                    <a:pt x="438264" y="330589"/>
                  </a:lnTo>
                  <a:lnTo>
                    <a:pt x="431221" y="330977"/>
                  </a:lnTo>
                  <a:lnTo>
                    <a:pt x="400284" y="374013"/>
                  </a:lnTo>
                  <a:lnTo>
                    <a:pt x="389914" y="412728"/>
                  </a:lnTo>
                  <a:lnTo>
                    <a:pt x="376433" y="466134"/>
                  </a:lnTo>
                  <a:lnTo>
                    <a:pt x="368482" y="486701"/>
                  </a:lnTo>
                  <a:lnTo>
                    <a:pt x="362491" y="486701"/>
                  </a:lnTo>
                  <a:lnTo>
                    <a:pt x="334132" y="455634"/>
                  </a:lnTo>
                  <a:lnTo>
                    <a:pt x="331842" y="451443"/>
                  </a:lnTo>
                  <a:lnTo>
                    <a:pt x="331842" y="450982"/>
                  </a:lnTo>
                  <a:lnTo>
                    <a:pt x="331381" y="450982"/>
                  </a:lnTo>
                  <a:lnTo>
                    <a:pt x="329537" y="451904"/>
                  </a:lnTo>
                  <a:lnTo>
                    <a:pt x="326311" y="454900"/>
                  </a:lnTo>
                  <a:lnTo>
                    <a:pt x="298485" y="475769"/>
                  </a:lnTo>
                  <a:lnTo>
                    <a:pt x="266165" y="490676"/>
                  </a:lnTo>
                  <a:lnTo>
                    <a:pt x="229351" y="499621"/>
                  </a:lnTo>
                  <a:lnTo>
                    <a:pt x="188043" y="502602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2114809" y="7402925"/>
              <a:ext cx="948055" cy="502920"/>
            </a:xfrm>
            <a:custGeom>
              <a:avLst/>
              <a:gdLst/>
              <a:ahLst/>
              <a:cxnLst/>
              <a:rect l="l" t="t" r="r" b="b"/>
              <a:pathLst>
                <a:path w="948055" h="502920">
                  <a:moveTo>
                    <a:pt x="383692" y="250266"/>
                  </a:moveTo>
                  <a:lnTo>
                    <a:pt x="380009" y="245656"/>
                  </a:lnTo>
                  <a:lnTo>
                    <a:pt x="376542" y="242658"/>
                  </a:lnTo>
                  <a:lnTo>
                    <a:pt x="373316" y="241274"/>
                  </a:lnTo>
                  <a:lnTo>
                    <a:pt x="9677" y="241274"/>
                  </a:lnTo>
                  <a:lnTo>
                    <a:pt x="3225" y="244500"/>
                  </a:lnTo>
                  <a:lnTo>
                    <a:pt x="0" y="249110"/>
                  </a:lnTo>
                  <a:lnTo>
                    <a:pt x="0" y="261086"/>
                  </a:lnTo>
                  <a:lnTo>
                    <a:pt x="3225" y="265696"/>
                  </a:lnTo>
                  <a:lnTo>
                    <a:pt x="9677" y="268922"/>
                  </a:lnTo>
                  <a:lnTo>
                    <a:pt x="356031" y="268922"/>
                  </a:lnTo>
                  <a:lnTo>
                    <a:pt x="356031" y="342900"/>
                  </a:lnTo>
                  <a:lnTo>
                    <a:pt x="356730" y="416877"/>
                  </a:lnTo>
                  <a:lnTo>
                    <a:pt x="357187" y="418261"/>
                  </a:lnTo>
                  <a:lnTo>
                    <a:pt x="357886" y="419176"/>
                  </a:lnTo>
                  <a:lnTo>
                    <a:pt x="359727" y="420103"/>
                  </a:lnTo>
                  <a:lnTo>
                    <a:pt x="360641" y="421017"/>
                  </a:lnTo>
                  <a:lnTo>
                    <a:pt x="362496" y="423786"/>
                  </a:lnTo>
                  <a:lnTo>
                    <a:pt x="363639" y="424713"/>
                  </a:lnTo>
                  <a:lnTo>
                    <a:pt x="366407" y="425627"/>
                  </a:lnTo>
                  <a:lnTo>
                    <a:pt x="368020" y="425856"/>
                  </a:lnTo>
                  <a:lnTo>
                    <a:pt x="373087" y="425856"/>
                  </a:lnTo>
                  <a:lnTo>
                    <a:pt x="377698" y="422859"/>
                  </a:lnTo>
                  <a:lnTo>
                    <a:pt x="383692" y="416877"/>
                  </a:lnTo>
                  <a:lnTo>
                    <a:pt x="383692" y="250266"/>
                  </a:lnTo>
                  <a:close/>
                </a:path>
                <a:path w="948055" h="502920">
                  <a:moveTo>
                    <a:pt x="947801" y="1612"/>
                  </a:moveTo>
                  <a:lnTo>
                    <a:pt x="944575" y="0"/>
                  </a:lnTo>
                  <a:lnTo>
                    <a:pt x="933983" y="0"/>
                  </a:lnTo>
                  <a:lnTo>
                    <a:pt x="923607" y="10363"/>
                  </a:lnTo>
                  <a:lnTo>
                    <a:pt x="922680" y="11747"/>
                  </a:lnTo>
                  <a:lnTo>
                    <a:pt x="920381" y="14287"/>
                  </a:lnTo>
                  <a:lnTo>
                    <a:pt x="901941" y="32715"/>
                  </a:lnTo>
                  <a:lnTo>
                    <a:pt x="895261" y="38709"/>
                  </a:lnTo>
                  <a:lnTo>
                    <a:pt x="887869" y="46570"/>
                  </a:lnTo>
                  <a:lnTo>
                    <a:pt x="882294" y="52197"/>
                  </a:lnTo>
                  <a:lnTo>
                    <a:pt x="878535" y="55562"/>
                  </a:lnTo>
                  <a:lnTo>
                    <a:pt x="876592" y="56692"/>
                  </a:lnTo>
                  <a:lnTo>
                    <a:pt x="875906" y="54610"/>
                  </a:lnTo>
                  <a:lnTo>
                    <a:pt x="873137" y="50927"/>
                  </a:lnTo>
                  <a:lnTo>
                    <a:pt x="840079" y="20523"/>
                  </a:lnTo>
                  <a:lnTo>
                    <a:pt x="790651" y="2895"/>
                  </a:lnTo>
                  <a:lnTo>
                    <a:pt x="761149" y="685"/>
                  </a:lnTo>
                  <a:lnTo>
                    <a:pt x="725881" y="3670"/>
                  </a:lnTo>
                  <a:lnTo>
                    <a:pt x="655370" y="25450"/>
                  </a:lnTo>
                  <a:lnTo>
                    <a:pt x="620115" y="44246"/>
                  </a:lnTo>
                  <a:lnTo>
                    <a:pt x="586359" y="67576"/>
                  </a:lnTo>
                  <a:lnTo>
                    <a:pt x="555637" y="94716"/>
                  </a:lnTo>
                  <a:lnTo>
                    <a:pt x="527951" y="125653"/>
                  </a:lnTo>
                  <a:lnTo>
                    <a:pt x="503275" y="160388"/>
                  </a:lnTo>
                  <a:lnTo>
                    <a:pt x="483006" y="197421"/>
                  </a:lnTo>
                  <a:lnTo>
                    <a:pt x="468528" y="235229"/>
                  </a:lnTo>
                  <a:lnTo>
                    <a:pt x="459854" y="273812"/>
                  </a:lnTo>
                  <a:lnTo>
                    <a:pt x="456958" y="313169"/>
                  </a:lnTo>
                  <a:lnTo>
                    <a:pt x="460502" y="352793"/>
                  </a:lnTo>
                  <a:lnTo>
                    <a:pt x="486765" y="420890"/>
                  </a:lnTo>
                  <a:lnTo>
                    <a:pt x="537413" y="472655"/>
                  </a:lnTo>
                  <a:lnTo>
                    <a:pt x="605155" y="499275"/>
                  </a:lnTo>
                  <a:lnTo>
                    <a:pt x="644994" y="502602"/>
                  </a:lnTo>
                  <a:lnTo>
                    <a:pt x="686308" y="499618"/>
                  </a:lnTo>
                  <a:lnTo>
                    <a:pt x="723125" y="490677"/>
                  </a:lnTo>
                  <a:lnTo>
                    <a:pt x="755434" y="475767"/>
                  </a:lnTo>
                  <a:lnTo>
                    <a:pt x="783259" y="454901"/>
                  </a:lnTo>
                  <a:lnTo>
                    <a:pt x="786498" y="451904"/>
                  </a:lnTo>
                  <a:lnTo>
                    <a:pt x="788339" y="450977"/>
                  </a:lnTo>
                  <a:lnTo>
                    <a:pt x="788797" y="450977"/>
                  </a:lnTo>
                  <a:lnTo>
                    <a:pt x="788797" y="451446"/>
                  </a:lnTo>
                  <a:lnTo>
                    <a:pt x="791083" y="455637"/>
                  </a:lnTo>
                  <a:lnTo>
                    <a:pt x="794499" y="460603"/>
                  </a:lnTo>
                  <a:lnTo>
                    <a:pt x="799033" y="466344"/>
                  </a:lnTo>
                  <a:lnTo>
                    <a:pt x="812990" y="482092"/>
                  </a:lnTo>
                  <a:lnTo>
                    <a:pt x="819442" y="486702"/>
                  </a:lnTo>
                  <a:lnTo>
                    <a:pt x="825436" y="486702"/>
                  </a:lnTo>
                  <a:lnTo>
                    <a:pt x="839177" y="443712"/>
                  </a:lnTo>
                  <a:lnTo>
                    <a:pt x="846874" y="412724"/>
                  </a:lnTo>
                  <a:lnTo>
                    <a:pt x="857237" y="374015"/>
                  </a:lnTo>
                  <a:lnTo>
                    <a:pt x="868299" y="335991"/>
                  </a:lnTo>
                  <a:lnTo>
                    <a:pt x="907707" y="330454"/>
                  </a:lnTo>
                  <a:lnTo>
                    <a:pt x="911161" y="330225"/>
                  </a:lnTo>
                  <a:lnTo>
                    <a:pt x="914844" y="328841"/>
                  </a:lnTo>
                  <a:lnTo>
                    <a:pt x="917155" y="324002"/>
                  </a:lnTo>
                  <a:lnTo>
                    <a:pt x="919454" y="315252"/>
                  </a:lnTo>
                  <a:lnTo>
                    <a:pt x="920838" y="306489"/>
                  </a:lnTo>
                  <a:lnTo>
                    <a:pt x="920838" y="301421"/>
                  </a:lnTo>
                  <a:lnTo>
                    <a:pt x="917613" y="299351"/>
                  </a:lnTo>
                  <a:lnTo>
                    <a:pt x="911161" y="299351"/>
                  </a:lnTo>
                  <a:lnTo>
                    <a:pt x="910704" y="298881"/>
                  </a:lnTo>
                  <a:lnTo>
                    <a:pt x="907935" y="298881"/>
                  </a:lnTo>
                  <a:lnTo>
                    <a:pt x="897801" y="299808"/>
                  </a:lnTo>
                  <a:lnTo>
                    <a:pt x="889495" y="300037"/>
                  </a:lnTo>
                  <a:lnTo>
                    <a:pt x="774280" y="299694"/>
                  </a:lnTo>
                  <a:lnTo>
                    <a:pt x="752678" y="299262"/>
                  </a:lnTo>
                  <a:lnTo>
                    <a:pt x="736257" y="298653"/>
                  </a:lnTo>
                  <a:lnTo>
                    <a:pt x="724496" y="298653"/>
                  </a:lnTo>
                  <a:lnTo>
                    <a:pt x="721741" y="301421"/>
                  </a:lnTo>
                  <a:lnTo>
                    <a:pt x="719429" y="305803"/>
                  </a:lnTo>
                  <a:lnTo>
                    <a:pt x="717588" y="311785"/>
                  </a:lnTo>
                  <a:lnTo>
                    <a:pt x="716203" y="324002"/>
                  </a:lnTo>
                  <a:lnTo>
                    <a:pt x="716203" y="325843"/>
                  </a:lnTo>
                  <a:lnTo>
                    <a:pt x="717588" y="327685"/>
                  </a:lnTo>
                  <a:lnTo>
                    <a:pt x="720356" y="330454"/>
                  </a:lnTo>
                  <a:lnTo>
                    <a:pt x="745934" y="330454"/>
                  </a:lnTo>
                  <a:lnTo>
                    <a:pt x="772553" y="331317"/>
                  </a:lnTo>
                  <a:lnTo>
                    <a:pt x="784352" y="390652"/>
                  </a:lnTo>
                  <a:lnTo>
                    <a:pt x="761149" y="436753"/>
                  </a:lnTo>
                  <a:lnTo>
                    <a:pt x="718934" y="461848"/>
                  </a:lnTo>
                  <a:lnTo>
                    <a:pt x="666432" y="470801"/>
                  </a:lnTo>
                  <a:lnTo>
                    <a:pt x="651395" y="469760"/>
                  </a:lnTo>
                  <a:lnTo>
                    <a:pt x="608876" y="460641"/>
                  </a:lnTo>
                  <a:lnTo>
                    <a:pt x="572668" y="439432"/>
                  </a:lnTo>
                  <a:lnTo>
                    <a:pt x="545096" y="405422"/>
                  </a:lnTo>
                  <a:lnTo>
                    <a:pt x="532650" y="365887"/>
                  </a:lnTo>
                  <a:lnTo>
                    <a:pt x="530237" y="334606"/>
                  </a:lnTo>
                  <a:lnTo>
                    <a:pt x="530580" y="320598"/>
                  </a:lnTo>
                  <a:lnTo>
                    <a:pt x="539737" y="259245"/>
                  </a:lnTo>
                  <a:lnTo>
                    <a:pt x="553046" y="214998"/>
                  </a:lnTo>
                  <a:lnTo>
                    <a:pt x="569125" y="176288"/>
                  </a:lnTo>
                  <a:lnTo>
                    <a:pt x="594271" y="130784"/>
                  </a:lnTo>
                  <a:lnTo>
                    <a:pt x="625640" y="95402"/>
                  </a:lnTo>
                  <a:lnTo>
                    <a:pt x="658952" y="68961"/>
                  </a:lnTo>
                  <a:lnTo>
                    <a:pt x="700430" y="46659"/>
                  </a:lnTo>
                  <a:lnTo>
                    <a:pt x="740270" y="35217"/>
                  </a:lnTo>
                  <a:lnTo>
                    <a:pt x="774966" y="31800"/>
                  </a:lnTo>
                  <a:lnTo>
                    <a:pt x="799642" y="34391"/>
                  </a:lnTo>
                  <a:lnTo>
                    <a:pt x="837323" y="53060"/>
                  </a:lnTo>
                  <a:lnTo>
                    <a:pt x="860005" y="88226"/>
                  </a:lnTo>
                  <a:lnTo>
                    <a:pt x="871067" y="131089"/>
                  </a:lnTo>
                  <a:lnTo>
                    <a:pt x="872451" y="154851"/>
                  </a:lnTo>
                  <a:lnTo>
                    <a:pt x="872451" y="163156"/>
                  </a:lnTo>
                  <a:lnTo>
                    <a:pt x="872223" y="170522"/>
                  </a:lnTo>
                  <a:lnTo>
                    <a:pt x="870839" y="188036"/>
                  </a:lnTo>
                  <a:lnTo>
                    <a:pt x="869683" y="195186"/>
                  </a:lnTo>
                  <a:lnTo>
                    <a:pt x="869683" y="197027"/>
                  </a:lnTo>
                  <a:lnTo>
                    <a:pt x="871067" y="199097"/>
                  </a:lnTo>
                  <a:lnTo>
                    <a:pt x="873836" y="201866"/>
                  </a:lnTo>
                  <a:lnTo>
                    <a:pt x="884897" y="201866"/>
                  </a:lnTo>
                  <a:lnTo>
                    <a:pt x="925677" y="99555"/>
                  </a:lnTo>
                  <a:lnTo>
                    <a:pt x="935355" y="59143"/>
                  </a:lnTo>
                  <a:lnTo>
                    <a:pt x="946416" y="11798"/>
                  </a:lnTo>
                  <a:lnTo>
                    <a:pt x="947801" y="4838"/>
                  </a:lnTo>
                  <a:lnTo>
                    <a:pt x="947801" y="1612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/>
          <p:nvPr/>
        </p:nvSpPr>
        <p:spPr>
          <a:xfrm>
            <a:off x="12879185" y="1071212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4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86" y="83045"/>
                </a:lnTo>
                <a:lnTo>
                  <a:pt x="30937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78" y="282702"/>
                </a:lnTo>
                <a:lnTo>
                  <a:pt x="55778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71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08" y="29921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105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4">
                <a:moveTo>
                  <a:pt x="535190" y="282702"/>
                </a:moveTo>
                <a:lnTo>
                  <a:pt x="520090" y="282702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72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21" y="110121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20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50" y="78740"/>
                </a:lnTo>
                <a:lnTo>
                  <a:pt x="343865" y="159372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39" y="282702"/>
                </a:lnTo>
                <a:lnTo>
                  <a:pt x="309867" y="282702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65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64" y="302755"/>
                </a:lnTo>
                <a:lnTo>
                  <a:pt x="414464" y="282702"/>
                </a:lnTo>
                <a:lnTo>
                  <a:pt x="399364" y="282702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29" y="159397"/>
                </a:lnTo>
                <a:lnTo>
                  <a:pt x="414794" y="130378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31" y="158470"/>
                </a:lnTo>
                <a:lnTo>
                  <a:pt x="464591" y="215582"/>
                </a:lnTo>
                <a:lnTo>
                  <a:pt x="464477" y="260261"/>
                </a:lnTo>
                <a:lnTo>
                  <a:pt x="437565" y="282702"/>
                </a:lnTo>
                <a:lnTo>
                  <a:pt x="430593" y="282702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190" y="302755"/>
                </a:lnTo>
                <a:lnTo>
                  <a:pt x="535190" y="282702"/>
                </a:lnTo>
                <a:close/>
              </a:path>
              <a:path w="628650" h="302894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50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15" y="300139"/>
                </a:lnTo>
                <a:lnTo>
                  <a:pt x="625995" y="289674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3672849" y="1083697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90" h="290830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3903373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4451212" y="1061906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4" h="370205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4" h="370205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14863054" y="1071494"/>
            <a:ext cx="445770" cy="307340"/>
            <a:chOff x="14863054" y="1071494"/>
            <a:chExt cx="445770" cy="307340"/>
          </a:xfrm>
        </p:grpSpPr>
        <p:sp>
          <p:nvSpPr>
            <p:cNvPr id="19" name="object 19"/>
            <p:cNvSpPr/>
            <p:nvPr/>
          </p:nvSpPr>
          <p:spPr>
            <a:xfrm>
              <a:off x="14863054" y="1071494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4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96235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15473678" y="1066699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80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/>
          <p:cNvGrpSpPr/>
          <p:nvPr/>
        </p:nvGrpSpPr>
        <p:grpSpPr>
          <a:xfrm>
            <a:off x="15835414" y="1047088"/>
            <a:ext cx="356870" cy="436245"/>
            <a:chOff x="15835414" y="1047088"/>
            <a:chExt cx="356870" cy="436245"/>
          </a:xfrm>
        </p:grpSpPr>
        <p:sp>
          <p:nvSpPr>
            <p:cNvPr id="23" name="object 23"/>
            <p:cNvSpPr/>
            <p:nvPr/>
          </p:nvSpPr>
          <p:spPr>
            <a:xfrm>
              <a:off x="15835414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9675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6237684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858541" y="1071212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4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99" y="83045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45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30" y="109105"/>
                </a:lnTo>
                <a:lnTo>
                  <a:pt x="265430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4">
                <a:moveTo>
                  <a:pt x="535203" y="282702"/>
                </a:moveTo>
                <a:lnTo>
                  <a:pt x="520090" y="282702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72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83" y="139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20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69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89" y="282702"/>
                </a:lnTo>
                <a:lnTo>
                  <a:pt x="316852" y="282702"/>
                </a:lnTo>
                <a:lnTo>
                  <a:pt x="309880" y="282702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33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41" y="159397"/>
                </a:lnTo>
                <a:lnTo>
                  <a:pt x="414807" y="130378"/>
                </a:lnTo>
                <a:lnTo>
                  <a:pt x="437870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78" y="282702"/>
                </a:lnTo>
                <a:lnTo>
                  <a:pt x="430606" y="282702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59" y="301777"/>
                </a:lnTo>
                <a:lnTo>
                  <a:pt x="463016" y="301523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4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50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74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66568" y="1083697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5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882735" y="132166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420590" y="1047095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7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21" y="169316"/>
                </a:lnTo>
                <a:lnTo>
                  <a:pt x="130314" y="147307"/>
                </a:lnTo>
                <a:lnTo>
                  <a:pt x="134200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75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34"/>
                </a:lnTo>
                <a:lnTo>
                  <a:pt x="110693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27" y="128028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70" h="436244">
                <a:moveTo>
                  <a:pt x="458050" y="1308"/>
                </a:moveTo>
                <a:lnTo>
                  <a:pt x="456006" y="0"/>
                </a:lnTo>
                <a:lnTo>
                  <a:pt x="444538" y="0"/>
                </a:lnTo>
                <a:lnTo>
                  <a:pt x="438721" y="4356"/>
                </a:lnTo>
                <a:lnTo>
                  <a:pt x="435089" y="7404"/>
                </a:lnTo>
                <a:lnTo>
                  <a:pt x="432181" y="10896"/>
                </a:lnTo>
                <a:lnTo>
                  <a:pt x="419252" y="23964"/>
                </a:lnTo>
                <a:lnTo>
                  <a:pt x="384390" y="75831"/>
                </a:lnTo>
                <a:lnTo>
                  <a:pt x="368261" y="114185"/>
                </a:lnTo>
                <a:lnTo>
                  <a:pt x="358241" y="160820"/>
                </a:lnTo>
                <a:lnTo>
                  <a:pt x="354152" y="203073"/>
                </a:lnTo>
                <a:lnTo>
                  <a:pt x="353885" y="217919"/>
                </a:lnTo>
                <a:lnTo>
                  <a:pt x="355053" y="247497"/>
                </a:lnTo>
                <a:lnTo>
                  <a:pt x="364426" y="305028"/>
                </a:lnTo>
                <a:lnTo>
                  <a:pt x="383387" y="359498"/>
                </a:lnTo>
                <a:lnTo>
                  <a:pt x="413232" y="405701"/>
                </a:lnTo>
                <a:lnTo>
                  <a:pt x="444538" y="435825"/>
                </a:lnTo>
                <a:lnTo>
                  <a:pt x="455866" y="435825"/>
                </a:lnTo>
                <a:lnTo>
                  <a:pt x="458050" y="434517"/>
                </a:lnTo>
                <a:lnTo>
                  <a:pt x="458050" y="431622"/>
                </a:lnTo>
                <a:lnTo>
                  <a:pt x="446709" y="418045"/>
                </a:lnTo>
                <a:lnTo>
                  <a:pt x="432333" y="399656"/>
                </a:lnTo>
                <a:lnTo>
                  <a:pt x="410972" y="362178"/>
                </a:lnTo>
                <a:lnTo>
                  <a:pt x="397002" y="319430"/>
                </a:lnTo>
                <a:lnTo>
                  <a:pt x="387553" y="261937"/>
                </a:lnTo>
                <a:lnTo>
                  <a:pt x="385699" y="217919"/>
                </a:lnTo>
                <a:lnTo>
                  <a:pt x="386156" y="195326"/>
                </a:lnTo>
                <a:lnTo>
                  <a:pt x="389864" y="153276"/>
                </a:lnTo>
                <a:lnTo>
                  <a:pt x="397027" y="115824"/>
                </a:lnTo>
                <a:lnTo>
                  <a:pt x="411416" y="73660"/>
                </a:lnTo>
                <a:lnTo>
                  <a:pt x="432765" y="36169"/>
                </a:lnTo>
                <a:lnTo>
                  <a:pt x="455574" y="7848"/>
                </a:lnTo>
                <a:lnTo>
                  <a:pt x="458050" y="4787"/>
                </a:lnTo>
                <a:lnTo>
                  <a:pt x="458050" y="1308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25326" y="104709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38518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47" y="299847"/>
                </a:lnTo>
                <a:lnTo>
                  <a:pt x="108038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59" y="166890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51" y="134239"/>
                </a:lnTo>
                <a:lnTo>
                  <a:pt x="188747" y="134747"/>
                </a:lnTo>
                <a:lnTo>
                  <a:pt x="151079" y="151892"/>
                </a:lnTo>
                <a:lnTo>
                  <a:pt x="123723" y="186804"/>
                </a:lnTo>
                <a:lnTo>
                  <a:pt x="105016" y="225818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78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103" y="139026"/>
                </a:lnTo>
                <a:lnTo>
                  <a:pt x="17526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46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0997"/>
                </a:lnTo>
                <a:lnTo>
                  <a:pt x="53454" y="385381"/>
                </a:lnTo>
                <a:lnTo>
                  <a:pt x="48958" y="400875"/>
                </a:lnTo>
                <a:lnTo>
                  <a:pt x="47459" y="407504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72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62" y="363804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194208" y="299847"/>
                </a:lnTo>
                <a:lnTo>
                  <a:pt x="206540" y="289064"/>
                </a:lnTo>
                <a:lnTo>
                  <a:pt x="236956" y="244767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19"/>
                </a:moveTo>
                <a:lnTo>
                  <a:pt x="386638" y="159296"/>
                </a:lnTo>
                <a:lnTo>
                  <a:pt x="372592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31"/>
                </a:lnTo>
                <a:lnTo>
                  <a:pt x="287896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80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36"/>
                </a:lnTo>
                <a:lnTo>
                  <a:pt x="359511" y="217919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80" y="394195"/>
                </a:lnTo>
                <a:lnTo>
                  <a:pt x="291960" y="424929"/>
                </a:lnTo>
                <a:lnTo>
                  <a:pt x="287159" y="430593"/>
                </a:lnTo>
                <a:lnTo>
                  <a:pt x="287451" y="432346"/>
                </a:lnTo>
                <a:lnTo>
                  <a:pt x="287896" y="433654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48" y="321640"/>
                </a:lnTo>
                <a:lnTo>
                  <a:pt x="386969" y="275005"/>
                </a:lnTo>
                <a:lnTo>
                  <a:pt x="391058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24787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302941" y="1061906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4" h="370205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4" h="370205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6714823" y="1071494"/>
            <a:ext cx="446405" cy="307340"/>
            <a:chOff x="6714823" y="1071494"/>
            <a:chExt cx="446405" cy="307340"/>
          </a:xfrm>
        </p:grpSpPr>
        <p:sp>
          <p:nvSpPr>
            <p:cNvPr id="34" name="object 34"/>
            <p:cNvSpPr/>
            <p:nvPr/>
          </p:nvSpPr>
          <p:spPr>
            <a:xfrm>
              <a:off x="6714823" y="1071494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4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48414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7325461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/>
          <p:cNvGrpSpPr/>
          <p:nvPr/>
        </p:nvGrpSpPr>
        <p:grpSpPr>
          <a:xfrm>
            <a:off x="7630044" y="1047088"/>
            <a:ext cx="356235" cy="436245"/>
            <a:chOff x="7630044" y="1047088"/>
            <a:chExt cx="356235" cy="436245"/>
          </a:xfrm>
        </p:grpSpPr>
        <p:sp>
          <p:nvSpPr>
            <p:cNvPr id="38" name="object 38"/>
            <p:cNvSpPr/>
            <p:nvPr/>
          </p:nvSpPr>
          <p:spPr>
            <a:xfrm>
              <a:off x="7630044" y="1047088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73896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40" name="object 40"/>
          <p:cNvSpPr/>
          <p:nvPr/>
        </p:nvSpPr>
        <p:spPr>
          <a:xfrm>
            <a:off x="8032314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690834" y="1112762"/>
            <a:ext cx="3612515" cy="308610"/>
          </a:xfrm>
          <a:custGeom>
            <a:avLst/>
            <a:gdLst/>
            <a:ahLst/>
            <a:cxnLst/>
            <a:rect l="l" t="t" r="r" b="b"/>
            <a:pathLst>
              <a:path w="3612515" h="308609">
                <a:moveTo>
                  <a:pt x="3458241" y="0"/>
                </a:moveTo>
                <a:lnTo>
                  <a:pt x="3450360" y="1533"/>
                </a:lnTo>
                <a:lnTo>
                  <a:pt x="3443432" y="6133"/>
                </a:lnTo>
                <a:lnTo>
                  <a:pt x="3438832" y="13061"/>
                </a:lnTo>
                <a:lnTo>
                  <a:pt x="3437299" y="20941"/>
                </a:lnTo>
                <a:lnTo>
                  <a:pt x="3438832" y="28822"/>
                </a:lnTo>
                <a:lnTo>
                  <a:pt x="3443432" y="35749"/>
                </a:lnTo>
                <a:lnTo>
                  <a:pt x="3561897" y="154214"/>
                </a:lnTo>
                <a:lnTo>
                  <a:pt x="3443432" y="272678"/>
                </a:lnTo>
                <a:lnTo>
                  <a:pt x="3438832" y="279606"/>
                </a:lnTo>
                <a:lnTo>
                  <a:pt x="3437299" y="287486"/>
                </a:lnTo>
                <a:lnTo>
                  <a:pt x="3438832" y="295367"/>
                </a:lnTo>
                <a:lnTo>
                  <a:pt x="3443432" y="302295"/>
                </a:lnTo>
                <a:lnTo>
                  <a:pt x="3450360" y="306895"/>
                </a:lnTo>
                <a:lnTo>
                  <a:pt x="3458241" y="308428"/>
                </a:lnTo>
                <a:lnTo>
                  <a:pt x="3466121" y="306895"/>
                </a:lnTo>
                <a:lnTo>
                  <a:pt x="3473049" y="302295"/>
                </a:lnTo>
                <a:lnTo>
                  <a:pt x="3600188" y="175156"/>
                </a:lnTo>
                <a:lnTo>
                  <a:pt x="3591513" y="175156"/>
                </a:lnTo>
                <a:lnTo>
                  <a:pt x="3591513" y="133272"/>
                </a:lnTo>
                <a:lnTo>
                  <a:pt x="3600188" y="133272"/>
                </a:lnTo>
                <a:lnTo>
                  <a:pt x="3473049" y="6133"/>
                </a:lnTo>
                <a:lnTo>
                  <a:pt x="3466121" y="1533"/>
                </a:lnTo>
                <a:lnTo>
                  <a:pt x="3458241" y="0"/>
                </a:lnTo>
                <a:close/>
              </a:path>
              <a:path w="3612515" h="308609">
                <a:moveTo>
                  <a:pt x="3540955" y="133272"/>
                </a:moveTo>
                <a:lnTo>
                  <a:pt x="0" y="133272"/>
                </a:lnTo>
                <a:lnTo>
                  <a:pt x="0" y="175156"/>
                </a:lnTo>
                <a:lnTo>
                  <a:pt x="3540955" y="175156"/>
                </a:lnTo>
                <a:lnTo>
                  <a:pt x="3561897" y="154214"/>
                </a:lnTo>
                <a:lnTo>
                  <a:pt x="3540955" y="133272"/>
                </a:lnTo>
                <a:close/>
              </a:path>
              <a:path w="3612515" h="308609">
                <a:moveTo>
                  <a:pt x="3600188" y="133272"/>
                </a:moveTo>
                <a:lnTo>
                  <a:pt x="3591513" y="133272"/>
                </a:lnTo>
                <a:lnTo>
                  <a:pt x="3591513" y="175156"/>
                </a:lnTo>
                <a:lnTo>
                  <a:pt x="3600188" y="175156"/>
                </a:lnTo>
                <a:lnTo>
                  <a:pt x="3606321" y="169022"/>
                </a:lnTo>
                <a:lnTo>
                  <a:pt x="3610921" y="162094"/>
                </a:lnTo>
                <a:lnTo>
                  <a:pt x="3612455" y="154214"/>
                </a:lnTo>
                <a:lnTo>
                  <a:pt x="3610921" y="146333"/>
                </a:lnTo>
                <a:lnTo>
                  <a:pt x="3606321" y="139406"/>
                </a:lnTo>
                <a:lnTo>
                  <a:pt x="3600188" y="1332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450064" y="2730367"/>
            <a:ext cx="11926570" cy="7531100"/>
            <a:chOff x="6450064" y="2730367"/>
            <a:chExt cx="11926570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277082" y="4334946"/>
              <a:ext cx="433070" cy="502920"/>
            </a:xfrm>
            <a:custGeom>
              <a:avLst/>
              <a:gdLst/>
              <a:ahLst/>
              <a:cxnLst/>
              <a:rect l="l" t="t" r="r" b="b"/>
              <a:pathLst>
                <a:path w="433069" h="502920">
                  <a:moveTo>
                    <a:pt x="180632" y="283285"/>
                  </a:moveTo>
                  <a:lnTo>
                    <a:pt x="140880" y="283285"/>
                  </a:lnTo>
                  <a:lnTo>
                    <a:pt x="142404" y="282523"/>
                  </a:lnTo>
                  <a:lnTo>
                    <a:pt x="152303" y="251301"/>
                  </a:lnTo>
                  <a:lnTo>
                    <a:pt x="165520" y="210131"/>
                  </a:lnTo>
                  <a:lnTo>
                    <a:pt x="183573" y="160014"/>
                  </a:lnTo>
                  <a:lnTo>
                    <a:pt x="207133" y="108897"/>
                  </a:lnTo>
                  <a:lnTo>
                    <a:pt x="234547" y="62920"/>
                  </a:lnTo>
                  <a:lnTo>
                    <a:pt x="264056" y="30841"/>
                  </a:lnTo>
                  <a:lnTo>
                    <a:pt x="302085" y="8138"/>
                  </a:lnTo>
                  <a:lnTo>
                    <a:pt x="344206" y="0"/>
                  </a:lnTo>
                  <a:lnTo>
                    <a:pt x="360864" y="1523"/>
                  </a:lnTo>
                  <a:lnTo>
                    <a:pt x="405128" y="24368"/>
                  </a:lnTo>
                  <a:lnTo>
                    <a:pt x="424609" y="55590"/>
                  </a:lnTo>
                  <a:lnTo>
                    <a:pt x="332022" y="55590"/>
                  </a:lnTo>
                  <a:lnTo>
                    <a:pt x="313650" y="57494"/>
                  </a:lnTo>
                  <a:lnTo>
                    <a:pt x="278620" y="72725"/>
                  </a:lnTo>
                  <a:lnTo>
                    <a:pt x="246303" y="102757"/>
                  </a:lnTo>
                  <a:lnTo>
                    <a:pt x="219269" y="145021"/>
                  </a:lnTo>
                  <a:lnTo>
                    <a:pt x="202564" y="185477"/>
                  </a:lnTo>
                  <a:lnTo>
                    <a:pt x="191902" y="226980"/>
                  </a:lnTo>
                  <a:lnTo>
                    <a:pt x="180632" y="283285"/>
                  </a:lnTo>
                  <a:close/>
                </a:path>
                <a:path w="433069" h="502920">
                  <a:moveTo>
                    <a:pt x="113720" y="502602"/>
                  </a:moveTo>
                  <a:lnTo>
                    <a:pt x="106612" y="502602"/>
                  </a:lnTo>
                  <a:lnTo>
                    <a:pt x="96284" y="500175"/>
                  </a:lnTo>
                  <a:lnTo>
                    <a:pt x="88907" y="495177"/>
                  </a:lnTo>
                  <a:lnTo>
                    <a:pt x="84480" y="487610"/>
                  </a:lnTo>
                  <a:lnTo>
                    <a:pt x="83005" y="477472"/>
                  </a:lnTo>
                  <a:lnTo>
                    <a:pt x="85623" y="465906"/>
                  </a:lnTo>
                  <a:lnTo>
                    <a:pt x="93476" y="438825"/>
                  </a:lnTo>
                  <a:lnTo>
                    <a:pt x="106565" y="396227"/>
                  </a:lnTo>
                  <a:lnTo>
                    <a:pt x="124889" y="338114"/>
                  </a:lnTo>
                  <a:lnTo>
                    <a:pt x="118543" y="335576"/>
                  </a:lnTo>
                  <a:lnTo>
                    <a:pt x="114989" y="334306"/>
                  </a:lnTo>
                  <a:lnTo>
                    <a:pt x="105851" y="331260"/>
                  </a:lnTo>
                  <a:lnTo>
                    <a:pt x="100266" y="328976"/>
                  </a:lnTo>
                  <a:lnTo>
                    <a:pt x="60413" y="306638"/>
                  </a:lnTo>
                  <a:lnTo>
                    <a:pt x="28985" y="276716"/>
                  </a:lnTo>
                  <a:lnTo>
                    <a:pt x="8947" y="244257"/>
                  </a:lnTo>
                  <a:lnTo>
                    <a:pt x="823" y="201231"/>
                  </a:lnTo>
                  <a:lnTo>
                    <a:pt x="0" y="191902"/>
                  </a:lnTo>
                  <a:lnTo>
                    <a:pt x="1237" y="172436"/>
                  </a:lnTo>
                  <a:lnTo>
                    <a:pt x="11137" y="126364"/>
                  </a:lnTo>
                  <a:lnTo>
                    <a:pt x="30698" y="73201"/>
                  </a:lnTo>
                  <a:lnTo>
                    <a:pt x="58494" y="27509"/>
                  </a:lnTo>
                  <a:lnTo>
                    <a:pt x="95951" y="8376"/>
                  </a:lnTo>
                  <a:lnTo>
                    <a:pt x="101282" y="10407"/>
                  </a:lnTo>
                  <a:lnTo>
                    <a:pt x="101282" y="17514"/>
                  </a:lnTo>
                  <a:lnTo>
                    <a:pt x="99251" y="21068"/>
                  </a:lnTo>
                  <a:lnTo>
                    <a:pt x="95189" y="25130"/>
                  </a:lnTo>
                  <a:lnTo>
                    <a:pt x="80578" y="44025"/>
                  </a:lnTo>
                  <a:lnTo>
                    <a:pt x="57351" y="85528"/>
                  </a:lnTo>
                  <a:lnTo>
                    <a:pt x="41978" y="129838"/>
                  </a:lnTo>
                  <a:lnTo>
                    <a:pt x="31983" y="176672"/>
                  </a:lnTo>
                  <a:lnTo>
                    <a:pt x="32650" y="189285"/>
                  </a:lnTo>
                  <a:lnTo>
                    <a:pt x="48356" y="232786"/>
                  </a:lnTo>
                  <a:lnTo>
                    <a:pt x="78388" y="259439"/>
                  </a:lnTo>
                  <a:lnTo>
                    <a:pt x="117464" y="277764"/>
                  </a:lnTo>
                  <a:lnTo>
                    <a:pt x="140880" y="283285"/>
                  </a:lnTo>
                  <a:lnTo>
                    <a:pt x="180632" y="283285"/>
                  </a:lnTo>
                  <a:lnTo>
                    <a:pt x="179718" y="287854"/>
                  </a:lnTo>
                  <a:lnTo>
                    <a:pt x="188856" y="288869"/>
                  </a:lnTo>
                  <a:lnTo>
                    <a:pt x="193933" y="289377"/>
                  </a:lnTo>
                  <a:lnTo>
                    <a:pt x="339419" y="289377"/>
                  </a:lnTo>
                  <a:lnTo>
                    <a:pt x="336972" y="291518"/>
                  </a:lnTo>
                  <a:lnTo>
                    <a:pt x="281000" y="324930"/>
                  </a:lnTo>
                  <a:lnTo>
                    <a:pt x="220840" y="342064"/>
                  </a:lnTo>
                  <a:lnTo>
                    <a:pt x="189618" y="344206"/>
                  </a:lnTo>
                  <a:lnTo>
                    <a:pt x="176418" y="344206"/>
                  </a:lnTo>
                  <a:lnTo>
                    <a:pt x="169818" y="344714"/>
                  </a:lnTo>
                  <a:lnTo>
                    <a:pt x="169818" y="345729"/>
                  </a:lnTo>
                  <a:lnTo>
                    <a:pt x="164488" y="373144"/>
                  </a:lnTo>
                  <a:lnTo>
                    <a:pt x="162108" y="386804"/>
                  </a:lnTo>
                  <a:lnTo>
                    <a:pt x="153826" y="431781"/>
                  </a:lnTo>
                  <a:lnTo>
                    <a:pt x="145450" y="472903"/>
                  </a:lnTo>
                  <a:lnTo>
                    <a:pt x="120066" y="501079"/>
                  </a:lnTo>
                  <a:lnTo>
                    <a:pt x="113720" y="502602"/>
                  </a:lnTo>
                  <a:close/>
                </a:path>
                <a:path w="433069" h="502920">
                  <a:moveTo>
                    <a:pt x="339419" y="289377"/>
                  </a:moveTo>
                  <a:lnTo>
                    <a:pt x="194948" y="289377"/>
                  </a:lnTo>
                  <a:lnTo>
                    <a:pt x="237498" y="286093"/>
                  </a:lnTo>
                  <a:lnTo>
                    <a:pt x="276050" y="276240"/>
                  </a:lnTo>
                  <a:lnTo>
                    <a:pt x="310604" y="259820"/>
                  </a:lnTo>
                  <a:lnTo>
                    <a:pt x="341160" y="236832"/>
                  </a:lnTo>
                  <a:lnTo>
                    <a:pt x="384186" y="182574"/>
                  </a:lnTo>
                  <a:lnTo>
                    <a:pt x="399035" y="124889"/>
                  </a:lnTo>
                  <a:lnTo>
                    <a:pt x="397893" y="109753"/>
                  </a:lnTo>
                  <a:lnTo>
                    <a:pt x="380759" y="74628"/>
                  </a:lnTo>
                  <a:lnTo>
                    <a:pt x="346491" y="57066"/>
                  </a:lnTo>
                  <a:lnTo>
                    <a:pt x="332022" y="55590"/>
                  </a:lnTo>
                  <a:lnTo>
                    <a:pt x="424609" y="55590"/>
                  </a:lnTo>
                  <a:lnTo>
                    <a:pt x="425286" y="57066"/>
                  </a:lnTo>
                  <a:lnTo>
                    <a:pt x="430543" y="79769"/>
                  </a:lnTo>
                  <a:lnTo>
                    <a:pt x="432542" y="106612"/>
                  </a:lnTo>
                  <a:lnTo>
                    <a:pt x="430496" y="136026"/>
                  </a:lnTo>
                  <a:lnTo>
                    <a:pt x="414123" y="193140"/>
                  </a:lnTo>
                  <a:lnTo>
                    <a:pt x="381901" y="246970"/>
                  </a:lnTo>
                  <a:lnTo>
                    <a:pt x="360959" y="270529"/>
                  </a:lnTo>
                  <a:lnTo>
                    <a:pt x="339419" y="289377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4366054" y="5455331"/>
              <a:ext cx="478790" cy="701675"/>
            </a:xfrm>
            <a:custGeom>
              <a:avLst/>
              <a:gdLst/>
              <a:ahLst/>
              <a:cxnLst/>
              <a:rect l="l" t="t" r="r" b="b"/>
              <a:pathLst>
                <a:path w="478790" h="701675">
                  <a:moveTo>
                    <a:pt x="189629" y="701549"/>
                  </a:moveTo>
                  <a:lnTo>
                    <a:pt x="170119" y="701549"/>
                  </a:lnTo>
                  <a:lnTo>
                    <a:pt x="166998" y="698427"/>
                  </a:lnTo>
                  <a:lnTo>
                    <a:pt x="165437" y="696346"/>
                  </a:lnTo>
                  <a:lnTo>
                    <a:pt x="165437" y="695306"/>
                  </a:lnTo>
                  <a:lnTo>
                    <a:pt x="166559" y="689209"/>
                  </a:lnTo>
                  <a:lnTo>
                    <a:pt x="169924" y="674821"/>
                  </a:lnTo>
                  <a:lnTo>
                    <a:pt x="196847" y="567911"/>
                  </a:lnTo>
                  <a:lnTo>
                    <a:pt x="200212" y="554011"/>
                  </a:lnTo>
                  <a:lnTo>
                    <a:pt x="201334" y="548597"/>
                  </a:lnTo>
                  <a:lnTo>
                    <a:pt x="197692" y="548077"/>
                  </a:lnTo>
                  <a:lnTo>
                    <a:pt x="194051" y="547817"/>
                  </a:lnTo>
                  <a:lnTo>
                    <a:pt x="190409" y="547817"/>
                  </a:lnTo>
                  <a:lnTo>
                    <a:pt x="136125" y="534209"/>
                  </a:lnTo>
                  <a:lnTo>
                    <a:pt x="97350" y="510554"/>
                  </a:lnTo>
                  <a:lnTo>
                    <a:pt x="74086" y="476852"/>
                  </a:lnTo>
                  <a:lnTo>
                    <a:pt x="66331" y="433103"/>
                  </a:lnTo>
                  <a:lnTo>
                    <a:pt x="67940" y="416764"/>
                  </a:lnTo>
                  <a:lnTo>
                    <a:pt x="72769" y="395060"/>
                  </a:lnTo>
                  <a:lnTo>
                    <a:pt x="80816" y="367991"/>
                  </a:lnTo>
                  <a:lnTo>
                    <a:pt x="103398" y="303611"/>
                  </a:lnTo>
                  <a:lnTo>
                    <a:pt x="111592" y="278005"/>
                  </a:lnTo>
                  <a:lnTo>
                    <a:pt x="116664" y="258740"/>
                  </a:lnTo>
                  <a:lnTo>
                    <a:pt x="118615" y="244254"/>
                  </a:lnTo>
                  <a:lnTo>
                    <a:pt x="118615" y="233329"/>
                  </a:lnTo>
                  <a:lnTo>
                    <a:pt x="117575" y="231508"/>
                  </a:lnTo>
                  <a:lnTo>
                    <a:pt x="113413" y="227346"/>
                  </a:lnTo>
                  <a:lnTo>
                    <a:pt x="110551" y="226306"/>
                  </a:lnTo>
                  <a:lnTo>
                    <a:pt x="103788" y="226306"/>
                  </a:lnTo>
                  <a:lnTo>
                    <a:pt x="63990" y="248692"/>
                  </a:lnTo>
                  <a:lnTo>
                    <a:pt x="43554" y="281614"/>
                  </a:lnTo>
                  <a:lnTo>
                    <a:pt x="31214" y="316308"/>
                  </a:lnTo>
                  <a:lnTo>
                    <a:pt x="29133" y="322031"/>
                  </a:lnTo>
                  <a:lnTo>
                    <a:pt x="0" y="319169"/>
                  </a:lnTo>
                  <a:lnTo>
                    <a:pt x="0" y="317609"/>
                  </a:lnTo>
                  <a:lnTo>
                    <a:pt x="16290" y="268299"/>
                  </a:lnTo>
                  <a:lnTo>
                    <a:pt x="47602" y="226306"/>
                  </a:lnTo>
                  <a:lnTo>
                    <a:pt x="92522" y="199237"/>
                  </a:lnTo>
                  <a:lnTo>
                    <a:pt x="109251" y="197432"/>
                  </a:lnTo>
                  <a:lnTo>
                    <a:pt x="124419" y="198603"/>
                  </a:lnTo>
                  <a:lnTo>
                    <a:pt x="159975" y="216161"/>
                  </a:lnTo>
                  <a:lnTo>
                    <a:pt x="178703" y="262203"/>
                  </a:lnTo>
                  <a:lnTo>
                    <a:pt x="177143" y="273225"/>
                  </a:lnTo>
                  <a:lnTo>
                    <a:pt x="172461" y="290686"/>
                  </a:lnTo>
                  <a:lnTo>
                    <a:pt x="164657" y="314585"/>
                  </a:lnTo>
                  <a:lnTo>
                    <a:pt x="153732" y="344921"/>
                  </a:lnTo>
                  <a:lnTo>
                    <a:pt x="142855" y="376185"/>
                  </a:lnTo>
                  <a:lnTo>
                    <a:pt x="135198" y="402864"/>
                  </a:lnTo>
                  <a:lnTo>
                    <a:pt x="130760" y="424958"/>
                  </a:lnTo>
                  <a:lnTo>
                    <a:pt x="129540" y="442467"/>
                  </a:lnTo>
                  <a:lnTo>
                    <a:pt x="131735" y="457977"/>
                  </a:lnTo>
                  <a:lnTo>
                    <a:pt x="150610" y="493971"/>
                  </a:lnTo>
                  <a:lnTo>
                    <a:pt x="184166" y="512700"/>
                  </a:lnTo>
                  <a:lnTo>
                    <a:pt x="193530" y="516862"/>
                  </a:lnTo>
                  <a:lnTo>
                    <a:pt x="201594" y="518943"/>
                  </a:lnTo>
                  <a:lnTo>
                    <a:pt x="209138" y="518943"/>
                  </a:lnTo>
                  <a:lnTo>
                    <a:pt x="273128" y="260642"/>
                  </a:lnTo>
                  <a:lnTo>
                    <a:pt x="328471" y="43388"/>
                  </a:lnTo>
                  <a:lnTo>
                    <a:pt x="336556" y="12173"/>
                  </a:lnTo>
                  <a:lnTo>
                    <a:pt x="339459" y="1560"/>
                  </a:lnTo>
                  <a:lnTo>
                    <a:pt x="341020" y="520"/>
                  </a:lnTo>
                  <a:lnTo>
                    <a:pt x="345182" y="0"/>
                  </a:lnTo>
                  <a:lnTo>
                    <a:pt x="362350" y="0"/>
                  </a:lnTo>
                  <a:lnTo>
                    <a:pt x="367552" y="1820"/>
                  </a:lnTo>
                  <a:lnTo>
                    <a:pt x="367552" y="5462"/>
                  </a:lnTo>
                  <a:lnTo>
                    <a:pt x="365024" y="18042"/>
                  </a:lnTo>
                  <a:lnTo>
                    <a:pt x="357439" y="50161"/>
                  </a:lnTo>
                  <a:lnTo>
                    <a:pt x="344797" y="101822"/>
                  </a:lnTo>
                  <a:lnTo>
                    <a:pt x="240352" y="520504"/>
                  </a:lnTo>
                  <a:lnTo>
                    <a:pt x="240352" y="521024"/>
                  </a:lnTo>
                  <a:lnTo>
                    <a:pt x="241913" y="521284"/>
                  </a:lnTo>
                  <a:lnTo>
                    <a:pt x="245035" y="521284"/>
                  </a:lnTo>
                  <a:lnTo>
                    <a:pt x="310390" y="504116"/>
                  </a:lnTo>
                  <a:lnTo>
                    <a:pt x="372234" y="452612"/>
                  </a:lnTo>
                  <a:lnTo>
                    <a:pt x="398572" y="418861"/>
                  </a:lnTo>
                  <a:lnTo>
                    <a:pt x="429006" y="354871"/>
                  </a:lnTo>
                  <a:lnTo>
                    <a:pt x="433103" y="324632"/>
                  </a:lnTo>
                  <a:lnTo>
                    <a:pt x="432713" y="315609"/>
                  </a:lnTo>
                  <a:lnTo>
                    <a:pt x="418016" y="277550"/>
                  </a:lnTo>
                  <a:lnTo>
                    <a:pt x="407611" y="270266"/>
                  </a:lnTo>
                  <a:lnTo>
                    <a:pt x="402929" y="265584"/>
                  </a:lnTo>
                  <a:lnTo>
                    <a:pt x="395840" y="225916"/>
                  </a:lnTo>
                  <a:lnTo>
                    <a:pt x="429201" y="196798"/>
                  </a:lnTo>
                  <a:lnTo>
                    <a:pt x="438565" y="195871"/>
                  </a:lnTo>
                  <a:lnTo>
                    <a:pt x="445833" y="196749"/>
                  </a:lnTo>
                  <a:lnTo>
                    <a:pt x="475243" y="228452"/>
                  </a:lnTo>
                  <a:lnTo>
                    <a:pt x="478364" y="255960"/>
                  </a:lnTo>
                  <a:lnTo>
                    <a:pt x="477828" y="268250"/>
                  </a:lnTo>
                  <a:lnTo>
                    <a:pt x="469780" y="316828"/>
                  </a:lnTo>
                  <a:lnTo>
                    <a:pt x="458660" y="361016"/>
                  </a:lnTo>
                  <a:lnTo>
                    <a:pt x="440858" y="405644"/>
                  </a:lnTo>
                  <a:lnTo>
                    <a:pt x="421202" y="438760"/>
                  </a:lnTo>
                  <a:lnTo>
                    <a:pt x="396767" y="469244"/>
                  </a:lnTo>
                  <a:lnTo>
                    <a:pt x="367552" y="497093"/>
                  </a:lnTo>
                  <a:lnTo>
                    <a:pt x="335899" y="520309"/>
                  </a:lnTo>
                  <a:lnTo>
                    <a:pt x="272299" y="546841"/>
                  </a:lnTo>
                  <a:lnTo>
                    <a:pt x="240352" y="550158"/>
                  </a:lnTo>
                  <a:lnTo>
                    <a:pt x="232549" y="550158"/>
                  </a:lnTo>
                  <a:lnTo>
                    <a:pt x="214600" y="622732"/>
                  </a:lnTo>
                  <a:lnTo>
                    <a:pt x="195871" y="696867"/>
                  </a:lnTo>
                  <a:lnTo>
                    <a:pt x="194831" y="699988"/>
                  </a:lnTo>
                  <a:lnTo>
                    <a:pt x="189629" y="701549"/>
                  </a:lnTo>
                  <a:close/>
                </a:path>
              </a:pathLst>
            </a:custGeom>
            <a:solidFill>
              <a:srgbClr val="0077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591197" y="8607075"/>
              <a:ext cx="2629535" cy="617855"/>
            </a:xfrm>
            <a:custGeom>
              <a:avLst/>
              <a:gdLst/>
              <a:ahLst/>
              <a:cxnLst/>
              <a:rect l="l" t="t" r="r" b="b"/>
              <a:pathLst>
                <a:path w="2629534" h="617854">
                  <a:moveTo>
                    <a:pt x="499783" y="265264"/>
                  </a:moveTo>
                  <a:lnTo>
                    <a:pt x="493636" y="262928"/>
                  </a:lnTo>
                  <a:lnTo>
                    <a:pt x="481342" y="262928"/>
                  </a:lnTo>
                  <a:lnTo>
                    <a:pt x="462013" y="279615"/>
                  </a:lnTo>
                  <a:lnTo>
                    <a:pt x="449338" y="319036"/>
                  </a:lnTo>
                  <a:lnTo>
                    <a:pt x="434136" y="356476"/>
                  </a:lnTo>
                  <a:lnTo>
                    <a:pt x="416394" y="391934"/>
                  </a:lnTo>
                  <a:lnTo>
                    <a:pt x="396138" y="425424"/>
                  </a:lnTo>
                  <a:lnTo>
                    <a:pt x="396138" y="399948"/>
                  </a:lnTo>
                  <a:lnTo>
                    <a:pt x="395427" y="383755"/>
                  </a:lnTo>
                  <a:lnTo>
                    <a:pt x="389991" y="341096"/>
                  </a:lnTo>
                  <a:lnTo>
                    <a:pt x="370890" y="294106"/>
                  </a:lnTo>
                  <a:lnTo>
                    <a:pt x="339928" y="255016"/>
                  </a:lnTo>
                  <a:lnTo>
                    <a:pt x="336499" y="252387"/>
                  </a:lnTo>
                  <a:lnTo>
                    <a:pt x="324116" y="242862"/>
                  </a:lnTo>
                  <a:lnTo>
                    <a:pt x="324116" y="509739"/>
                  </a:lnTo>
                  <a:lnTo>
                    <a:pt x="303034" y="529069"/>
                  </a:lnTo>
                  <a:lnTo>
                    <a:pt x="259067" y="557555"/>
                  </a:lnTo>
                  <a:lnTo>
                    <a:pt x="217398" y="574903"/>
                  </a:lnTo>
                  <a:lnTo>
                    <a:pt x="174472" y="584111"/>
                  </a:lnTo>
                  <a:lnTo>
                    <a:pt x="152844" y="585279"/>
                  </a:lnTo>
                  <a:lnTo>
                    <a:pt x="137248" y="583692"/>
                  </a:lnTo>
                  <a:lnTo>
                    <a:pt x="98386" y="565073"/>
                  </a:lnTo>
                  <a:lnTo>
                    <a:pt x="77800" y="522757"/>
                  </a:lnTo>
                  <a:lnTo>
                    <a:pt x="76428" y="502716"/>
                  </a:lnTo>
                  <a:lnTo>
                    <a:pt x="77736" y="485152"/>
                  </a:lnTo>
                  <a:lnTo>
                    <a:pt x="85648" y="439470"/>
                  </a:lnTo>
                  <a:lnTo>
                    <a:pt x="100253" y="383044"/>
                  </a:lnTo>
                  <a:lnTo>
                    <a:pt x="119570" y="335610"/>
                  </a:lnTo>
                  <a:lnTo>
                    <a:pt x="154647" y="288455"/>
                  </a:lnTo>
                  <a:lnTo>
                    <a:pt x="207797" y="256387"/>
                  </a:lnTo>
                  <a:lnTo>
                    <a:pt x="267906" y="258699"/>
                  </a:lnTo>
                  <a:lnTo>
                    <a:pt x="308305" y="309206"/>
                  </a:lnTo>
                  <a:lnTo>
                    <a:pt x="317969" y="353402"/>
                  </a:lnTo>
                  <a:lnTo>
                    <a:pt x="321703" y="407860"/>
                  </a:lnTo>
                  <a:lnTo>
                    <a:pt x="323075" y="452869"/>
                  </a:lnTo>
                  <a:lnTo>
                    <a:pt x="324116" y="509739"/>
                  </a:lnTo>
                  <a:lnTo>
                    <a:pt x="324116" y="242862"/>
                  </a:lnTo>
                  <a:lnTo>
                    <a:pt x="319951" y="239649"/>
                  </a:lnTo>
                  <a:lnTo>
                    <a:pt x="296887" y="228676"/>
                  </a:lnTo>
                  <a:lnTo>
                    <a:pt x="270764" y="222084"/>
                  </a:lnTo>
                  <a:lnTo>
                    <a:pt x="241554" y="219887"/>
                  </a:lnTo>
                  <a:lnTo>
                    <a:pt x="197256" y="224612"/>
                  </a:lnTo>
                  <a:lnTo>
                    <a:pt x="154813" y="238772"/>
                  </a:lnTo>
                  <a:lnTo>
                    <a:pt x="114249" y="262382"/>
                  </a:lnTo>
                  <a:lnTo>
                    <a:pt x="75539" y="295427"/>
                  </a:lnTo>
                  <a:lnTo>
                    <a:pt x="42494" y="334733"/>
                  </a:lnTo>
                  <a:lnTo>
                    <a:pt x="18884" y="377113"/>
                  </a:lnTo>
                  <a:lnTo>
                    <a:pt x="4724" y="422567"/>
                  </a:lnTo>
                  <a:lnTo>
                    <a:pt x="0" y="471093"/>
                  </a:lnTo>
                  <a:lnTo>
                    <a:pt x="2476" y="499592"/>
                  </a:lnTo>
                  <a:lnTo>
                    <a:pt x="22237" y="550976"/>
                  </a:lnTo>
                  <a:lnTo>
                    <a:pt x="61163" y="593077"/>
                  </a:lnTo>
                  <a:lnTo>
                    <a:pt x="115620" y="615035"/>
                  </a:lnTo>
                  <a:lnTo>
                    <a:pt x="148450" y="617778"/>
                  </a:lnTo>
                  <a:lnTo>
                    <a:pt x="162166" y="617283"/>
                  </a:lnTo>
                  <a:lnTo>
                    <a:pt x="204660" y="609879"/>
                  </a:lnTo>
                  <a:lnTo>
                    <a:pt x="244182" y="597027"/>
                  </a:lnTo>
                  <a:lnTo>
                    <a:pt x="270662" y="585279"/>
                  </a:lnTo>
                  <a:lnTo>
                    <a:pt x="276466" y="582422"/>
                  </a:lnTo>
                  <a:lnTo>
                    <a:pt x="310502" y="562444"/>
                  </a:lnTo>
                  <a:lnTo>
                    <a:pt x="321487" y="554545"/>
                  </a:lnTo>
                  <a:lnTo>
                    <a:pt x="331139" y="547509"/>
                  </a:lnTo>
                  <a:lnTo>
                    <a:pt x="364299" y="601091"/>
                  </a:lnTo>
                  <a:lnTo>
                    <a:pt x="413715" y="616902"/>
                  </a:lnTo>
                  <a:lnTo>
                    <a:pt x="419862" y="616902"/>
                  </a:lnTo>
                  <a:lnTo>
                    <a:pt x="458508" y="603732"/>
                  </a:lnTo>
                  <a:lnTo>
                    <a:pt x="489242" y="570344"/>
                  </a:lnTo>
                  <a:lnTo>
                    <a:pt x="494512" y="548970"/>
                  </a:lnTo>
                  <a:lnTo>
                    <a:pt x="488657" y="546633"/>
                  </a:lnTo>
                  <a:lnTo>
                    <a:pt x="476948" y="546633"/>
                  </a:lnTo>
                  <a:lnTo>
                    <a:pt x="469925" y="547217"/>
                  </a:lnTo>
                  <a:lnTo>
                    <a:pt x="465531" y="547801"/>
                  </a:lnTo>
                  <a:lnTo>
                    <a:pt x="462013" y="548970"/>
                  </a:lnTo>
                  <a:lnTo>
                    <a:pt x="460552" y="551319"/>
                  </a:lnTo>
                  <a:lnTo>
                    <a:pt x="459384" y="555421"/>
                  </a:lnTo>
                  <a:lnTo>
                    <a:pt x="456450" y="563613"/>
                  </a:lnTo>
                  <a:lnTo>
                    <a:pt x="451485" y="570344"/>
                  </a:lnTo>
                  <a:lnTo>
                    <a:pt x="437426" y="580885"/>
                  </a:lnTo>
                  <a:lnTo>
                    <a:pt x="429818" y="584111"/>
                  </a:lnTo>
                  <a:lnTo>
                    <a:pt x="421614" y="585279"/>
                  </a:lnTo>
                  <a:lnTo>
                    <a:pt x="414007" y="584695"/>
                  </a:lnTo>
                  <a:lnTo>
                    <a:pt x="401358" y="547509"/>
                  </a:lnTo>
                  <a:lnTo>
                    <a:pt x="397903" y="500075"/>
                  </a:lnTo>
                  <a:lnTo>
                    <a:pt x="397027" y="479005"/>
                  </a:lnTo>
                  <a:lnTo>
                    <a:pt x="406679" y="466699"/>
                  </a:lnTo>
                  <a:lnTo>
                    <a:pt x="421233" y="446392"/>
                  </a:lnTo>
                  <a:lnTo>
                    <a:pt x="434721" y="425424"/>
                  </a:lnTo>
                  <a:lnTo>
                    <a:pt x="435013" y="424980"/>
                  </a:lnTo>
                  <a:lnTo>
                    <a:pt x="448017" y="402475"/>
                  </a:lnTo>
                  <a:lnTo>
                    <a:pt x="471131" y="356082"/>
                  </a:lnTo>
                  <a:lnTo>
                    <a:pt x="486943" y="318757"/>
                  </a:lnTo>
                  <a:lnTo>
                    <a:pt x="499300" y="275056"/>
                  </a:lnTo>
                  <a:lnTo>
                    <a:pt x="499783" y="269951"/>
                  </a:lnTo>
                  <a:lnTo>
                    <a:pt x="499783" y="265264"/>
                  </a:lnTo>
                  <a:close/>
                </a:path>
                <a:path w="2629534" h="617854">
                  <a:moveTo>
                    <a:pt x="2629204" y="92773"/>
                  </a:moveTo>
                  <a:lnTo>
                    <a:pt x="2613736" y="40068"/>
                  </a:lnTo>
                  <a:lnTo>
                    <a:pt x="2581097" y="11772"/>
                  </a:lnTo>
                  <a:lnTo>
                    <a:pt x="2581097" y="87960"/>
                  </a:lnTo>
                  <a:lnTo>
                    <a:pt x="2580640" y="95516"/>
                  </a:lnTo>
                  <a:lnTo>
                    <a:pt x="2579725" y="99644"/>
                  </a:lnTo>
                  <a:lnTo>
                    <a:pt x="2577427" y="108800"/>
                  </a:lnTo>
                  <a:lnTo>
                    <a:pt x="2575598" y="117043"/>
                  </a:lnTo>
                  <a:lnTo>
                    <a:pt x="2562542" y="155765"/>
                  </a:lnTo>
                  <a:lnTo>
                    <a:pt x="2532303" y="194475"/>
                  </a:lnTo>
                  <a:lnTo>
                    <a:pt x="2528874" y="196532"/>
                  </a:lnTo>
                  <a:lnTo>
                    <a:pt x="2516670" y="192925"/>
                  </a:lnTo>
                  <a:lnTo>
                    <a:pt x="2504135" y="190347"/>
                  </a:lnTo>
                  <a:lnTo>
                    <a:pt x="2491244" y="188798"/>
                  </a:lnTo>
                  <a:lnTo>
                    <a:pt x="2478024" y="188290"/>
                  </a:lnTo>
                  <a:lnTo>
                    <a:pt x="2453970" y="189496"/>
                  </a:lnTo>
                  <a:lnTo>
                    <a:pt x="2414790" y="207530"/>
                  </a:lnTo>
                  <a:lnTo>
                    <a:pt x="2412733" y="213944"/>
                  </a:lnTo>
                  <a:lnTo>
                    <a:pt x="2412733" y="217144"/>
                  </a:lnTo>
                  <a:lnTo>
                    <a:pt x="2416124" y="226466"/>
                  </a:lnTo>
                  <a:lnTo>
                    <a:pt x="2426309" y="233121"/>
                  </a:lnTo>
                  <a:lnTo>
                    <a:pt x="2443276" y="237121"/>
                  </a:lnTo>
                  <a:lnTo>
                    <a:pt x="2467025" y="238455"/>
                  </a:lnTo>
                  <a:lnTo>
                    <a:pt x="2473896" y="238455"/>
                  </a:lnTo>
                  <a:lnTo>
                    <a:pt x="2485618" y="237845"/>
                  </a:lnTo>
                  <a:lnTo>
                    <a:pt x="2498115" y="236042"/>
                  </a:lnTo>
                  <a:lnTo>
                    <a:pt x="2511387" y="233045"/>
                  </a:lnTo>
                  <a:lnTo>
                    <a:pt x="2525433" y="228828"/>
                  </a:lnTo>
                  <a:lnTo>
                    <a:pt x="2535961" y="241846"/>
                  </a:lnTo>
                  <a:lnTo>
                    <a:pt x="2543467" y="256832"/>
                  </a:lnTo>
                  <a:lnTo>
                    <a:pt x="2547988" y="273799"/>
                  </a:lnTo>
                  <a:lnTo>
                    <a:pt x="2549487" y="292735"/>
                  </a:lnTo>
                  <a:lnTo>
                    <a:pt x="2549144" y="301205"/>
                  </a:lnTo>
                  <a:lnTo>
                    <a:pt x="2540901" y="351790"/>
                  </a:lnTo>
                  <a:lnTo>
                    <a:pt x="2527490" y="390321"/>
                  </a:lnTo>
                  <a:lnTo>
                    <a:pt x="2504478" y="426059"/>
                  </a:lnTo>
                  <a:lnTo>
                    <a:pt x="2459329" y="456933"/>
                  </a:lnTo>
                  <a:lnTo>
                    <a:pt x="2414105" y="466598"/>
                  </a:lnTo>
                  <a:lnTo>
                    <a:pt x="2395944" y="464794"/>
                  </a:lnTo>
                  <a:lnTo>
                    <a:pt x="2379916" y="459384"/>
                  </a:lnTo>
                  <a:lnTo>
                    <a:pt x="2366048" y="450367"/>
                  </a:lnTo>
                  <a:lnTo>
                    <a:pt x="2355812" y="439343"/>
                  </a:lnTo>
                  <a:lnTo>
                    <a:pt x="2354326" y="437743"/>
                  </a:lnTo>
                  <a:lnTo>
                    <a:pt x="2347709" y="426351"/>
                  </a:lnTo>
                  <a:lnTo>
                    <a:pt x="2342985" y="413512"/>
                  </a:lnTo>
                  <a:lnTo>
                    <a:pt x="2340152" y="399211"/>
                  </a:lnTo>
                  <a:lnTo>
                    <a:pt x="2339200" y="383451"/>
                  </a:lnTo>
                  <a:lnTo>
                    <a:pt x="2339200" y="376123"/>
                  </a:lnTo>
                  <a:lnTo>
                    <a:pt x="2353297" y="312585"/>
                  </a:lnTo>
                  <a:lnTo>
                    <a:pt x="2363254" y="272808"/>
                  </a:lnTo>
                  <a:lnTo>
                    <a:pt x="2373299" y="233121"/>
                  </a:lnTo>
                  <a:lnTo>
                    <a:pt x="2386444" y="182232"/>
                  </a:lnTo>
                  <a:lnTo>
                    <a:pt x="2400325" y="141770"/>
                  </a:lnTo>
                  <a:lnTo>
                    <a:pt x="2424112" y="96977"/>
                  </a:lnTo>
                  <a:lnTo>
                    <a:pt x="2450706" y="61328"/>
                  </a:lnTo>
                  <a:lnTo>
                    <a:pt x="2486825" y="35394"/>
                  </a:lnTo>
                  <a:lnTo>
                    <a:pt x="2528189" y="26111"/>
                  </a:lnTo>
                  <a:lnTo>
                    <a:pt x="2547162" y="28308"/>
                  </a:lnTo>
                  <a:lnTo>
                    <a:pt x="2580411" y="61163"/>
                  </a:lnTo>
                  <a:lnTo>
                    <a:pt x="2581097" y="87960"/>
                  </a:lnTo>
                  <a:lnTo>
                    <a:pt x="2581097" y="11772"/>
                  </a:lnTo>
                  <a:lnTo>
                    <a:pt x="2570442" y="6527"/>
                  </a:lnTo>
                  <a:lnTo>
                    <a:pt x="2551976" y="1625"/>
                  </a:lnTo>
                  <a:lnTo>
                    <a:pt x="2531618" y="0"/>
                  </a:lnTo>
                  <a:lnTo>
                    <a:pt x="2530246" y="0"/>
                  </a:lnTo>
                  <a:lnTo>
                    <a:pt x="2487638" y="8077"/>
                  </a:lnTo>
                  <a:lnTo>
                    <a:pt x="2447785" y="32296"/>
                  </a:lnTo>
                  <a:lnTo>
                    <a:pt x="2414282" y="66827"/>
                  </a:lnTo>
                  <a:lnTo>
                    <a:pt x="2390965" y="101396"/>
                  </a:lnTo>
                  <a:lnTo>
                    <a:pt x="2371369" y="142290"/>
                  </a:lnTo>
                  <a:lnTo>
                    <a:pt x="2352370" y="205930"/>
                  </a:lnTo>
                  <a:lnTo>
                    <a:pt x="2340826" y="251421"/>
                  </a:lnTo>
                  <a:lnTo>
                    <a:pt x="2325789" y="311289"/>
                  </a:lnTo>
                  <a:lnTo>
                    <a:pt x="2305532" y="392379"/>
                  </a:lnTo>
                  <a:lnTo>
                    <a:pt x="2281783" y="487819"/>
                  </a:lnTo>
                  <a:lnTo>
                    <a:pt x="2264816" y="556272"/>
                  </a:lnTo>
                  <a:lnTo>
                    <a:pt x="2254643" y="597763"/>
                  </a:lnTo>
                  <a:lnTo>
                    <a:pt x="2251240" y="612279"/>
                  </a:lnTo>
                  <a:lnTo>
                    <a:pt x="2251240" y="613194"/>
                  </a:lnTo>
                  <a:lnTo>
                    <a:pt x="2252624" y="615035"/>
                  </a:lnTo>
                  <a:lnTo>
                    <a:pt x="2255367" y="617778"/>
                  </a:lnTo>
                  <a:lnTo>
                    <a:pt x="2272550" y="617778"/>
                  </a:lnTo>
                  <a:lnTo>
                    <a:pt x="2277135" y="616407"/>
                  </a:lnTo>
                  <a:lnTo>
                    <a:pt x="2278049" y="613651"/>
                  </a:lnTo>
                  <a:lnTo>
                    <a:pt x="2322030" y="439801"/>
                  </a:lnTo>
                  <a:lnTo>
                    <a:pt x="2322487" y="439343"/>
                  </a:lnTo>
                  <a:lnTo>
                    <a:pt x="2323630" y="440715"/>
                  </a:lnTo>
                  <a:lnTo>
                    <a:pt x="2327300" y="447128"/>
                  </a:lnTo>
                  <a:lnTo>
                    <a:pt x="2330043" y="451485"/>
                  </a:lnTo>
                  <a:lnTo>
                    <a:pt x="2360168" y="479831"/>
                  </a:lnTo>
                  <a:lnTo>
                    <a:pt x="2402001" y="490994"/>
                  </a:lnTo>
                  <a:lnTo>
                    <a:pt x="2412047" y="491337"/>
                  </a:lnTo>
                  <a:lnTo>
                    <a:pt x="2447569" y="487857"/>
                  </a:lnTo>
                  <a:lnTo>
                    <a:pt x="2504211" y="466598"/>
                  </a:lnTo>
                  <a:lnTo>
                    <a:pt x="2543302" y="439801"/>
                  </a:lnTo>
                  <a:lnTo>
                    <a:pt x="2587104" y="382244"/>
                  </a:lnTo>
                  <a:lnTo>
                    <a:pt x="2601709" y="311289"/>
                  </a:lnTo>
                  <a:lnTo>
                    <a:pt x="2599525" y="285051"/>
                  </a:lnTo>
                  <a:lnTo>
                    <a:pt x="2581999" y="240042"/>
                  </a:lnTo>
                  <a:lnTo>
                    <a:pt x="2557729" y="212344"/>
                  </a:lnTo>
                  <a:lnTo>
                    <a:pt x="2577300" y="196532"/>
                  </a:lnTo>
                  <a:lnTo>
                    <a:pt x="2588996" y="187083"/>
                  </a:lnTo>
                  <a:lnTo>
                    <a:pt x="2611336" y="158737"/>
                  </a:lnTo>
                  <a:lnTo>
                    <a:pt x="2624734" y="127304"/>
                  </a:lnTo>
                  <a:lnTo>
                    <a:pt x="2629204" y="92773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5999511" y="4439659"/>
              <a:ext cx="954405" cy="356235"/>
            </a:xfrm>
            <a:custGeom>
              <a:avLst/>
              <a:gdLst/>
              <a:ahLst/>
              <a:cxnLst/>
              <a:rect l="l" t="t" r="r" b="b"/>
              <a:pathLst>
                <a:path w="954405" h="356235">
                  <a:moveTo>
                    <a:pt x="436168" y="77800"/>
                  </a:moveTo>
                  <a:lnTo>
                    <a:pt x="431977" y="72567"/>
                  </a:lnTo>
                  <a:lnTo>
                    <a:pt x="428040" y="69151"/>
                  </a:lnTo>
                  <a:lnTo>
                    <a:pt x="424383" y="67589"/>
                  </a:lnTo>
                  <a:lnTo>
                    <a:pt x="10998" y="67589"/>
                  </a:lnTo>
                  <a:lnTo>
                    <a:pt x="3657" y="71247"/>
                  </a:lnTo>
                  <a:lnTo>
                    <a:pt x="0" y="76492"/>
                  </a:lnTo>
                  <a:lnTo>
                    <a:pt x="0" y="90119"/>
                  </a:lnTo>
                  <a:lnTo>
                    <a:pt x="3657" y="95351"/>
                  </a:lnTo>
                  <a:lnTo>
                    <a:pt x="10998" y="99021"/>
                  </a:lnTo>
                  <a:lnTo>
                    <a:pt x="404736" y="99021"/>
                  </a:lnTo>
                  <a:lnTo>
                    <a:pt x="404736" y="183108"/>
                  </a:lnTo>
                  <a:lnTo>
                    <a:pt x="405511" y="267195"/>
                  </a:lnTo>
                  <a:lnTo>
                    <a:pt x="406044" y="268770"/>
                  </a:lnTo>
                  <a:lnTo>
                    <a:pt x="406831" y="269824"/>
                  </a:lnTo>
                  <a:lnTo>
                    <a:pt x="408927" y="270865"/>
                  </a:lnTo>
                  <a:lnTo>
                    <a:pt x="409968" y="271919"/>
                  </a:lnTo>
                  <a:lnTo>
                    <a:pt x="412064" y="275056"/>
                  </a:lnTo>
                  <a:lnTo>
                    <a:pt x="413372" y="276110"/>
                  </a:lnTo>
                  <a:lnTo>
                    <a:pt x="416521" y="277152"/>
                  </a:lnTo>
                  <a:lnTo>
                    <a:pt x="418350" y="277418"/>
                  </a:lnTo>
                  <a:lnTo>
                    <a:pt x="424116" y="277418"/>
                  </a:lnTo>
                  <a:lnTo>
                    <a:pt x="429361" y="274015"/>
                  </a:lnTo>
                  <a:lnTo>
                    <a:pt x="436168" y="267195"/>
                  </a:lnTo>
                  <a:lnTo>
                    <a:pt x="436168" y="77800"/>
                  </a:lnTo>
                  <a:close/>
                </a:path>
                <a:path w="954405" h="356235">
                  <a:moveTo>
                    <a:pt x="954062" y="40601"/>
                  </a:moveTo>
                  <a:lnTo>
                    <a:pt x="948563" y="38506"/>
                  </a:lnTo>
                  <a:lnTo>
                    <a:pt x="937564" y="38506"/>
                  </a:lnTo>
                  <a:lnTo>
                    <a:pt x="920267" y="53441"/>
                  </a:lnTo>
                  <a:lnTo>
                    <a:pt x="908926" y="88709"/>
                  </a:lnTo>
                  <a:lnTo>
                    <a:pt x="895324" y="122212"/>
                  </a:lnTo>
                  <a:lnTo>
                    <a:pt x="879449" y="153936"/>
                  </a:lnTo>
                  <a:lnTo>
                    <a:pt x="861326" y="183896"/>
                  </a:lnTo>
                  <a:lnTo>
                    <a:pt x="861326" y="161112"/>
                  </a:lnTo>
                  <a:lnTo>
                    <a:pt x="860691" y="146621"/>
                  </a:lnTo>
                  <a:lnTo>
                    <a:pt x="855827" y="108458"/>
                  </a:lnTo>
                  <a:lnTo>
                    <a:pt x="838733" y="66408"/>
                  </a:lnTo>
                  <a:lnTo>
                    <a:pt x="811034" y="31432"/>
                  </a:lnTo>
                  <a:lnTo>
                    <a:pt x="807974" y="29083"/>
                  </a:lnTo>
                  <a:lnTo>
                    <a:pt x="796886" y="20561"/>
                  </a:lnTo>
                  <a:lnTo>
                    <a:pt x="796886" y="259346"/>
                  </a:lnTo>
                  <a:lnTo>
                    <a:pt x="778027" y="276631"/>
                  </a:lnTo>
                  <a:lnTo>
                    <a:pt x="738682" y="302133"/>
                  </a:lnTo>
                  <a:lnTo>
                    <a:pt x="701395" y="317652"/>
                  </a:lnTo>
                  <a:lnTo>
                    <a:pt x="662990" y="325882"/>
                  </a:lnTo>
                  <a:lnTo>
                    <a:pt x="643636" y="326936"/>
                  </a:lnTo>
                  <a:lnTo>
                    <a:pt x="629691" y="325513"/>
                  </a:lnTo>
                  <a:lnTo>
                    <a:pt x="594918" y="308864"/>
                  </a:lnTo>
                  <a:lnTo>
                    <a:pt x="576491" y="270992"/>
                  </a:lnTo>
                  <a:lnTo>
                    <a:pt x="575271" y="253060"/>
                  </a:lnTo>
                  <a:lnTo>
                    <a:pt x="576440" y="237337"/>
                  </a:lnTo>
                  <a:lnTo>
                    <a:pt x="583514" y="196481"/>
                  </a:lnTo>
                  <a:lnTo>
                    <a:pt x="596582" y="145986"/>
                  </a:lnTo>
                  <a:lnTo>
                    <a:pt x="613867" y="103543"/>
                  </a:lnTo>
                  <a:lnTo>
                    <a:pt x="645261" y="61353"/>
                  </a:lnTo>
                  <a:lnTo>
                    <a:pt x="692810" y="32664"/>
                  </a:lnTo>
                  <a:lnTo>
                    <a:pt x="746594" y="34734"/>
                  </a:lnTo>
                  <a:lnTo>
                    <a:pt x="782739" y="79921"/>
                  </a:lnTo>
                  <a:lnTo>
                    <a:pt x="791387" y="119456"/>
                  </a:lnTo>
                  <a:lnTo>
                    <a:pt x="794727" y="168186"/>
                  </a:lnTo>
                  <a:lnTo>
                    <a:pt x="795959" y="208457"/>
                  </a:lnTo>
                  <a:lnTo>
                    <a:pt x="796886" y="259346"/>
                  </a:lnTo>
                  <a:lnTo>
                    <a:pt x="796886" y="20561"/>
                  </a:lnTo>
                  <a:lnTo>
                    <a:pt x="793153" y="17678"/>
                  </a:lnTo>
                  <a:lnTo>
                    <a:pt x="772528" y="7861"/>
                  </a:lnTo>
                  <a:lnTo>
                    <a:pt x="749147" y="1968"/>
                  </a:lnTo>
                  <a:lnTo>
                    <a:pt x="723011" y="0"/>
                  </a:lnTo>
                  <a:lnTo>
                    <a:pt x="683374" y="4229"/>
                  </a:lnTo>
                  <a:lnTo>
                    <a:pt x="645401" y="16903"/>
                  </a:lnTo>
                  <a:lnTo>
                    <a:pt x="609104" y="38023"/>
                  </a:lnTo>
                  <a:lnTo>
                    <a:pt x="574484" y="67589"/>
                  </a:lnTo>
                  <a:lnTo>
                    <a:pt x="544906" y="102755"/>
                  </a:lnTo>
                  <a:lnTo>
                    <a:pt x="523786" y="140677"/>
                  </a:lnTo>
                  <a:lnTo>
                    <a:pt x="511111" y="181343"/>
                  </a:lnTo>
                  <a:lnTo>
                    <a:pt x="506895" y="224764"/>
                  </a:lnTo>
                  <a:lnTo>
                    <a:pt x="509104" y="250266"/>
                  </a:lnTo>
                  <a:lnTo>
                    <a:pt x="526783" y="296240"/>
                  </a:lnTo>
                  <a:lnTo>
                    <a:pt x="561606" y="333908"/>
                  </a:lnTo>
                  <a:lnTo>
                    <a:pt x="610336" y="353555"/>
                  </a:lnTo>
                  <a:lnTo>
                    <a:pt x="639711" y="356006"/>
                  </a:lnTo>
                  <a:lnTo>
                    <a:pt x="651992" y="355574"/>
                  </a:lnTo>
                  <a:lnTo>
                    <a:pt x="690003" y="348945"/>
                  </a:lnTo>
                  <a:lnTo>
                    <a:pt x="735584" y="333222"/>
                  </a:lnTo>
                  <a:lnTo>
                    <a:pt x="749058" y="326936"/>
                  </a:lnTo>
                  <a:lnTo>
                    <a:pt x="754253" y="324383"/>
                  </a:lnTo>
                  <a:lnTo>
                    <a:pt x="790105" y="302768"/>
                  </a:lnTo>
                  <a:lnTo>
                    <a:pt x="794524" y="299427"/>
                  </a:lnTo>
                  <a:lnTo>
                    <a:pt x="803173" y="293141"/>
                  </a:lnTo>
                  <a:lnTo>
                    <a:pt x="832840" y="341083"/>
                  </a:lnTo>
                  <a:lnTo>
                    <a:pt x="877049" y="355231"/>
                  </a:lnTo>
                  <a:lnTo>
                    <a:pt x="882548" y="355231"/>
                  </a:lnTo>
                  <a:lnTo>
                    <a:pt x="925626" y="337451"/>
                  </a:lnTo>
                  <a:lnTo>
                    <a:pt x="949248" y="302133"/>
                  </a:lnTo>
                  <a:lnTo>
                    <a:pt x="949350" y="294449"/>
                  </a:lnTo>
                  <a:lnTo>
                    <a:pt x="944118" y="292354"/>
                  </a:lnTo>
                  <a:lnTo>
                    <a:pt x="933627" y="292354"/>
                  </a:lnTo>
                  <a:lnTo>
                    <a:pt x="927341" y="292874"/>
                  </a:lnTo>
                  <a:lnTo>
                    <a:pt x="923417" y="293408"/>
                  </a:lnTo>
                  <a:lnTo>
                    <a:pt x="920267" y="294449"/>
                  </a:lnTo>
                  <a:lnTo>
                    <a:pt x="918959" y="296545"/>
                  </a:lnTo>
                  <a:lnTo>
                    <a:pt x="917917" y="300215"/>
                  </a:lnTo>
                  <a:lnTo>
                    <a:pt x="915301" y="307543"/>
                  </a:lnTo>
                  <a:lnTo>
                    <a:pt x="910844" y="313575"/>
                  </a:lnTo>
                  <a:lnTo>
                    <a:pt x="898271" y="322999"/>
                  </a:lnTo>
                  <a:lnTo>
                    <a:pt x="891451" y="325882"/>
                  </a:lnTo>
                  <a:lnTo>
                    <a:pt x="884123" y="326936"/>
                  </a:lnTo>
                  <a:lnTo>
                    <a:pt x="877316" y="326415"/>
                  </a:lnTo>
                  <a:lnTo>
                    <a:pt x="865263" y="287642"/>
                  </a:lnTo>
                  <a:lnTo>
                    <a:pt x="862114" y="231838"/>
                  </a:lnTo>
                  <a:lnTo>
                    <a:pt x="870762" y="220840"/>
                  </a:lnTo>
                  <a:lnTo>
                    <a:pt x="883780" y="202666"/>
                  </a:lnTo>
                  <a:lnTo>
                    <a:pt x="895858" y="183896"/>
                  </a:lnTo>
                  <a:lnTo>
                    <a:pt x="896112" y="183502"/>
                  </a:lnTo>
                  <a:lnTo>
                    <a:pt x="907745" y="163372"/>
                  </a:lnTo>
                  <a:lnTo>
                    <a:pt x="928420" y="121869"/>
                  </a:lnTo>
                  <a:lnTo>
                    <a:pt x="946988" y="75450"/>
                  </a:lnTo>
                  <a:lnTo>
                    <a:pt x="953935" y="46113"/>
                  </a:lnTo>
                  <a:lnTo>
                    <a:pt x="954062" y="40601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229931" y="7340098"/>
              <a:ext cx="3145790" cy="691515"/>
            </a:xfrm>
            <a:custGeom>
              <a:avLst/>
              <a:gdLst/>
              <a:ahLst/>
              <a:cxnLst/>
              <a:rect l="l" t="t" r="r" b="b"/>
              <a:pathLst>
                <a:path w="3145790" h="691515">
                  <a:moveTo>
                    <a:pt x="426631" y="269824"/>
                  </a:moveTo>
                  <a:lnTo>
                    <a:pt x="422529" y="264693"/>
                  </a:lnTo>
                  <a:lnTo>
                    <a:pt x="418693" y="261366"/>
                  </a:lnTo>
                  <a:lnTo>
                    <a:pt x="415099" y="259829"/>
                  </a:lnTo>
                  <a:lnTo>
                    <a:pt x="10756" y="259829"/>
                  </a:lnTo>
                  <a:lnTo>
                    <a:pt x="3581" y="263410"/>
                  </a:lnTo>
                  <a:lnTo>
                    <a:pt x="0" y="268541"/>
                  </a:lnTo>
                  <a:lnTo>
                    <a:pt x="0" y="281863"/>
                  </a:lnTo>
                  <a:lnTo>
                    <a:pt x="3581" y="286994"/>
                  </a:lnTo>
                  <a:lnTo>
                    <a:pt x="10756" y="290576"/>
                  </a:lnTo>
                  <a:lnTo>
                    <a:pt x="395884" y="290576"/>
                  </a:lnTo>
                  <a:lnTo>
                    <a:pt x="395884" y="372833"/>
                  </a:lnTo>
                  <a:lnTo>
                    <a:pt x="396659" y="455079"/>
                  </a:lnTo>
                  <a:lnTo>
                    <a:pt x="397167" y="456615"/>
                  </a:lnTo>
                  <a:lnTo>
                    <a:pt x="397941" y="457644"/>
                  </a:lnTo>
                  <a:lnTo>
                    <a:pt x="399986" y="458673"/>
                  </a:lnTo>
                  <a:lnTo>
                    <a:pt x="401015" y="459689"/>
                  </a:lnTo>
                  <a:lnTo>
                    <a:pt x="403059" y="462762"/>
                  </a:lnTo>
                  <a:lnTo>
                    <a:pt x="404342" y="463791"/>
                  </a:lnTo>
                  <a:lnTo>
                    <a:pt x="407416" y="464820"/>
                  </a:lnTo>
                  <a:lnTo>
                    <a:pt x="409206" y="465074"/>
                  </a:lnTo>
                  <a:lnTo>
                    <a:pt x="414845" y="465074"/>
                  </a:lnTo>
                  <a:lnTo>
                    <a:pt x="419976" y="461746"/>
                  </a:lnTo>
                  <a:lnTo>
                    <a:pt x="426631" y="455079"/>
                  </a:lnTo>
                  <a:lnTo>
                    <a:pt x="426631" y="269824"/>
                  </a:lnTo>
                  <a:close/>
                </a:path>
                <a:path w="3145790" h="691515">
                  <a:moveTo>
                    <a:pt x="957059" y="252133"/>
                  </a:moveTo>
                  <a:lnTo>
                    <a:pt x="944753" y="206781"/>
                  </a:lnTo>
                  <a:lnTo>
                    <a:pt x="917854" y="192951"/>
                  </a:lnTo>
                  <a:lnTo>
                    <a:pt x="908621" y="193865"/>
                  </a:lnTo>
                  <a:lnTo>
                    <a:pt x="875766" y="222542"/>
                  </a:lnTo>
                  <a:lnTo>
                    <a:pt x="872490" y="238302"/>
                  </a:lnTo>
                  <a:lnTo>
                    <a:pt x="872490" y="244449"/>
                  </a:lnTo>
                  <a:lnTo>
                    <a:pt x="874547" y="250342"/>
                  </a:lnTo>
                  <a:lnTo>
                    <a:pt x="882738" y="261620"/>
                  </a:lnTo>
                  <a:lnTo>
                    <a:pt x="887361" y="266230"/>
                  </a:lnTo>
                  <a:lnTo>
                    <a:pt x="897610" y="273405"/>
                  </a:lnTo>
                  <a:lnTo>
                    <a:pt x="902220" y="279552"/>
                  </a:lnTo>
                  <a:lnTo>
                    <a:pt x="912469" y="319786"/>
                  </a:lnTo>
                  <a:lnTo>
                    <a:pt x="908431" y="349567"/>
                  </a:lnTo>
                  <a:lnTo>
                    <a:pt x="878446" y="412610"/>
                  </a:lnTo>
                  <a:lnTo>
                    <a:pt x="852512" y="445858"/>
                  </a:lnTo>
                  <a:lnTo>
                    <a:pt x="822477" y="475449"/>
                  </a:lnTo>
                  <a:lnTo>
                    <a:pt x="759828" y="509270"/>
                  </a:lnTo>
                  <a:lnTo>
                    <a:pt x="727202" y="513499"/>
                  </a:lnTo>
                  <a:lnTo>
                    <a:pt x="724128" y="513499"/>
                  </a:lnTo>
                  <a:lnTo>
                    <a:pt x="722591" y="513245"/>
                  </a:lnTo>
                  <a:lnTo>
                    <a:pt x="722591" y="512737"/>
                  </a:lnTo>
                  <a:lnTo>
                    <a:pt x="825474" y="100304"/>
                  </a:lnTo>
                  <a:lnTo>
                    <a:pt x="837933" y="49415"/>
                  </a:lnTo>
                  <a:lnTo>
                    <a:pt x="845400" y="17767"/>
                  </a:lnTo>
                  <a:lnTo>
                    <a:pt x="847890" y="5384"/>
                  </a:lnTo>
                  <a:lnTo>
                    <a:pt x="847890" y="1790"/>
                  </a:lnTo>
                  <a:lnTo>
                    <a:pt x="842772" y="0"/>
                  </a:lnTo>
                  <a:lnTo>
                    <a:pt x="825855" y="0"/>
                  </a:lnTo>
                  <a:lnTo>
                    <a:pt x="809396" y="42735"/>
                  </a:lnTo>
                  <a:lnTo>
                    <a:pt x="754875" y="256755"/>
                  </a:lnTo>
                  <a:lnTo>
                    <a:pt x="691845" y="511200"/>
                  </a:lnTo>
                  <a:lnTo>
                    <a:pt x="684415" y="511200"/>
                  </a:lnTo>
                  <a:lnTo>
                    <a:pt x="676465" y="509143"/>
                  </a:lnTo>
                  <a:lnTo>
                    <a:pt x="667245" y="505040"/>
                  </a:lnTo>
                  <a:lnTo>
                    <a:pt x="658837" y="502170"/>
                  </a:lnTo>
                  <a:lnTo>
                    <a:pt x="625970" y="476504"/>
                  </a:lnTo>
                  <a:lnTo>
                    <a:pt x="613435" y="435864"/>
                  </a:lnTo>
                  <a:lnTo>
                    <a:pt x="614641" y="418617"/>
                  </a:lnTo>
                  <a:lnTo>
                    <a:pt x="619010" y="396849"/>
                  </a:lnTo>
                  <a:lnTo>
                    <a:pt x="626554" y="370573"/>
                  </a:lnTo>
                  <a:lnTo>
                    <a:pt x="637260" y="339775"/>
                  </a:lnTo>
                  <a:lnTo>
                    <a:pt x="648030" y="309892"/>
                  </a:lnTo>
                  <a:lnTo>
                    <a:pt x="655713" y="286346"/>
                  </a:lnTo>
                  <a:lnTo>
                    <a:pt x="660323" y="269151"/>
                  </a:lnTo>
                  <a:lnTo>
                    <a:pt x="661860" y="258292"/>
                  </a:lnTo>
                  <a:lnTo>
                    <a:pt x="660717" y="245364"/>
                  </a:lnTo>
                  <a:lnTo>
                    <a:pt x="633374" y="204863"/>
                  </a:lnTo>
                  <a:lnTo>
                    <a:pt x="593445" y="194487"/>
                  </a:lnTo>
                  <a:lnTo>
                    <a:pt x="576973" y="196265"/>
                  </a:lnTo>
                  <a:lnTo>
                    <a:pt x="532726" y="222923"/>
                  </a:lnTo>
                  <a:lnTo>
                    <a:pt x="501878" y="264299"/>
                  </a:lnTo>
                  <a:lnTo>
                    <a:pt x="486448" y="307200"/>
                  </a:lnTo>
                  <a:lnTo>
                    <a:pt x="485825" y="312864"/>
                  </a:lnTo>
                  <a:lnTo>
                    <a:pt x="485825" y="314401"/>
                  </a:lnTo>
                  <a:lnTo>
                    <a:pt x="487362" y="316712"/>
                  </a:lnTo>
                  <a:lnTo>
                    <a:pt x="490435" y="319786"/>
                  </a:lnTo>
                  <a:lnTo>
                    <a:pt x="508381" y="319786"/>
                  </a:lnTo>
                  <a:lnTo>
                    <a:pt x="512483" y="319278"/>
                  </a:lnTo>
                  <a:lnTo>
                    <a:pt x="514527" y="317220"/>
                  </a:lnTo>
                  <a:lnTo>
                    <a:pt x="516572" y="311581"/>
                  </a:lnTo>
                  <a:lnTo>
                    <a:pt x="519658" y="301332"/>
                  </a:lnTo>
                  <a:lnTo>
                    <a:pt x="522198" y="293547"/>
                  </a:lnTo>
                  <a:lnTo>
                    <a:pt x="542709" y="252717"/>
                  </a:lnTo>
                  <a:lnTo>
                    <a:pt x="571157" y="226580"/>
                  </a:lnTo>
                  <a:lnTo>
                    <a:pt x="588073" y="222923"/>
                  </a:lnTo>
                  <a:lnTo>
                    <a:pt x="594728" y="222923"/>
                  </a:lnTo>
                  <a:lnTo>
                    <a:pt x="597547" y="223951"/>
                  </a:lnTo>
                  <a:lnTo>
                    <a:pt x="601649" y="228053"/>
                  </a:lnTo>
                  <a:lnTo>
                    <a:pt x="602678" y="229844"/>
                  </a:lnTo>
                  <a:lnTo>
                    <a:pt x="602678" y="240601"/>
                  </a:lnTo>
                  <a:lnTo>
                    <a:pt x="600748" y="254876"/>
                  </a:lnTo>
                  <a:lnTo>
                    <a:pt x="595757" y="273850"/>
                  </a:lnTo>
                  <a:lnTo>
                    <a:pt x="587679" y="299072"/>
                  </a:lnTo>
                  <a:lnTo>
                    <a:pt x="565442" y="362496"/>
                  </a:lnTo>
                  <a:lnTo>
                    <a:pt x="557517" y="389166"/>
                  </a:lnTo>
                  <a:lnTo>
                    <a:pt x="552754" y="410540"/>
                  </a:lnTo>
                  <a:lnTo>
                    <a:pt x="551167" y="426643"/>
                  </a:lnTo>
                  <a:lnTo>
                    <a:pt x="558812" y="469734"/>
                  </a:lnTo>
                  <a:lnTo>
                    <a:pt x="581723" y="502932"/>
                  </a:lnTo>
                  <a:lnTo>
                    <a:pt x="619925" y="526237"/>
                  </a:lnTo>
                  <a:lnTo>
                    <a:pt x="673392" y="539635"/>
                  </a:lnTo>
                  <a:lnTo>
                    <a:pt x="676986" y="539635"/>
                  </a:lnTo>
                  <a:lnTo>
                    <a:pt x="680567" y="539889"/>
                  </a:lnTo>
                  <a:lnTo>
                    <a:pt x="684161" y="540410"/>
                  </a:lnTo>
                  <a:lnTo>
                    <a:pt x="683056" y="545744"/>
                  </a:lnTo>
                  <a:lnTo>
                    <a:pt x="679742" y="559435"/>
                  </a:lnTo>
                  <a:lnTo>
                    <a:pt x="653211" y="664743"/>
                  </a:lnTo>
                  <a:lnTo>
                    <a:pt x="649897" y="678916"/>
                  </a:lnTo>
                  <a:lnTo>
                    <a:pt x="648792" y="684923"/>
                  </a:lnTo>
                  <a:lnTo>
                    <a:pt x="648792" y="685952"/>
                  </a:lnTo>
                  <a:lnTo>
                    <a:pt x="650328" y="687997"/>
                  </a:lnTo>
                  <a:lnTo>
                    <a:pt x="653415" y="691083"/>
                  </a:lnTo>
                  <a:lnTo>
                    <a:pt x="672630" y="691083"/>
                  </a:lnTo>
                  <a:lnTo>
                    <a:pt x="677748" y="689533"/>
                  </a:lnTo>
                  <a:lnTo>
                    <a:pt x="678776" y="686460"/>
                  </a:lnTo>
                  <a:lnTo>
                    <a:pt x="697230" y="613435"/>
                  </a:lnTo>
                  <a:lnTo>
                    <a:pt x="714908" y="541947"/>
                  </a:lnTo>
                  <a:lnTo>
                    <a:pt x="722591" y="541947"/>
                  </a:lnTo>
                  <a:lnTo>
                    <a:pt x="785431" y="528878"/>
                  </a:lnTo>
                  <a:lnTo>
                    <a:pt x="847890" y="489673"/>
                  </a:lnTo>
                  <a:lnTo>
                    <a:pt x="876668" y="462241"/>
                  </a:lnTo>
                  <a:lnTo>
                    <a:pt x="900747" y="432206"/>
                  </a:lnTo>
                  <a:lnTo>
                    <a:pt x="934758" y="364375"/>
                  </a:lnTo>
                  <a:lnTo>
                    <a:pt x="948601" y="312102"/>
                  </a:lnTo>
                  <a:lnTo>
                    <a:pt x="956525" y="264248"/>
                  </a:lnTo>
                  <a:lnTo>
                    <a:pt x="957059" y="252133"/>
                  </a:lnTo>
                  <a:close/>
                </a:path>
                <a:path w="3145790" h="691515">
                  <a:moveTo>
                    <a:pt x="2631998" y="75387"/>
                  </a:moveTo>
                  <a:lnTo>
                    <a:pt x="2627934" y="70307"/>
                  </a:lnTo>
                  <a:lnTo>
                    <a:pt x="2624124" y="67017"/>
                  </a:lnTo>
                  <a:lnTo>
                    <a:pt x="2620568" y="65493"/>
                  </a:lnTo>
                  <a:lnTo>
                    <a:pt x="2220010" y="65493"/>
                  </a:lnTo>
                  <a:lnTo>
                    <a:pt x="2212911" y="69037"/>
                  </a:lnTo>
                  <a:lnTo>
                    <a:pt x="2209355" y="74117"/>
                  </a:lnTo>
                  <a:lnTo>
                    <a:pt x="2209355" y="87325"/>
                  </a:lnTo>
                  <a:lnTo>
                    <a:pt x="2212911" y="92392"/>
                  </a:lnTo>
                  <a:lnTo>
                    <a:pt x="2220010" y="95948"/>
                  </a:lnTo>
                  <a:lnTo>
                    <a:pt x="2601531" y="95948"/>
                  </a:lnTo>
                  <a:lnTo>
                    <a:pt x="2601531" y="177431"/>
                  </a:lnTo>
                  <a:lnTo>
                    <a:pt x="2602293" y="258914"/>
                  </a:lnTo>
                  <a:lnTo>
                    <a:pt x="2602801" y="260438"/>
                  </a:lnTo>
                  <a:lnTo>
                    <a:pt x="2603563" y="261454"/>
                  </a:lnTo>
                  <a:lnTo>
                    <a:pt x="2605595" y="262470"/>
                  </a:lnTo>
                  <a:lnTo>
                    <a:pt x="2606611" y="263486"/>
                  </a:lnTo>
                  <a:lnTo>
                    <a:pt x="2608643" y="266534"/>
                  </a:lnTo>
                  <a:lnTo>
                    <a:pt x="2609913" y="267550"/>
                  </a:lnTo>
                  <a:lnTo>
                    <a:pt x="2612961" y="268566"/>
                  </a:lnTo>
                  <a:lnTo>
                    <a:pt x="2614739" y="268820"/>
                  </a:lnTo>
                  <a:lnTo>
                    <a:pt x="2620314" y="268820"/>
                  </a:lnTo>
                  <a:lnTo>
                    <a:pt x="2625394" y="265518"/>
                  </a:lnTo>
                  <a:lnTo>
                    <a:pt x="2631998" y="258914"/>
                  </a:lnTo>
                  <a:lnTo>
                    <a:pt x="2631998" y="75387"/>
                  </a:lnTo>
                  <a:close/>
                </a:path>
                <a:path w="3145790" h="691515">
                  <a:moveTo>
                    <a:pt x="3145269" y="106616"/>
                  </a:moveTo>
                  <a:lnTo>
                    <a:pt x="3138017" y="57061"/>
                  </a:lnTo>
                  <a:lnTo>
                    <a:pt x="3117862" y="24371"/>
                  </a:lnTo>
                  <a:lnTo>
                    <a:pt x="3111766" y="19672"/>
                  </a:lnTo>
                  <a:lnTo>
                    <a:pt x="3111766" y="124891"/>
                  </a:lnTo>
                  <a:lnTo>
                    <a:pt x="3107867" y="154152"/>
                  </a:lnTo>
                  <a:lnTo>
                    <a:pt x="3078924" y="210134"/>
                  </a:lnTo>
                  <a:lnTo>
                    <a:pt x="3023336" y="259816"/>
                  </a:lnTo>
                  <a:lnTo>
                    <a:pt x="2988780" y="276237"/>
                  </a:lnTo>
                  <a:lnTo>
                    <a:pt x="2950235" y="286092"/>
                  </a:lnTo>
                  <a:lnTo>
                    <a:pt x="2907677" y="289382"/>
                  </a:lnTo>
                  <a:lnTo>
                    <a:pt x="2906661" y="289382"/>
                  </a:lnTo>
                  <a:lnTo>
                    <a:pt x="2901594" y="288874"/>
                  </a:lnTo>
                  <a:lnTo>
                    <a:pt x="2892450" y="287858"/>
                  </a:lnTo>
                  <a:lnTo>
                    <a:pt x="2893364" y="283286"/>
                  </a:lnTo>
                  <a:lnTo>
                    <a:pt x="2904629" y="226974"/>
                  </a:lnTo>
                  <a:lnTo>
                    <a:pt x="2915297" y="185470"/>
                  </a:lnTo>
                  <a:lnTo>
                    <a:pt x="2931998" y="145021"/>
                  </a:lnTo>
                  <a:lnTo>
                    <a:pt x="2959036" y="102755"/>
                  </a:lnTo>
                  <a:lnTo>
                    <a:pt x="2991358" y="72720"/>
                  </a:lnTo>
                  <a:lnTo>
                    <a:pt x="3026384" y="57492"/>
                  </a:lnTo>
                  <a:lnTo>
                    <a:pt x="3044748" y="55587"/>
                  </a:lnTo>
                  <a:lnTo>
                    <a:pt x="3059226" y="57061"/>
                  </a:lnTo>
                  <a:lnTo>
                    <a:pt x="3093491" y="74625"/>
                  </a:lnTo>
                  <a:lnTo>
                    <a:pt x="3110623" y="109753"/>
                  </a:lnTo>
                  <a:lnTo>
                    <a:pt x="3111766" y="124891"/>
                  </a:lnTo>
                  <a:lnTo>
                    <a:pt x="3111766" y="19672"/>
                  </a:lnTo>
                  <a:lnTo>
                    <a:pt x="3104057" y="13703"/>
                  </a:lnTo>
                  <a:lnTo>
                    <a:pt x="3089300" y="6096"/>
                  </a:lnTo>
                  <a:lnTo>
                    <a:pt x="3073603" y="1524"/>
                  </a:lnTo>
                  <a:lnTo>
                    <a:pt x="3056940" y="0"/>
                  </a:lnTo>
                  <a:lnTo>
                    <a:pt x="3042615" y="901"/>
                  </a:lnTo>
                  <a:lnTo>
                    <a:pt x="3001353" y="14465"/>
                  </a:lnTo>
                  <a:lnTo>
                    <a:pt x="2966085" y="40449"/>
                  </a:lnTo>
                  <a:lnTo>
                    <a:pt x="2938145" y="76530"/>
                  </a:lnTo>
                  <a:lnTo>
                    <a:pt x="2911221" y="126365"/>
                  </a:lnTo>
                  <a:lnTo>
                    <a:pt x="2890164" y="175907"/>
                  </a:lnTo>
                  <a:lnTo>
                    <a:pt x="2871749" y="230022"/>
                  </a:lnTo>
                  <a:lnTo>
                    <a:pt x="2865031" y="251294"/>
                  </a:lnTo>
                  <a:lnTo>
                    <a:pt x="2855137" y="282524"/>
                  </a:lnTo>
                  <a:lnTo>
                    <a:pt x="2815539" y="271856"/>
                  </a:lnTo>
                  <a:lnTo>
                    <a:pt x="2774797" y="248399"/>
                  </a:lnTo>
                  <a:lnTo>
                    <a:pt x="2750718" y="212509"/>
                  </a:lnTo>
                  <a:lnTo>
                    <a:pt x="2744711" y="176669"/>
                  </a:lnTo>
                  <a:lnTo>
                    <a:pt x="2746337" y="164109"/>
                  </a:lnTo>
                  <a:lnTo>
                    <a:pt x="2761475" y="108140"/>
                  </a:lnTo>
                  <a:lnTo>
                    <a:pt x="2780703" y="64160"/>
                  </a:lnTo>
                  <a:lnTo>
                    <a:pt x="2807919" y="25133"/>
                  </a:lnTo>
                  <a:lnTo>
                    <a:pt x="2811983" y="21069"/>
                  </a:lnTo>
                  <a:lnTo>
                    <a:pt x="2814015" y="17513"/>
                  </a:lnTo>
                  <a:lnTo>
                    <a:pt x="2814015" y="10401"/>
                  </a:lnTo>
                  <a:lnTo>
                    <a:pt x="2808681" y="8369"/>
                  </a:lnTo>
                  <a:lnTo>
                    <a:pt x="2788120" y="8369"/>
                  </a:lnTo>
                  <a:lnTo>
                    <a:pt x="2756331" y="49110"/>
                  </a:lnTo>
                  <a:lnTo>
                    <a:pt x="2732532" y="99758"/>
                  </a:lnTo>
                  <a:lnTo>
                    <a:pt x="2717685" y="150583"/>
                  </a:lnTo>
                  <a:lnTo>
                    <a:pt x="2712732" y="191897"/>
                  </a:lnTo>
                  <a:lnTo>
                    <a:pt x="2713558" y="201231"/>
                  </a:lnTo>
                  <a:lnTo>
                    <a:pt x="2721686" y="244259"/>
                  </a:lnTo>
                  <a:lnTo>
                    <a:pt x="2741714" y="276720"/>
                  </a:lnTo>
                  <a:lnTo>
                    <a:pt x="2773146" y="306641"/>
                  </a:lnTo>
                  <a:lnTo>
                    <a:pt x="2812999" y="328980"/>
                  </a:lnTo>
                  <a:lnTo>
                    <a:pt x="2827718" y="334302"/>
                  </a:lnTo>
                  <a:lnTo>
                    <a:pt x="2831274" y="335572"/>
                  </a:lnTo>
                  <a:lnTo>
                    <a:pt x="2837624" y="338112"/>
                  </a:lnTo>
                  <a:lnTo>
                    <a:pt x="2819298" y="396227"/>
                  </a:lnTo>
                  <a:lnTo>
                    <a:pt x="2806204" y="438823"/>
                  </a:lnTo>
                  <a:lnTo>
                    <a:pt x="2798356" y="465899"/>
                  </a:lnTo>
                  <a:lnTo>
                    <a:pt x="2795740" y="477469"/>
                  </a:lnTo>
                  <a:lnTo>
                    <a:pt x="2797213" y="487603"/>
                  </a:lnTo>
                  <a:lnTo>
                    <a:pt x="2801645" y="495173"/>
                  </a:lnTo>
                  <a:lnTo>
                    <a:pt x="2809011" y="500176"/>
                  </a:lnTo>
                  <a:lnTo>
                    <a:pt x="2819349" y="502602"/>
                  </a:lnTo>
                  <a:lnTo>
                    <a:pt x="2826448" y="502602"/>
                  </a:lnTo>
                  <a:lnTo>
                    <a:pt x="2858185" y="472897"/>
                  </a:lnTo>
                  <a:lnTo>
                    <a:pt x="2866555" y="431774"/>
                  </a:lnTo>
                  <a:lnTo>
                    <a:pt x="2874835" y="386803"/>
                  </a:lnTo>
                  <a:lnTo>
                    <a:pt x="2877223" y="373138"/>
                  </a:lnTo>
                  <a:lnTo>
                    <a:pt x="2882557" y="345732"/>
                  </a:lnTo>
                  <a:lnTo>
                    <a:pt x="2882557" y="344716"/>
                  </a:lnTo>
                  <a:lnTo>
                    <a:pt x="2889148" y="344208"/>
                  </a:lnTo>
                  <a:lnTo>
                    <a:pt x="2902356" y="344208"/>
                  </a:lnTo>
                  <a:lnTo>
                    <a:pt x="2933573" y="342061"/>
                  </a:lnTo>
                  <a:lnTo>
                    <a:pt x="2993733" y="324929"/>
                  </a:lnTo>
                  <a:lnTo>
                    <a:pt x="3049701" y="291515"/>
                  </a:lnTo>
                  <a:lnTo>
                    <a:pt x="3094634" y="246964"/>
                  </a:lnTo>
                  <a:lnTo>
                    <a:pt x="3126854" y="193141"/>
                  </a:lnTo>
                  <a:lnTo>
                    <a:pt x="3143224" y="136029"/>
                  </a:lnTo>
                  <a:lnTo>
                    <a:pt x="3145269" y="106616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37354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3622617" y="3235508"/>
              <a:ext cx="841375" cy="638810"/>
            </a:xfrm>
            <a:custGeom>
              <a:avLst/>
              <a:gdLst/>
              <a:ahLst/>
              <a:cxnLst/>
              <a:rect l="l" t="t" r="r" b="b"/>
              <a:pathLst>
                <a:path w="841375" h="638810">
                  <a:moveTo>
                    <a:pt x="394322" y="257187"/>
                  </a:moveTo>
                  <a:lnTo>
                    <a:pt x="390525" y="252450"/>
                  </a:lnTo>
                  <a:lnTo>
                    <a:pt x="386969" y="249377"/>
                  </a:lnTo>
                  <a:lnTo>
                    <a:pt x="383654" y="247954"/>
                  </a:lnTo>
                  <a:lnTo>
                    <a:pt x="9944" y="247954"/>
                  </a:lnTo>
                  <a:lnTo>
                    <a:pt x="3314" y="251269"/>
                  </a:lnTo>
                  <a:lnTo>
                    <a:pt x="0" y="256006"/>
                  </a:lnTo>
                  <a:lnTo>
                    <a:pt x="0" y="268325"/>
                  </a:lnTo>
                  <a:lnTo>
                    <a:pt x="3314" y="273062"/>
                  </a:lnTo>
                  <a:lnTo>
                    <a:pt x="9944" y="276377"/>
                  </a:lnTo>
                  <a:lnTo>
                    <a:pt x="365899" y="276377"/>
                  </a:lnTo>
                  <a:lnTo>
                    <a:pt x="365899" y="352399"/>
                  </a:lnTo>
                  <a:lnTo>
                    <a:pt x="366610" y="428421"/>
                  </a:lnTo>
                  <a:lnTo>
                    <a:pt x="367080" y="429844"/>
                  </a:lnTo>
                  <a:lnTo>
                    <a:pt x="367792" y="430784"/>
                  </a:lnTo>
                  <a:lnTo>
                    <a:pt x="369684" y="431736"/>
                  </a:lnTo>
                  <a:lnTo>
                    <a:pt x="370636" y="432676"/>
                  </a:lnTo>
                  <a:lnTo>
                    <a:pt x="372529" y="435521"/>
                  </a:lnTo>
                  <a:lnTo>
                    <a:pt x="373710" y="436473"/>
                  </a:lnTo>
                  <a:lnTo>
                    <a:pt x="376555" y="437413"/>
                  </a:lnTo>
                  <a:lnTo>
                    <a:pt x="378206" y="437654"/>
                  </a:lnTo>
                  <a:lnTo>
                    <a:pt x="383425" y="437654"/>
                  </a:lnTo>
                  <a:lnTo>
                    <a:pt x="388162" y="434581"/>
                  </a:lnTo>
                  <a:lnTo>
                    <a:pt x="394322" y="428421"/>
                  </a:lnTo>
                  <a:lnTo>
                    <a:pt x="394322" y="257187"/>
                  </a:lnTo>
                  <a:close/>
                </a:path>
                <a:path w="841375" h="638810">
                  <a:moveTo>
                    <a:pt x="841171" y="95910"/>
                  </a:moveTo>
                  <a:lnTo>
                    <a:pt x="834072" y="57721"/>
                  </a:lnTo>
                  <a:lnTo>
                    <a:pt x="797572" y="15189"/>
                  </a:lnTo>
                  <a:lnTo>
                    <a:pt x="791438" y="12179"/>
                  </a:lnTo>
                  <a:lnTo>
                    <a:pt x="791438" y="90944"/>
                  </a:lnTo>
                  <a:lnTo>
                    <a:pt x="790968" y="98755"/>
                  </a:lnTo>
                  <a:lnTo>
                    <a:pt x="790016" y="103022"/>
                  </a:lnTo>
                  <a:lnTo>
                    <a:pt x="788339" y="109943"/>
                  </a:lnTo>
                  <a:lnTo>
                    <a:pt x="786828" y="116522"/>
                  </a:lnTo>
                  <a:lnTo>
                    <a:pt x="785495" y="122732"/>
                  </a:lnTo>
                  <a:lnTo>
                    <a:pt x="784339" y="128600"/>
                  </a:lnTo>
                  <a:lnTo>
                    <a:pt x="782916" y="136182"/>
                  </a:lnTo>
                  <a:lnTo>
                    <a:pt x="780783" y="143040"/>
                  </a:lnTo>
                  <a:lnTo>
                    <a:pt x="759231" y="182359"/>
                  </a:lnTo>
                  <a:lnTo>
                    <a:pt x="737450" y="203200"/>
                  </a:lnTo>
                  <a:lnTo>
                    <a:pt x="724839" y="199466"/>
                  </a:lnTo>
                  <a:lnTo>
                    <a:pt x="711873" y="196799"/>
                  </a:lnTo>
                  <a:lnTo>
                    <a:pt x="698550" y="195211"/>
                  </a:lnTo>
                  <a:lnTo>
                    <a:pt x="684872" y="194678"/>
                  </a:lnTo>
                  <a:lnTo>
                    <a:pt x="660006" y="195910"/>
                  </a:lnTo>
                  <a:lnTo>
                    <a:pt x="619506" y="214566"/>
                  </a:lnTo>
                  <a:lnTo>
                    <a:pt x="617372" y="221195"/>
                  </a:lnTo>
                  <a:lnTo>
                    <a:pt x="617372" y="224510"/>
                  </a:lnTo>
                  <a:lnTo>
                    <a:pt x="620877" y="234149"/>
                  </a:lnTo>
                  <a:lnTo>
                    <a:pt x="631405" y="241033"/>
                  </a:lnTo>
                  <a:lnTo>
                    <a:pt x="648944" y="245160"/>
                  </a:lnTo>
                  <a:lnTo>
                    <a:pt x="673506" y="246532"/>
                  </a:lnTo>
                  <a:lnTo>
                    <a:pt x="680605" y="246532"/>
                  </a:lnTo>
                  <a:lnTo>
                    <a:pt x="692734" y="245922"/>
                  </a:lnTo>
                  <a:lnTo>
                    <a:pt x="705650" y="244055"/>
                  </a:lnTo>
                  <a:lnTo>
                    <a:pt x="719378" y="240944"/>
                  </a:lnTo>
                  <a:lnTo>
                    <a:pt x="733894" y="236588"/>
                  </a:lnTo>
                  <a:lnTo>
                    <a:pt x="744766" y="250050"/>
                  </a:lnTo>
                  <a:lnTo>
                    <a:pt x="758761" y="302666"/>
                  </a:lnTo>
                  <a:lnTo>
                    <a:pt x="753071" y="348843"/>
                  </a:lnTo>
                  <a:lnTo>
                    <a:pt x="741349" y="391071"/>
                  </a:lnTo>
                  <a:lnTo>
                    <a:pt x="712228" y="440499"/>
                  </a:lnTo>
                  <a:lnTo>
                    <a:pt x="682028" y="464654"/>
                  </a:lnTo>
                  <a:lnTo>
                    <a:pt x="633933" y="481304"/>
                  </a:lnTo>
                  <a:lnTo>
                    <a:pt x="618794" y="482422"/>
                  </a:lnTo>
                  <a:lnTo>
                    <a:pt x="600011" y="480555"/>
                  </a:lnTo>
                  <a:lnTo>
                    <a:pt x="558520" y="454240"/>
                  </a:lnTo>
                  <a:lnTo>
                    <a:pt x="542328" y="412750"/>
                  </a:lnTo>
                  <a:lnTo>
                    <a:pt x="541350" y="396455"/>
                  </a:lnTo>
                  <a:lnTo>
                    <a:pt x="541350" y="388874"/>
                  </a:lnTo>
                  <a:lnTo>
                    <a:pt x="555917" y="323176"/>
                  </a:lnTo>
                  <a:lnTo>
                    <a:pt x="566216" y="282067"/>
                  </a:lnTo>
                  <a:lnTo>
                    <a:pt x="576592" y="241033"/>
                  </a:lnTo>
                  <a:lnTo>
                    <a:pt x="590194" y="188417"/>
                  </a:lnTo>
                  <a:lnTo>
                    <a:pt x="604545" y="146583"/>
                  </a:lnTo>
                  <a:lnTo>
                    <a:pt x="621817" y="112610"/>
                  </a:lnTo>
                  <a:lnTo>
                    <a:pt x="646366" y="74828"/>
                  </a:lnTo>
                  <a:lnTo>
                    <a:pt x="680605" y="44056"/>
                  </a:lnTo>
                  <a:lnTo>
                    <a:pt x="722033" y="28067"/>
                  </a:lnTo>
                  <a:lnTo>
                    <a:pt x="736739" y="27000"/>
                  </a:lnTo>
                  <a:lnTo>
                    <a:pt x="756361" y="29260"/>
                  </a:lnTo>
                  <a:lnTo>
                    <a:pt x="790727" y="63233"/>
                  </a:lnTo>
                  <a:lnTo>
                    <a:pt x="791438" y="90944"/>
                  </a:lnTo>
                  <a:lnTo>
                    <a:pt x="791438" y="12179"/>
                  </a:lnTo>
                  <a:lnTo>
                    <a:pt x="780427" y="6756"/>
                  </a:lnTo>
                  <a:lnTo>
                    <a:pt x="761339" y="1689"/>
                  </a:lnTo>
                  <a:lnTo>
                    <a:pt x="740283" y="0"/>
                  </a:lnTo>
                  <a:lnTo>
                    <a:pt x="738860" y="0"/>
                  </a:lnTo>
                  <a:lnTo>
                    <a:pt x="694817" y="8343"/>
                  </a:lnTo>
                  <a:lnTo>
                    <a:pt x="653605" y="33388"/>
                  </a:lnTo>
                  <a:lnTo>
                    <a:pt x="618972" y="69100"/>
                  </a:lnTo>
                  <a:lnTo>
                    <a:pt x="594855" y="104838"/>
                  </a:lnTo>
                  <a:lnTo>
                    <a:pt x="574611" y="147116"/>
                  </a:lnTo>
                  <a:lnTo>
                    <a:pt x="554964" y="212915"/>
                  </a:lnTo>
                  <a:lnTo>
                    <a:pt x="543026" y="259956"/>
                  </a:lnTo>
                  <a:lnTo>
                    <a:pt x="527481" y="321843"/>
                  </a:lnTo>
                  <a:lnTo>
                    <a:pt x="506539" y="405688"/>
                  </a:lnTo>
                  <a:lnTo>
                    <a:pt x="470611" y="550164"/>
                  </a:lnTo>
                  <a:lnTo>
                    <a:pt x="459397" y="595642"/>
                  </a:lnTo>
                  <a:lnTo>
                    <a:pt x="450405" y="633044"/>
                  </a:lnTo>
                  <a:lnTo>
                    <a:pt x="450405" y="633984"/>
                  </a:lnTo>
                  <a:lnTo>
                    <a:pt x="451827" y="635889"/>
                  </a:lnTo>
                  <a:lnTo>
                    <a:pt x="454672" y="638721"/>
                  </a:lnTo>
                  <a:lnTo>
                    <a:pt x="472440" y="638721"/>
                  </a:lnTo>
                  <a:lnTo>
                    <a:pt x="477177" y="637298"/>
                  </a:lnTo>
                  <a:lnTo>
                    <a:pt x="478116" y="634466"/>
                  </a:lnTo>
                  <a:lnTo>
                    <a:pt x="523595" y="454710"/>
                  </a:lnTo>
                  <a:lnTo>
                    <a:pt x="524065" y="454240"/>
                  </a:lnTo>
                  <a:lnTo>
                    <a:pt x="525246" y="455663"/>
                  </a:lnTo>
                  <a:lnTo>
                    <a:pt x="529031" y="462292"/>
                  </a:lnTo>
                  <a:lnTo>
                    <a:pt x="531876" y="466788"/>
                  </a:lnTo>
                  <a:lnTo>
                    <a:pt x="563016" y="496100"/>
                  </a:lnTo>
                  <a:lnTo>
                    <a:pt x="606272" y="507644"/>
                  </a:lnTo>
                  <a:lnTo>
                    <a:pt x="616661" y="508000"/>
                  </a:lnTo>
                  <a:lnTo>
                    <a:pt x="653389" y="504393"/>
                  </a:lnTo>
                  <a:lnTo>
                    <a:pt x="711949" y="482422"/>
                  </a:lnTo>
                  <a:lnTo>
                    <a:pt x="752360" y="454710"/>
                  </a:lnTo>
                  <a:lnTo>
                    <a:pt x="778789" y="426694"/>
                  </a:lnTo>
                  <a:lnTo>
                    <a:pt x="808977" y="360260"/>
                  </a:lnTo>
                  <a:lnTo>
                    <a:pt x="812761" y="321843"/>
                  </a:lnTo>
                  <a:lnTo>
                    <a:pt x="810488" y="294716"/>
                  </a:lnTo>
                  <a:lnTo>
                    <a:pt x="792378" y="248183"/>
                  </a:lnTo>
                  <a:lnTo>
                    <a:pt x="767283" y="219544"/>
                  </a:lnTo>
                  <a:lnTo>
                    <a:pt x="787514" y="203200"/>
                  </a:lnTo>
                  <a:lnTo>
                    <a:pt x="799617" y="193433"/>
                  </a:lnTo>
                  <a:lnTo>
                    <a:pt x="822706" y="164122"/>
                  </a:lnTo>
                  <a:lnTo>
                    <a:pt x="836561" y="131622"/>
                  </a:lnTo>
                  <a:lnTo>
                    <a:pt x="841171" y="95910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6450064" y="4848863"/>
              <a:ext cx="7636509" cy="1078230"/>
            </a:xfrm>
            <a:custGeom>
              <a:avLst/>
              <a:gdLst/>
              <a:ahLst/>
              <a:cxnLst/>
              <a:rect l="l" t="t" r="r" b="b"/>
              <a:pathLst>
                <a:path w="7636509" h="1078229">
                  <a:moveTo>
                    <a:pt x="7636074" y="973788"/>
                  </a:moveTo>
                  <a:lnTo>
                    <a:pt x="13268" y="0"/>
                  </a:lnTo>
                  <a:lnTo>
                    <a:pt x="0" y="103864"/>
                  </a:lnTo>
                  <a:lnTo>
                    <a:pt x="7622806" y="1077653"/>
                  </a:lnTo>
                  <a:lnTo>
                    <a:pt x="7636074" y="973788"/>
                  </a:lnTo>
                  <a:close/>
                </a:path>
              </a:pathLst>
            </a:custGeom>
            <a:solidFill>
              <a:srgbClr val="007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5109487" y="3560101"/>
              <a:ext cx="490855" cy="502920"/>
            </a:xfrm>
            <a:custGeom>
              <a:avLst/>
              <a:gdLst/>
              <a:ahLst/>
              <a:cxnLst/>
              <a:rect l="l" t="t" r="r" b="b"/>
              <a:pathLst>
                <a:path w="490855" h="502920">
                  <a:moveTo>
                    <a:pt x="188043" y="502602"/>
                  </a:moveTo>
                  <a:lnTo>
                    <a:pt x="148205" y="499275"/>
                  </a:lnTo>
                  <a:lnTo>
                    <a:pt x="80454" y="472658"/>
                  </a:lnTo>
                  <a:lnTo>
                    <a:pt x="29813" y="420895"/>
                  </a:lnTo>
                  <a:lnTo>
                    <a:pt x="3543" y="352798"/>
                  </a:lnTo>
                  <a:lnTo>
                    <a:pt x="0" y="313175"/>
                  </a:lnTo>
                  <a:lnTo>
                    <a:pt x="2894" y="273812"/>
                  </a:lnTo>
                  <a:lnTo>
                    <a:pt x="11579" y="235227"/>
                  </a:lnTo>
                  <a:lnTo>
                    <a:pt x="26054" y="197420"/>
                  </a:lnTo>
                  <a:lnTo>
                    <a:pt x="46319" y="160390"/>
                  </a:lnTo>
                  <a:lnTo>
                    <a:pt x="70991" y="125650"/>
                  </a:lnTo>
                  <a:lnTo>
                    <a:pt x="98688" y="94713"/>
                  </a:lnTo>
                  <a:lnTo>
                    <a:pt x="129409" y="67578"/>
                  </a:lnTo>
                  <a:lnTo>
                    <a:pt x="163155" y="44245"/>
                  </a:lnTo>
                  <a:lnTo>
                    <a:pt x="198413" y="25449"/>
                  </a:lnTo>
                  <a:lnTo>
                    <a:pt x="268930" y="3672"/>
                  </a:lnTo>
                  <a:lnTo>
                    <a:pt x="304188" y="691"/>
                  </a:lnTo>
                  <a:lnTo>
                    <a:pt x="333700" y="2894"/>
                  </a:lnTo>
                  <a:lnTo>
                    <a:pt x="383130" y="20524"/>
                  </a:lnTo>
                  <a:lnTo>
                    <a:pt x="416185" y="50928"/>
                  </a:lnTo>
                  <a:lnTo>
                    <a:pt x="419641" y="56689"/>
                  </a:lnTo>
                  <a:lnTo>
                    <a:pt x="421586" y="55566"/>
                  </a:lnTo>
                  <a:lnTo>
                    <a:pt x="425345" y="52196"/>
                  </a:lnTo>
                  <a:lnTo>
                    <a:pt x="430919" y="46578"/>
                  </a:lnTo>
                  <a:lnTo>
                    <a:pt x="438308" y="38714"/>
                  </a:lnTo>
                  <a:lnTo>
                    <a:pt x="444991" y="32723"/>
                  </a:lnTo>
                  <a:lnTo>
                    <a:pt x="463426" y="14287"/>
                  </a:lnTo>
                  <a:lnTo>
                    <a:pt x="465731" y="11752"/>
                  </a:lnTo>
                  <a:lnTo>
                    <a:pt x="466652" y="10370"/>
                  </a:lnTo>
                  <a:lnTo>
                    <a:pt x="477022" y="0"/>
                  </a:lnTo>
                  <a:lnTo>
                    <a:pt x="487623" y="0"/>
                  </a:lnTo>
                  <a:lnTo>
                    <a:pt x="490849" y="1613"/>
                  </a:lnTo>
                  <a:lnTo>
                    <a:pt x="490849" y="4839"/>
                  </a:lnTo>
                  <a:lnTo>
                    <a:pt x="489467" y="11795"/>
                  </a:lnTo>
                  <a:lnTo>
                    <a:pt x="478405" y="59152"/>
                  </a:lnTo>
                  <a:lnTo>
                    <a:pt x="468726" y="99552"/>
                  </a:lnTo>
                  <a:lnTo>
                    <a:pt x="443838" y="196339"/>
                  </a:lnTo>
                  <a:lnTo>
                    <a:pt x="427938" y="201870"/>
                  </a:lnTo>
                  <a:lnTo>
                    <a:pt x="416876" y="201870"/>
                  </a:lnTo>
                  <a:lnTo>
                    <a:pt x="414111" y="199105"/>
                  </a:lnTo>
                  <a:lnTo>
                    <a:pt x="412728" y="197031"/>
                  </a:lnTo>
                  <a:lnTo>
                    <a:pt x="412728" y="195187"/>
                  </a:lnTo>
                  <a:lnTo>
                    <a:pt x="413880" y="188043"/>
                  </a:lnTo>
                  <a:lnTo>
                    <a:pt x="415263" y="170529"/>
                  </a:lnTo>
                  <a:lnTo>
                    <a:pt x="415493" y="163155"/>
                  </a:lnTo>
                  <a:lnTo>
                    <a:pt x="415493" y="154859"/>
                  </a:lnTo>
                  <a:lnTo>
                    <a:pt x="409963" y="108885"/>
                  </a:lnTo>
                  <a:lnTo>
                    <a:pt x="393371" y="69133"/>
                  </a:lnTo>
                  <a:lnTo>
                    <a:pt x="363470" y="41480"/>
                  </a:lnTo>
                  <a:lnTo>
                    <a:pt x="318015" y="31801"/>
                  </a:lnTo>
                  <a:lnTo>
                    <a:pt x="311663" y="31931"/>
                  </a:lnTo>
                  <a:lnTo>
                    <a:pt x="264998" y="39708"/>
                  </a:lnTo>
                  <a:lnTo>
                    <a:pt x="222394" y="56344"/>
                  </a:lnTo>
                  <a:lnTo>
                    <a:pt x="180223" y="85553"/>
                  </a:lnTo>
                  <a:lnTo>
                    <a:pt x="146909" y="118045"/>
                  </a:lnTo>
                  <a:lnTo>
                    <a:pt x="120335" y="159526"/>
                  </a:lnTo>
                  <a:lnTo>
                    <a:pt x="104089" y="194784"/>
                  </a:lnTo>
                  <a:lnTo>
                    <a:pt x="88793" y="236610"/>
                  </a:lnTo>
                  <a:lnTo>
                    <a:pt x="78077" y="282929"/>
                  </a:lnTo>
                  <a:lnTo>
                    <a:pt x="73281" y="334607"/>
                  </a:lnTo>
                  <a:lnTo>
                    <a:pt x="73886" y="350724"/>
                  </a:lnTo>
                  <a:lnTo>
                    <a:pt x="82960" y="393371"/>
                  </a:lnTo>
                  <a:lnTo>
                    <a:pt x="107848" y="432777"/>
                  </a:lnTo>
                  <a:lnTo>
                    <a:pt x="142415" y="456282"/>
                  </a:lnTo>
                  <a:lnTo>
                    <a:pt x="194438" y="469763"/>
                  </a:lnTo>
                  <a:lnTo>
                    <a:pt x="209475" y="470800"/>
                  </a:lnTo>
                  <a:lnTo>
                    <a:pt x="227752" y="469807"/>
                  </a:lnTo>
                  <a:lnTo>
                    <a:pt x="277917" y="454900"/>
                  </a:lnTo>
                  <a:lnTo>
                    <a:pt x="313694" y="425993"/>
                  </a:lnTo>
                  <a:lnTo>
                    <a:pt x="334780" y="361612"/>
                  </a:lnTo>
                  <a:lnTo>
                    <a:pt x="288979" y="330459"/>
                  </a:lnTo>
                  <a:lnTo>
                    <a:pt x="263399" y="330459"/>
                  </a:lnTo>
                  <a:lnTo>
                    <a:pt x="260634" y="327694"/>
                  </a:lnTo>
                  <a:lnTo>
                    <a:pt x="259251" y="325850"/>
                  </a:lnTo>
                  <a:lnTo>
                    <a:pt x="259251" y="324006"/>
                  </a:lnTo>
                  <a:lnTo>
                    <a:pt x="260634" y="311793"/>
                  </a:lnTo>
                  <a:lnTo>
                    <a:pt x="262477" y="305801"/>
                  </a:lnTo>
                  <a:lnTo>
                    <a:pt x="264782" y="301423"/>
                  </a:lnTo>
                  <a:lnTo>
                    <a:pt x="267547" y="298657"/>
                  </a:lnTo>
                  <a:lnTo>
                    <a:pt x="279300" y="298657"/>
                  </a:lnTo>
                  <a:lnTo>
                    <a:pt x="295719" y="299262"/>
                  </a:lnTo>
                  <a:lnTo>
                    <a:pt x="317323" y="299694"/>
                  </a:lnTo>
                  <a:lnTo>
                    <a:pt x="432546" y="300040"/>
                  </a:lnTo>
                  <a:lnTo>
                    <a:pt x="440842" y="299810"/>
                  </a:lnTo>
                  <a:lnTo>
                    <a:pt x="450982" y="298888"/>
                  </a:lnTo>
                  <a:lnTo>
                    <a:pt x="453747" y="298888"/>
                  </a:lnTo>
                  <a:lnTo>
                    <a:pt x="454208" y="299349"/>
                  </a:lnTo>
                  <a:lnTo>
                    <a:pt x="460661" y="299349"/>
                  </a:lnTo>
                  <a:lnTo>
                    <a:pt x="463887" y="301423"/>
                  </a:lnTo>
                  <a:lnTo>
                    <a:pt x="463887" y="306493"/>
                  </a:lnTo>
                  <a:lnTo>
                    <a:pt x="462504" y="315249"/>
                  </a:lnTo>
                  <a:lnTo>
                    <a:pt x="438264" y="330589"/>
                  </a:lnTo>
                  <a:lnTo>
                    <a:pt x="431221" y="330977"/>
                  </a:lnTo>
                  <a:lnTo>
                    <a:pt x="400284" y="374013"/>
                  </a:lnTo>
                  <a:lnTo>
                    <a:pt x="389914" y="412728"/>
                  </a:lnTo>
                  <a:lnTo>
                    <a:pt x="376433" y="466134"/>
                  </a:lnTo>
                  <a:lnTo>
                    <a:pt x="368482" y="486701"/>
                  </a:lnTo>
                  <a:lnTo>
                    <a:pt x="362491" y="486701"/>
                  </a:lnTo>
                  <a:lnTo>
                    <a:pt x="334132" y="455634"/>
                  </a:lnTo>
                  <a:lnTo>
                    <a:pt x="331842" y="451443"/>
                  </a:lnTo>
                  <a:lnTo>
                    <a:pt x="331842" y="450982"/>
                  </a:lnTo>
                  <a:lnTo>
                    <a:pt x="331381" y="450982"/>
                  </a:lnTo>
                  <a:lnTo>
                    <a:pt x="329537" y="451904"/>
                  </a:lnTo>
                  <a:lnTo>
                    <a:pt x="326311" y="454900"/>
                  </a:lnTo>
                  <a:lnTo>
                    <a:pt x="298485" y="475769"/>
                  </a:lnTo>
                  <a:lnTo>
                    <a:pt x="266165" y="490676"/>
                  </a:lnTo>
                  <a:lnTo>
                    <a:pt x="229351" y="499621"/>
                  </a:lnTo>
                  <a:lnTo>
                    <a:pt x="188043" y="502602"/>
                  </a:lnTo>
                  <a:close/>
                </a:path>
              </a:pathLst>
            </a:custGeom>
            <a:solidFill>
              <a:srgbClr val="37FF37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12114809" y="7402925"/>
              <a:ext cx="948055" cy="502920"/>
            </a:xfrm>
            <a:custGeom>
              <a:avLst/>
              <a:gdLst/>
              <a:ahLst/>
              <a:cxnLst/>
              <a:rect l="l" t="t" r="r" b="b"/>
              <a:pathLst>
                <a:path w="948055" h="502920">
                  <a:moveTo>
                    <a:pt x="383692" y="250266"/>
                  </a:moveTo>
                  <a:lnTo>
                    <a:pt x="380009" y="245656"/>
                  </a:lnTo>
                  <a:lnTo>
                    <a:pt x="376542" y="242658"/>
                  </a:lnTo>
                  <a:lnTo>
                    <a:pt x="373316" y="241274"/>
                  </a:lnTo>
                  <a:lnTo>
                    <a:pt x="9677" y="241274"/>
                  </a:lnTo>
                  <a:lnTo>
                    <a:pt x="3225" y="244500"/>
                  </a:lnTo>
                  <a:lnTo>
                    <a:pt x="0" y="249110"/>
                  </a:lnTo>
                  <a:lnTo>
                    <a:pt x="0" y="261086"/>
                  </a:lnTo>
                  <a:lnTo>
                    <a:pt x="3225" y="265696"/>
                  </a:lnTo>
                  <a:lnTo>
                    <a:pt x="9677" y="268922"/>
                  </a:lnTo>
                  <a:lnTo>
                    <a:pt x="356031" y="268922"/>
                  </a:lnTo>
                  <a:lnTo>
                    <a:pt x="356031" y="342900"/>
                  </a:lnTo>
                  <a:lnTo>
                    <a:pt x="356730" y="416877"/>
                  </a:lnTo>
                  <a:lnTo>
                    <a:pt x="357187" y="418261"/>
                  </a:lnTo>
                  <a:lnTo>
                    <a:pt x="357886" y="419176"/>
                  </a:lnTo>
                  <a:lnTo>
                    <a:pt x="359727" y="420103"/>
                  </a:lnTo>
                  <a:lnTo>
                    <a:pt x="360641" y="421017"/>
                  </a:lnTo>
                  <a:lnTo>
                    <a:pt x="362496" y="423786"/>
                  </a:lnTo>
                  <a:lnTo>
                    <a:pt x="363639" y="424713"/>
                  </a:lnTo>
                  <a:lnTo>
                    <a:pt x="366407" y="425627"/>
                  </a:lnTo>
                  <a:lnTo>
                    <a:pt x="368020" y="425856"/>
                  </a:lnTo>
                  <a:lnTo>
                    <a:pt x="373087" y="425856"/>
                  </a:lnTo>
                  <a:lnTo>
                    <a:pt x="377698" y="422859"/>
                  </a:lnTo>
                  <a:lnTo>
                    <a:pt x="383692" y="416877"/>
                  </a:lnTo>
                  <a:lnTo>
                    <a:pt x="383692" y="250266"/>
                  </a:lnTo>
                  <a:close/>
                </a:path>
                <a:path w="948055" h="502920">
                  <a:moveTo>
                    <a:pt x="947801" y="1612"/>
                  </a:moveTo>
                  <a:lnTo>
                    <a:pt x="944575" y="0"/>
                  </a:lnTo>
                  <a:lnTo>
                    <a:pt x="933983" y="0"/>
                  </a:lnTo>
                  <a:lnTo>
                    <a:pt x="923607" y="10363"/>
                  </a:lnTo>
                  <a:lnTo>
                    <a:pt x="922680" y="11747"/>
                  </a:lnTo>
                  <a:lnTo>
                    <a:pt x="920381" y="14287"/>
                  </a:lnTo>
                  <a:lnTo>
                    <a:pt x="901941" y="32715"/>
                  </a:lnTo>
                  <a:lnTo>
                    <a:pt x="895261" y="38709"/>
                  </a:lnTo>
                  <a:lnTo>
                    <a:pt x="887869" y="46570"/>
                  </a:lnTo>
                  <a:lnTo>
                    <a:pt x="882294" y="52197"/>
                  </a:lnTo>
                  <a:lnTo>
                    <a:pt x="878535" y="55562"/>
                  </a:lnTo>
                  <a:lnTo>
                    <a:pt x="876592" y="56692"/>
                  </a:lnTo>
                  <a:lnTo>
                    <a:pt x="875906" y="54610"/>
                  </a:lnTo>
                  <a:lnTo>
                    <a:pt x="873137" y="50927"/>
                  </a:lnTo>
                  <a:lnTo>
                    <a:pt x="840079" y="20523"/>
                  </a:lnTo>
                  <a:lnTo>
                    <a:pt x="790651" y="2895"/>
                  </a:lnTo>
                  <a:lnTo>
                    <a:pt x="761149" y="685"/>
                  </a:lnTo>
                  <a:lnTo>
                    <a:pt x="725881" y="3670"/>
                  </a:lnTo>
                  <a:lnTo>
                    <a:pt x="655370" y="25450"/>
                  </a:lnTo>
                  <a:lnTo>
                    <a:pt x="620115" y="44246"/>
                  </a:lnTo>
                  <a:lnTo>
                    <a:pt x="586359" y="67576"/>
                  </a:lnTo>
                  <a:lnTo>
                    <a:pt x="555637" y="94716"/>
                  </a:lnTo>
                  <a:lnTo>
                    <a:pt x="527951" y="125653"/>
                  </a:lnTo>
                  <a:lnTo>
                    <a:pt x="503275" y="160388"/>
                  </a:lnTo>
                  <a:lnTo>
                    <a:pt x="483006" y="197421"/>
                  </a:lnTo>
                  <a:lnTo>
                    <a:pt x="468528" y="235229"/>
                  </a:lnTo>
                  <a:lnTo>
                    <a:pt x="459854" y="273812"/>
                  </a:lnTo>
                  <a:lnTo>
                    <a:pt x="456958" y="313169"/>
                  </a:lnTo>
                  <a:lnTo>
                    <a:pt x="460502" y="352793"/>
                  </a:lnTo>
                  <a:lnTo>
                    <a:pt x="486765" y="420890"/>
                  </a:lnTo>
                  <a:lnTo>
                    <a:pt x="537413" y="472655"/>
                  </a:lnTo>
                  <a:lnTo>
                    <a:pt x="605155" y="499275"/>
                  </a:lnTo>
                  <a:lnTo>
                    <a:pt x="644994" y="502602"/>
                  </a:lnTo>
                  <a:lnTo>
                    <a:pt x="686308" y="499618"/>
                  </a:lnTo>
                  <a:lnTo>
                    <a:pt x="723125" y="490677"/>
                  </a:lnTo>
                  <a:lnTo>
                    <a:pt x="755434" y="475767"/>
                  </a:lnTo>
                  <a:lnTo>
                    <a:pt x="783259" y="454901"/>
                  </a:lnTo>
                  <a:lnTo>
                    <a:pt x="786498" y="451904"/>
                  </a:lnTo>
                  <a:lnTo>
                    <a:pt x="788339" y="450977"/>
                  </a:lnTo>
                  <a:lnTo>
                    <a:pt x="788797" y="450977"/>
                  </a:lnTo>
                  <a:lnTo>
                    <a:pt x="788797" y="451446"/>
                  </a:lnTo>
                  <a:lnTo>
                    <a:pt x="791083" y="455637"/>
                  </a:lnTo>
                  <a:lnTo>
                    <a:pt x="794499" y="460603"/>
                  </a:lnTo>
                  <a:lnTo>
                    <a:pt x="799033" y="466344"/>
                  </a:lnTo>
                  <a:lnTo>
                    <a:pt x="812990" y="482092"/>
                  </a:lnTo>
                  <a:lnTo>
                    <a:pt x="819442" y="486702"/>
                  </a:lnTo>
                  <a:lnTo>
                    <a:pt x="825436" y="486702"/>
                  </a:lnTo>
                  <a:lnTo>
                    <a:pt x="839177" y="443712"/>
                  </a:lnTo>
                  <a:lnTo>
                    <a:pt x="846874" y="412724"/>
                  </a:lnTo>
                  <a:lnTo>
                    <a:pt x="857237" y="374015"/>
                  </a:lnTo>
                  <a:lnTo>
                    <a:pt x="868299" y="335991"/>
                  </a:lnTo>
                  <a:lnTo>
                    <a:pt x="907707" y="330454"/>
                  </a:lnTo>
                  <a:lnTo>
                    <a:pt x="911161" y="330225"/>
                  </a:lnTo>
                  <a:lnTo>
                    <a:pt x="914844" y="328841"/>
                  </a:lnTo>
                  <a:lnTo>
                    <a:pt x="917155" y="324002"/>
                  </a:lnTo>
                  <a:lnTo>
                    <a:pt x="919454" y="315252"/>
                  </a:lnTo>
                  <a:lnTo>
                    <a:pt x="920838" y="306489"/>
                  </a:lnTo>
                  <a:lnTo>
                    <a:pt x="920838" y="301421"/>
                  </a:lnTo>
                  <a:lnTo>
                    <a:pt x="917613" y="299351"/>
                  </a:lnTo>
                  <a:lnTo>
                    <a:pt x="911161" y="299351"/>
                  </a:lnTo>
                  <a:lnTo>
                    <a:pt x="910704" y="298881"/>
                  </a:lnTo>
                  <a:lnTo>
                    <a:pt x="907935" y="298881"/>
                  </a:lnTo>
                  <a:lnTo>
                    <a:pt x="897801" y="299808"/>
                  </a:lnTo>
                  <a:lnTo>
                    <a:pt x="889495" y="300037"/>
                  </a:lnTo>
                  <a:lnTo>
                    <a:pt x="774280" y="299694"/>
                  </a:lnTo>
                  <a:lnTo>
                    <a:pt x="752678" y="299262"/>
                  </a:lnTo>
                  <a:lnTo>
                    <a:pt x="736257" y="298653"/>
                  </a:lnTo>
                  <a:lnTo>
                    <a:pt x="724496" y="298653"/>
                  </a:lnTo>
                  <a:lnTo>
                    <a:pt x="721741" y="301421"/>
                  </a:lnTo>
                  <a:lnTo>
                    <a:pt x="719429" y="305803"/>
                  </a:lnTo>
                  <a:lnTo>
                    <a:pt x="717588" y="311785"/>
                  </a:lnTo>
                  <a:lnTo>
                    <a:pt x="716203" y="324002"/>
                  </a:lnTo>
                  <a:lnTo>
                    <a:pt x="716203" y="325843"/>
                  </a:lnTo>
                  <a:lnTo>
                    <a:pt x="717588" y="327685"/>
                  </a:lnTo>
                  <a:lnTo>
                    <a:pt x="720356" y="330454"/>
                  </a:lnTo>
                  <a:lnTo>
                    <a:pt x="745934" y="330454"/>
                  </a:lnTo>
                  <a:lnTo>
                    <a:pt x="772553" y="331317"/>
                  </a:lnTo>
                  <a:lnTo>
                    <a:pt x="784352" y="390652"/>
                  </a:lnTo>
                  <a:lnTo>
                    <a:pt x="761149" y="436753"/>
                  </a:lnTo>
                  <a:lnTo>
                    <a:pt x="718934" y="461848"/>
                  </a:lnTo>
                  <a:lnTo>
                    <a:pt x="666432" y="470801"/>
                  </a:lnTo>
                  <a:lnTo>
                    <a:pt x="651395" y="469760"/>
                  </a:lnTo>
                  <a:lnTo>
                    <a:pt x="608876" y="460641"/>
                  </a:lnTo>
                  <a:lnTo>
                    <a:pt x="572668" y="439432"/>
                  </a:lnTo>
                  <a:lnTo>
                    <a:pt x="545096" y="405422"/>
                  </a:lnTo>
                  <a:lnTo>
                    <a:pt x="532650" y="365887"/>
                  </a:lnTo>
                  <a:lnTo>
                    <a:pt x="530237" y="334606"/>
                  </a:lnTo>
                  <a:lnTo>
                    <a:pt x="530580" y="320598"/>
                  </a:lnTo>
                  <a:lnTo>
                    <a:pt x="539737" y="259245"/>
                  </a:lnTo>
                  <a:lnTo>
                    <a:pt x="553046" y="214998"/>
                  </a:lnTo>
                  <a:lnTo>
                    <a:pt x="569125" y="176288"/>
                  </a:lnTo>
                  <a:lnTo>
                    <a:pt x="594271" y="130784"/>
                  </a:lnTo>
                  <a:lnTo>
                    <a:pt x="625640" y="95402"/>
                  </a:lnTo>
                  <a:lnTo>
                    <a:pt x="658952" y="68961"/>
                  </a:lnTo>
                  <a:lnTo>
                    <a:pt x="700430" y="46659"/>
                  </a:lnTo>
                  <a:lnTo>
                    <a:pt x="740270" y="35217"/>
                  </a:lnTo>
                  <a:lnTo>
                    <a:pt x="774966" y="31800"/>
                  </a:lnTo>
                  <a:lnTo>
                    <a:pt x="799642" y="34391"/>
                  </a:lnTo>
                  <a:lnTo>
                    <a:pt x="837323" y="53060"/>
                  </a:lnTo>
                  <a:lnTo>
                    <a:pt x="860005" y="88226"/>
                  </a:lnTo>
                  <a:lnTo>
                    <a:pt x="871067" y="131089"/>
                  </a:lnTo>
                  <a:lnTo>
                    <a:pt x="872451" y="154851"/>
                  </a:lnTo>
                  <a:lnTo>
                    <a:pt x="872451" y="163156"/>
                  </a:lnTo>
                  <a:lnTo>
                    <a:pt x="872223" y="170522"/>
                  </a:lnTo>
                  <a:lnTo>
                    <a:pt x="870839" y="188036"/>
                  </a:lnTo>
                  <a:lnTo>
                    <a:pt x="869683" y="195186"/>
                  </a:lnTo>
                  <a:lnTo>
                    <a:pt x="869683" y="197027"/>
                  </a:lnTo>
                  <a:lnTo>
                    <a:pt x="871067" y="199097"/>
                  </a:lnTo>
                  <a:lnTo>
                    <a:pt x="873836" y="201866"/>
                  </a:lnTo>
                  <a:lnTo>
                    <a:pt x="884897" y="201866"/>
                  </a:lnTo>
                  <a:lnTo>
                    <a:pt x="925677" y="99555"/>
                  </a:lnTo>
                  <a:lnTo>
                    <a:pt x="935355" y="59143"/>
                  </a:lnTo>
                  <a:lnTo>
                    <a:pt x="946416" y="11798"/>
                  </a:lnTo>
                  <a:lnTo>
                    <a:pt x="947801" y="4838"/>
                  </a:lnTo>
                  <a:lnTo>
                    <a:pt x="947801" y="1612"/>
                  </a:lnTo>
                  <a:close/>
                </a:path>
              </a:pathLst>
            </a:custGeom>
            <a:solidFill>
              <a:srgbClr val="FF1B1B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4502480" y="1066704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85" y="44894"/>
                </a:lnTo>
                <a:lnTo>
                  <a:pt x="116357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401"/>
                </a:lnTo>
                <a:lnTo>
                  <a:pt x="241287" y="103479"/>
                </a:lnTo>
                <a:lnTo>
                  <a:pt x="246595" y="157340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72" y="18415"/>
                </a:lnTo>
                <a:lnTo>
                  <a:pt x="189141" y="12636"/>
                </a:lnTo>
                <a:lnTo>
                  <a:pt x="182753" y="10896"/>
                </a:lnTo>
                <a:lnTo>
                  <a:pt x="176657" y="10033"/>
                </a:lnTo>
                <a:lnTo>
                  <a:pt x="87591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29" y="30657"/>
                </a:lnTo>
                <a:lnTo>
                  <a:pt x="44881" y="36182"/>
                </a:lnTo>
                <a:lnTo>
                  <a:pt x="44881" y="280682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591" y="307263"/>
                </a:lnTo>
                <a:lnTo>
                  <a:pt x="172910" y="306362"/>
                </a:lnTo>
                <a:lnTo>
                  <a:pt x="227495" y="289509"/>
                </a:lnTo>
                <a:lnTo>
                  <a:pt x="264541" y="256705"/>
                </a:lnTo>
                <a:lnTo>
                  <a:pt x="288734" y="212255"/>
                </a:lnTo>
                <a:lnTo>
                  <a:pt x="294779" y="187413"/>
                </a:lnTo>
                <a:lnTo>
                  <a:pt x="296799" y="160820"/>
                </a:lnTo>
                <a:close/>
              </a:path>
              <a:path w="542289" h="307340">
                <a:moveTo>
                  <a:pt x="483323" y="25577"/>
                </a:moveTo>
                <a:lnTo>
                  <a:pt x="447154" y="0"/>
                </a:lnTo>
                <a:lnTo>
                  <a:pt x="443369" y="444"/>
                </a:lnTo>
                <a:lnTo>
                  <a:pt x="437413" y="444"/>
                </a:lnTo>
                <a:lnTo>
                  <a:pt x="395719" y="16129"/>
                </a:lnTo>
                <a:lnTo>
                  <a:pt x="367830" y="57099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72" y="119418"/>
                </a:lnTo>
                <a:lnTo>
                  <a:pt x="335572" y="139471"/>
                </a:lnTo>
                <a:lnTo>
                  <a:pt x="366522" y="139471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85"/>
                </a:lnTo>
                <a:lnTo>
                  <a:pt x="364947" y="306044"/>
                </a:lnTo>
                <a:lnTo>
                  <a:pt x="384822" y="305955"/>
                </a:lnTo>
                <a:lnTo>
                  <a:pt x="422414" y="306285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093" y="307263"/>
                </a:lnTo>
                <a:lnTo>
                  <a:pt x="444093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48" y="287502"/>
                </a:lnTo>
                <a:lnTo>
                  <a:pt x="423900" y="286931"/>
                </a:lnTo>
                <a:lnTo>
                  <a:pt x="414604" y="286639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23"/>
                </a:lnTo>
                <a:lnTo>
                  <a:pt x="407339" y="284454"/>
                </a:lnTo>
                <a:lnTo>
                  <a:pt x="404152" y="283006"/>
                </a:lnTo>
                <a:lnTo>
                  <a:pt x="402983" y="281838"/>
                </a:lnTo>
                <a:lnTo>
                  <a:pt x="402259" y="280682"/>
                </a:lnTo>
                <a:lnTo>
                  <a:pt x="402069" y="275882"/>
                </a:lnTo>
                <a:lnTo>
                  <a:pt x="401929" y="262369"/>
                </a:lnTo>
                <a:lnTo>
                  <a:pt x="401828" y="139471"/>
                </a:lnTo>
                <a:lnTo>
                  <a:pt x="448894" y="139471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33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51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77"/>
                </a:lnTo>
                <a:close/>
              </a:path>
              <a:path w="542289" h="307340">
                <a:moveTo>
                  <a:pt x="541705" y="280682"/>
                </a:moveTo>
                <a:lnTo>
                  <a:pt x="541426" y="272834"/>
                </a:lnTo>
                <a:lnTo>
                  <a:pt x="538657" y="266585"/>
                </a:lnTo>
                <a:lnTo>
                  <a:pt x="528205" y="257289"/>
                </a:lnTo>
                <a:lnTo>
                  <a:pt x="522097" y="254965"/>
                </a:lnTo>
                <a:lnTo>
                  <a:pt x="507568" y="254965"/>
                </a:lnTo>
                <a:lnTo>
                  <a:pt x="501319" y="257581"/>
                </a:lnTo>
                <a:lnTo>
                  <a:pt x="491451" y="268033"/>
                </a:lnTo>
                <a:lnTo>
                  <a:pt x="488975" y="274142"/>
                </a:lnTo>
                <a:lnTo>
                  <a:pt x="488975" y="281114"/>
                </a:lnTo>
                <a:lnTo>
                  <a:pt x="489267" y="288671"/>
                </a:lnTo>
                <a:lnTo>
                  <a:pt x="491883" y="294919"/>
                </a:lnTo>
                <a:lnTo>
                  <a:pt x="501764" y="304800"/>
                </a:lnTo>
                <a:lnTo>
                  <a:pt x="508012" y="307263"/>
                </a:lnTo>
                <a:lnTo>
                  <a:pt x="523113" y="307263"/>
                </a:lnTo>
                <a:lnTo>
                  <a:pt x="529361" y="304647"/>
                </a:lnTo>
                <a:lnTo>
                  <a:pt x="539242" y="294182"/>
                </a:lnTo>
                <a:lnTo>
                  <a:pt x="541705" y="287947"/>
                </a:lnTo>
                <a:lnTo>
                  <a:pt x="541705" y="2806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209388" y="1083699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30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439952" y="1321662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985228" y="1181325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" name="object 19"/>
          <p:cNvGrpSpPr/>
          <p:nvPr/>
        </p:nvGrpSpPr>
        <p:grpSpPr>
          <a:xfrm>
            <a:off x="6369570" y="1178710"/>
            <a:ext cx="510540" cy="200660"/>
            <a:chOff x="6369570" y="1178710"/>
            <a:chExt cx="510540" cy="200660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9570" y="1178710"/>
              <a:ext cx="168666" cy="2000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5245" y="1178710"/>
              <a:ext cx="142080" cy="2000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37401" y="1178710"/>
              <a:ext cx="142080" cy="200046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19419" y="1181325"/>
            <a:ext cx="212249" cy="197431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7510360" y="1144714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4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4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4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4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195771" y="1181325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8499905" y="1047089"/>
            <a:ext cx="356870" cy="436245"/>
            <a:chOff x="8499905" y="1047089"/>
            <a:chExt cx="356870" cy="436245"/>
          </a:xfrm>
        </p:grpSpPr>
        <p:sp>
          <p:nvSpPr>
            <p:cNvPr id="27" name="object 27"/>
            <p:cNvSpPr/>
            <p:nvPr/>
          </p:nvSpPr>
          <p:spPr>
            <a:xfrm>
              <a:off x="8499905" y="1047089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44166" y="1181325"/>
              <a:ext cx="212249" cy="197431"/>
            </a:xfrm>
            <a:prstGeom prst="rect">
              <a:avLst/>
            </a:prstGeom>
          </p:spPr>
        </p:pic>
      </p:grpSp>
      <p:sp>
        <p:nvSpPr>
          <p:cNvPr id="29" name="object 29"/>
          <p:cNvSpPr/>
          <p:nvPr/>
        </p:nvSpPr>
        <p:spPr>
          <a:xfrm>
            <a:off x="8902175" y="1047089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168937" y="1113335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09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532836" y="1071504"/>
            <a:ext cx="518795" cy="392430"/>
          </a:xfrm>
          <a:custGeom>
            <a:avLst/>
            <a:gdLst/>
            <a:ahLst/>
            <a:cxnLst/>
            <a:rect l="l" t="t" r="r" b="b"/>
            <a:pathLst>
              <a:path w="518795" h="392430">
                <a:moveTo>
                  <a:pt x="242316" y="3479"/>
                </a:moveTo>
                <a:lnTo>
                  <a:pt x="239699" y="571"/>
                </a:lnTo>
                <a:lnTo>
                  <a:pt x="234480" y="0"/>
                </a:lnTo>
                <a:lnTo>
                  <a:pt x="230403" y="0"/>
                </a:lnTo>
                <a:lnTo>
                  <a:pt x="210616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74"/>
                </a:lnTo>
                <a:lnTo>
                  <a:pt x="121158" y="278498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42"/>
                </a:lnTo>
                <a:lnTo>
                  <a:pt x="176733" y="123583"/>
                </a:lnTo>
                <a:lnTo>
                  <a:pt x="180428" y="123774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33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44"/>
                </a:lnTo>
                <a:lnTo>
                  <a:pt x="43332" y="123342"/>
                </a:lnTo>
                <a:lnTo>
                  <a:pt x="81737" y="224180"/>
                </a:lnTo>
                <a:lnTo>
                  <a:pt x="99580" y="270751"/>
                </a:lnTo>
                <a:lnTo>
                  <a:pt x="114617" y="309003"/>
                </a:lnTo>
                <a:lnTo>
                  <a:pt x="118249" y="312051"/>
                </a:lnTo>
                <a:lnTo>
                  <a:pt x="124066" y="312051"/>
                </a:lnTo>
                <a:lnTo>
                  <a:pt x="142836" y="270865"/>
                </a:lnTo>
                <a:lnTo>
                  <a:pt x="160756" y="224256"/>
                </a:lnTo>
                <a:lnTo>
                  <a:pt x="199263" y="123342"/>
                </a:lnTo>
                <a:lnTo>
                  <a:pt x="228155" y="47180"/>
                </a:lnTo>
                <a:lnTo>
                  <a:pt x="242316" y="8712"/>
                </a:lnTo>
                <a:lnTo>
                  <a:pt x="242316" y="3479"/>
                </a:lnTo>
                <a:close/>
              </a:path>
              <a:path w="518795" h="392430">
                <a:moveTo>
                  <a:pt x="518629" y="142951"/>
                </a:moveTo>
                <a:lnTo>
                  <a:pt x="501916" y="109385"/>
                </a:lnTo>
                <a:lnTo>
                  <a:pt x="489140" y="109385"/>
                </a:lnTo>
                <a:lnTo>
                  <a:pt x="483031" y="112153"/>
                </a:lnTo>
                <a:lnTo>
                  <a:pt x="473151" y="123190"/>
                </a:lnTo>
                <a:lnTo>
                  <a:pt x="470687" y="129006"/>
                </a:lnTo>
                <a:lnTo>
                  <a:pt x="470687" y="138595"/>
                </a:lnTo>
                <a:lnTo>
                  <a:pt x="471843" y="141935"/>
                </a:lnTo>
                <a:lnTo>
                  <a:pt x="476504" y="148323"/>
                </a:lnTo>
                <a:lnTo>
                  <a:pt x="479107" y="150939"/>
                </a:lnTo>
                <a:lnTo>
                  <a:pt x="484924" y="155003"/>
                </a:lnTo>
                <a:lnTo>
                  <a:pt x="487540" y="158496"/>
                </a:lnTo>
                <a:lnTo>
                  <a:pt x="492188" y="168376"/>
                </a:lnTo>
                <a:lnTo>
                  <a:pt x="493344" y="174332"/>
                </a:lnTo>
                <a:lnTo>
                  <a:pt x="493344" y="181305"/>
                </a:lnTo>
                <a:lnTo>
                  <a:pt x="474065" y="233934"/>
                </a:lnTo>
                <a:lnTo>
                  <a:pt x="442328" y="269557"/>
                </a:lnTo>
                <a:lnTo>
                  <a:pt x="406806" y="288734"/>
                </a:lnTo>
                <a:lnTo>
                  <a:pt x="388315" y="291134"/>
                </a:lnTo>
                <a:lnTo>
                  <a:pt x="385699" y="290982"/>
                </a:lnTo>
                <a:lnTo>
                  <a:pt x="447916" y="41071"/>
                </a:lnTo>
                <a:lnTo>
                  <a:pt x="454533" y="13538"/>
                </a:lnTo>
                <a:lnTo>
                  <a:pt x="456742" y="3048"/>
                </a:lnTo>
                <a:lnTo>
                  <a:pt x="456742" y="1016"/>
                </a:lnTo>
                <a:lnTo>
                  <a:pt x="453834" y="0"/>
                </a:lnTo>
                <a:lnTo>
                  <a:pt x="444246" y="0"/>
                </a:lnTo>
                <a:lnTo>
                  <a:pt x="403999" y="145567"/>
                </a:lnTo>
                <a:lnTo>
                  <a:pt x="368261" y="289826"/>
                </a:lnTo>
                <a:lnTo>
                  <a:pt x="364058" y="289826"/>
                </a:lnTo>
                <a:lnTo>
                  <a:pt x="359549" y="288658"/>
                </a:lnTo>
                <a:lnTo>
                  <a:pt x="354317" y="286334"/>
                </a:lnTo>
                <a:lnTo>
                  <a:pt x="347929" y="284594"/>
                </a:lnTo>
                <a:lnTo>
                  <a:pt x="323811" y="247116"/>
                </a:lnTo>
                <a:lnTo>
                  <a:pt x="324497" y="237337"/>
                </a:lnTo>
                <a:lnTo>
                  <a:pt x="326974" y="224993"/>
                </a:lnTo>
                <a:lnTo>
                  <a:pt x="331254" y="210096"/>
                </a:lnTo>
                <a:lnTo>
                  <a:pt x="343420" y="175691"/>
                </a:lnTo>
                <a:lnTo>
                  <a:pt x="347776" y="162344"/>
                </a:lnTo>
                <a:lnTo>
                  <a:pt x="350393" y="152590"/>
                </a:lnTo>
                <a:lnTo>
                  <a:pt x="351269" y="146431"/>
                </a:lnTo>
                <a:lnTo>
                  <a:pt x="350621" y="139103"/>
                </a:lnTo>
                <a:lnTo>
                  <a:pt x="320954" y="110921"/>
                </a:lnTo>
                <a:lnTo>
                  <a:pt x="312483" y="110261"/>
                </a:lnTo>
                <a:lnTo>
                  <a:pt x="303136" y="111264"/>
                </a:lnTo>
                <a:lnTo>
                  <a:pt x="271018" y="134366"/>
                </a:lnTo>
                <a:lnTo>
                  <a:pt x="251460" y="173888"/>
                </a:lnTo>
                <a:lnTo>
                  <a:pt x="251460" y="178257"/>
                </a:lnTo>
                <a:lnTo>
                  <a:pt x="252336" y="179565"/>
                </a:lnTo>
                <a:lnTo>
                  <a:pt x="254076" y="181305"/>
                </a:lnTo>
                <a:lnTo>
                  <a:pt x="264248" y="181305"/>
                </a:lnTo>
                <a:lnTo>
                  <a:pt x="266573" y="181013"/>
                </a:lnTo>
                <a:lnTo>
                  <a:pt x="267728" y="179844"/>
                </a:lnTo>
                <a:lnTo>
                  <a:pt x="268897" y="176657"/>
                </a:lnTo>
                <a:lnTo>
                  <a:pt x="272389" y="165036"/>
                </a:lnTo>
                <a:lnTo>
                  <a:pt x="274853" y="158927"/>
                </a:lnTo>
                <a:lnTo>
                  <a:pt x="281241" y="146151"/>
                </a:lnTo>
                <a:lnTo>
                  <a:pt x="285610" y="140182"/>
                </a:lnTo>
                <a:lnTo>
                  <a:pt x="296646" y="129146"/>
                </a:lnTo>
                <a:lnTo>
                  <a:pt x="302742" y="126390"/>
                </a:lnTo>
                <a:lnTo>
                  <a:pt x="313207" y="126390"/>
                </a:lnTo>
                <a:lnTo>
                  <a:pt x="314807" y="126974"/>
                </a:lnTo>
                <a:lnTo>
                  <a:pt x="317131" y="129298"/>
                </a:lnTo>
                <a:lnTo>
                  <a:pt x="317715" y="130314"/>
                </a:lnTo>
                <a:lnTo>
                  <a:pt x="317715" y="136410"/>
                </a:lnTo>
                <a:lnTo>
                  <a:pt x="316623" y="144500"/>
                </a:lnTo>
                <a:lnTo>
                  <a:pt x="313791" y="155257"/>
                </a:lnTo>
                <a:lnTo>
                  <a:pt x="309206" y="169557"/>
                </a:lnTo>
                <a:lnTo>
                  <a:pt x="296595" y="205524"/>
                </a:lnTo>
                <a:lnTo>
                  <a:pt x="292100" y="220637"/>
                </a:lnTo>
                <a:lnTo>
                  <a:pt x="289407" y="232752"/>
                </a:lnTo>
                <a:lnTo>
                  <a:pt x="288505" y="241884"/>
                </a:lnTo>
                <a:lnTo>
                  <a:pt x="292836" y="266319"/>
                </a:lnTo>
                <a:lnTo>
                  <a:pt x="305828" y="285140"/>
                </a:lnTo>
                <a:lnTo>
                  <a:pt x="327494" y="298348"/>
                </a:lnTo>
                <a:lnTo>
                  <a:pt x="357809" y="305955"/>
                </a:lnTo>
                <a:lnTo>
                  <a:pt x="359841" y="305955"/>
                </a:lnTo>
                <a:lnTo>
                  <a:pt x="363905" y="306387"/>
                </a:lnTo>
                <a:lnTo>
                  <a:pt x="363283" y="309410"/>
                </a:lnTo>
                <a:lnTo>
                  <a:pt x="344487" y="384911"/>
                </a:lnTo>
                <a:lnTo>
                  <a:pt x="343865" y="388899"/>
                </a:lnTo>
                <a:lnTo>
                  <a:pt x="344728" y="390067"/>
                </a:lnTo>
                <a:lnTo>
                  <a:pt x="346468" y="391807"/>
                </a:lnTo>
                <a:lnTo>
                  <a:pt x="357365" y="391807"/>
                </a:lnTo>
                <a:lnTo>
                  <a:pt x="360273" y="390931"/>
                </a:lnTo>
                <a:lnTo>
                  <a:pt x="360857" y="389191"/>
                </a:lnTo>
                <a:lnTo>
                  <a:pt x="381342" y="307251"/>
                </a:lnTo>
                <a:lnTo>
                  <a:pt x="385699" y="307251"/>
                </a:lnTo>
                <a:lnTo>
                  <a:pt x="439064" y="290588"/>
                </a:lnTo>
                <a:lnTo>
                  <a:pt x="473062" y="262064"/>
                </a:lnTo>
                <a:lnTo>
                  <a:pt x="497674" y="226542"/>
                </a:lnTo>
                <a:lnTo>
                  <a:pt x="513829" y="176949"/>
                </a:lnTo>
                <a:lnTo>
                  <a:pt x="518325" y="149809"/>
                </a:lnTo>
                <a:lnTo>
                  <a:pt x="518629" y="14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10172624" y="1047095"/>
            <a:ext cx="405130" cy="436245"/>
          </a:xfrm>
          <a:custGeom>
            <a:avLst/>
            <a:gdLst/>
            <a:ahLst/>
            <a:cxnLst/>
            <a:rect l="l" t="t" r="r" b="b"/>
            <a:pathLst>
              <a:path w="405129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04"/>
                </a:lnTo>
                <a:lnTo>
                  <a:pt x="78308" y="10896"/>
                </a:lnTo>
                <a:lnTo>
                  <a:pt x="65366" y="23964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47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69"/>
                </a:lnTo>
                <a:lnTo>
                  <a:pt x="101688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405129" h="436244">
                <a:moveTo>
                  <a:pt x="404876" y="167360"/>
                </a:moveTo>
                <a:lnTo>
                  <a:pt x="388175" y="133794"/>
                </a:lnTo>
                <a:lnTo>
                  <a:pt x="375386" y="133794"/>
                </a:lnTo>
                <a:lnTo>
                  <a:pt x="369290" y="136563"/>
                </a:lnTo>
                <a:lnTo>
                  <a:pt x="359410" y="147599"/>
                </a:lnTo>
                <a:lnTo>
                  <a:pt x="356933" y="153416"/>
                </a:lnTo>
                <a:lnTo>
                  <a:pt x="356933" y="163004"/>
                </a:lnTo>
                <a:lnTo>
                  <a:pt x="358101" y="166344"/>
                </a:lnTo>
                <a:lnTo>
                  <a:pt x="362750" y="172732"/>
                </a:lnTo>
                <a:lnTo>
                  <a:pt x="365366" y="175348"/>
                </a:lnTo>
                <a:lnTo>
                  <a:pt x="371170" y="179412"/>
                </a:lnTo>
                <a:lnTo>
                  <a:pt x="373786" y="182905"/>
                </a:lnTo>
                <a:lnTo>
                  <a:pt x="378434" y="192786"/>
                </a:lnTo>
                <a:lnTo>
                  <a:pt x="379603" y="198742"/>
                </a:lnTo>
                <a:lnTo>
                  <a:pt x="379603" y="205714"/>
                </a:lnTo>
                <a:lnTo>
                  <a:pt x="360311" y="258343"/>
                </a:lnTo>
                <a:lnTo>
                  <a:pt x="328587" y="293966"/>
                </a:lnTo>
                <a:lnTo>
                  <a:pt x="293065" y="313143"/>
                </a:lnTo>
                <a:lnTo>
                  <a:pt x="274561" y="315544"/>
                </a:lnTo>
                <a:lnTo>
                  <a:pt x="271945" y="315391"/>
                </a:lnTo>
                <a:lnTo>
                  <a:pt x="334162" y="65481"/>
                </a:lnTo>
                <a:lnTo>
                  <a:pt x="340779" y="37947"/>
                </a:lnTo>
                <a:lnTo>
                  <a:pt x="342988" y="27457"/>
                </a:lnTo>
                <a:lnTo>
                  <a:pt x="342988" y="25425"/>
                </a:lnTo>
                <a:lnTo>
                  <a:pt x="340080" y="24409"/>
                </a:lnTo>
                <a:lnTo>
                  <a:pt x="330492" y="24409"/>
                </a:lnTo>
                <a:lnTo>
                  <a:pt x="290258" y="169976"/>
                </a:lnTo>
                <a:lnTo>
                  <a:pt x="254520" y="314236"/>
                </a:lnTo>
                <a:lnTo>
                  <a:pt x="250304" y="314236"/>
                </a:lnTo>
                <a:lnTo>
                  <a:pt x="245795" y="313067"/>
                </a:lnTo>
                <a:lnTo>
                  <a:pt x="240576" y="310743"/>
                </a:lnTo>
                <a:lnTo>
                  <a:pt x="234175" y="309003"/>
                </a:lnTo>
                <a:lnTo>
                  <a:pt x="210058" y="271526"/>
                </a:lnTo>
                <a:lnTo>
                  <a:pt x="210743" y="261747"/>
                </a:lnTo>
                <a:lnTo>
                  <a:pt x="213220" y="249402"/>
                </a:lnTo>
                <a:lnTo>
                  <a:pt x="217500" y="234505"/>
                </a:lnTo>
                <a:lnTo>
                  <a:pt x="229679" y="200101"/>
                </a:lnTo>
                <a:lnTo>
                  <a:pt x="234035" y="186753"/>
                </a:lnTo>
                <a:lnTo>
                  <a:pt x="236651" y="176999"/>
                </a:lnTo>
                <a:lnTo>
                  <a:pt x="237515" y="170840"/>
                </a:lnTo>
                <a:lnTo>
                  <a:pt x="236867" y="163512"/>
                </a:lnTo>
                <a:lnTo>
                  <a:pt x="207200" y="135331"/>
                </a:lnTo>
                <a:lnTo>
                  <a:pt x="198729" y="134670"/>
                </a:lnTo>
                <a:lnTo>
                  <a:pt x="189382" y="135674"/>
                </a:lnTo>
                <a:lnTo>
                  <a:pt x="157276" y="158775"/>
                </a:lnTo>
                <a:lnTo>
                  <a:pt x="137718" y="198297"/>
                </a:lnTo>
                <a:lnTo>
                  <a:pt x="137718" y="202666"/>
                </a:lnTo>
                <a:lnTo>
                  <a:pt x="138582" y="203974"/>
                </a:lnTo>
                <a:lnTo>
                  <a:pt x="140335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54"/>
                </a:lnTo>
                <a:lnTo>
                  <a:pt x="155143" y="201066"/>
                </a:lnTo>
                <a:lnTo>
                  <a:pt x="158635" y="189445"/>
                </a:lnTo>
                <a:lnTo>
                  <a:pt x="161099" y="183337"/>
                </a:lnTo>
                <a:lnTo>
                  <a:pt x="167500" y="170561"/>
                </a:lnTo>
                <a:lnTo>
                  <a:pt x="171856" y="164592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53" y="150799"/>
                </a:lnTo>
                <a:lnTo>
                  <a:pt x="201053" y="151384"/>
                </a:lnTo>
                <a:lnTo>
                  <a:pt x="203377" y="153708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2869" y="168910"/>
                </a:lnTo>
                <a:lnTo>
                  <a:pt x="200037" y="179666"/>
                </a:lnTo>
                <a:lnTo>
                  <a:pt x="195465" y="193967"/>
                </a:lnTo>
                <a:lnTo>
                  <a:pt x="182854" y="229933"/>
                </a:lnTo>
                <a:lnTo>
                  <a:pt x="178358" y="245046"/>
                </a:lnTo>
                <a:lnTo>
                  <a:pt x="175653" y="257162"/>
                </a:lnTo>
                <a:lnTo>
                  <a:pt x="174764" y="266293"/>
                </a:lnTo>
                <a:lnTo>
                  <a:pt x="179095" y="290728"/>
                </a:lnTo>
                <a:lnTo>
                  <a:pt x="192087" y="309549"/>
                </a:lnTo>
                <a:lnTo>
                  <a:pt x="213741" y="322757"/>
                </a:lnTo>
                <a:lnTo>
                  <a:pt x="244055" y="330365"/>
                </a:lnTo>
                <a:lnTo>
                  <a:pt x="246087" y="330365"/>
                </a:lnTo>
                <a:lnTo>
                  <a:pt x="250164" y="330796"/>
                </a:lnTo>
                <a:lnTo>
                  <a:pt x="249529" y="333819"/>
                </a:lnTo>
                <a:lnTo>
                  <a:pt x="230733" y="409321"/>
                </a:lnTo>
                <a:lnTo>
                  <a:pt x="230111" y="413308"/>
                </a:lnTo>
                <a:lnTo>
                  <a:pt x="230987" y="414477"/>
                </a:lnTo>
                <a:lnTo>
                  <a:pt x="232727" y="416217"/>
                </a:lnTo>
                <a:lnTo>
                  <a:pt x="243624" y="416217"/>
                </a:lnTo>
                <a:lnTo>
                  <a:pt x="246532" y="415340"/>
                </a:lnTo>
                <a:lnTo>
                  <a:pt x="247103" y="413600"/>
                </a:lnTo>
                <a:lnTo>
                  <a:pt x="267589" y="331660"/>
                </a:lnTo>
                <a:lnTo>
                  <a:pt x="271945" y="331660"/>
                </a:lnTo>
                <a:lnTo>
                  <a:pt x="325310" y="314998"/>
                </a:lnTo>
                <a:lnTo>
                  <a:pt x="359308" y="286473"/>
                </a:lnTo>
                <a:lnTo>
                  <a:pt x="383933" y="250952"/>
                </a:lnTo>
                <a:lnTo>
                  <a:pt x="400088" y="201358"/>
                </a:lnTo>
                <a:lnTo>
                  <a:pt x="404583" y="174218"/>
                </a:lnTo>
                <a:lnTo>
                  <a:pt x="404876" y="16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0625903" y="1047089"/>
            <a:ext cx="356870" cy="436245"/>
            <a:chOff x="10625903" y="1047089"/>
            <a:chExt cx="356870" cy="436245"/>
          </a:xfrm>
        </p:grpSpPr>
        <p:sp>
          <p:nvSpPr>
            <p:cNvPr id="34" name="object 34"/>
            <p:cNvSpPr/>
            <p:nvPr/>
          </p:nvSpPr>
          <p:spPr>
            <a:xfrm>
              <a:off x="10625903" y="1047089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70164" y="1181325"/>
              <a:ext cx="212249" cy="197431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1028173" y="1047089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1319313" y="1145150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876274" y="1073675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2312523" y="1047095"/>
            <a:ext cx="604520" cy="436245"/>
          </a:xfrm>
          <a:custGeom>
            <a:avLst/>
            <a:gdLst/>
            <a:ahLst/>
            <a:cxnLst/>
            <a:rect l="l" t="t" r="r" b="b"/>
            <a:pathLst>
              <a:path w="604520" h="436244">
                <a:moveTo>
                  <a:pt x="242328" y="27889"/>
                </a:moveTo>
                <a:lnTo>
                  <a:pt x="239712" y="24980"/>
                </a:lnTo>
                <a:lnTo>
                  <a:pt x="234480" y="24409"/>
                </a:lnTo>
                <a:lnTo>
                  <a:pt x="230416" y="24409"/>
                </a:lnTo>
                <a:lnTo>
                  <a:pt x="210616" y="68211"/>
                </a:lnTo>
                <a:lnTo>
                  <a:pt x="187413" y="130314"/>
                </a:lnTo>
                <a:lnTo>
                  <a:pt x="180441" y="130314"/>
                </a:lnTo>
                <a:lnTo>
                  <a:pt x="180441" y="148183"/>
                </a:lnTo>
                <a:lnTo>
                  <a:pt x="121170" y="302907"/>
                </a:lnTo>
                <a:lnTo>
                  <a:pt x="61887" y="148183"/>
                </a:lnTo>
                <a:lnTo>
                  <a:pt x="65595" y="147993"/>
                </a:lnTo>
                <a:lnTo>
                  <a:pt x="121170" y="147751"/>
                </a:lnTo>
                <a:lnTo>
                  <a:pt x="176733" y="147993"/>
                </a:lnTo>
                <a:lnTo>
                  <a:pt x="180441" y="148183"/>
                </a:lnTo>
                <a:lnTo>
                  <a:pt x="180441" y="130314"/>
                </a:lnTo>
                <a:lnTo>
                  <a:pt x="54914" y="130314"/>
                </a:lnTo>
                <a:lnTo>
                  <a:pt x="35737" y="79756"/>
                </a:lnTo>
                <a:lnTo>
                  <a:pt x="28333" y="60502"/>
                </a:lnTo>
                <a:lnTo>
                  <a:pt x="12204" y="24409"/>
                </a:lnTo>
                <a:lnTo>
                  <a:pt x="6972" y="24409"/>
                </a:lnTo>
                <a:lnTo>
                  <a:pt x="5092" y="25133"/>
                </a:lnTo>
                <a:lnTo>
                  <a:pt x="1016" y="28041"/>
                </a:lnTo>
                <a:lnTo>
                  <a:pt x="0" y="30365"/>
                </a:lnTo>
                <a:lnTo>
                  <a:pt x="0" y="33553"/>
                </a:lnTo>
                <a:lnTo>
                  <a:pt x="43345" y="147751"/>
                </a:lnTo>
                <a:lnTo>
                  <a:pt x="81749" y="248589"/>
                </a:lnTo>
                <a:lnTo>
                  <a:pt x="99593" y="295160"/>
                </a:lnTo>
                <a:lnTo>
                  <a:pt x="114630" y="333413"/>
                </a:lnTo>
                <a:lnTo>
                  <a:pt x="118262" y="336461"/>
                </a:lnTo>
                <a:lnTo>
                  <a:pt x="124066" y="336461"/>
                </a:lnTo>
                <a:lnTo>
                  <a:pt x="142849" y="295275"/>
                </a:lnTo>
                <a:lnTo>
                  <a:pt x="160769" y="248666"/>
                </a:lnTo>
                <a:lnTo>
                  <a:pt x="199275" y="147751"/>
                </a:lnTo>
                <a:lnTo>
                  <a:pt x="228168" y="71589"/>
                </a:lnTo>
                <a:lnTo>
                  <a:pt x="242328" y="33121"/>
                </a:lnTo>
                <a:lnTo>
                  <a:pt x="242328" y="27889"/>
                </a:lnTo>
                <a:close/>
              </a:path>
              <a:path w="604520" h="436244">
                <a:moveTo>
                  <a:pt x="458825" y="150075"/>
                </a:moveTo>
                <a:lnTo>
                  <a:pt x="447484" y="139026"/>
                </a:lnTo>
                <a:lnTo>
                  <a:pt x="435000" y="139026"/>
                </a:lnTo>
                <a:lnTo>
                  <a:pt x="406666" y="219227"/>
                </a:lnTo>
                <a:lnTo>
                  <a:pt x="402412" y="234696"/>
                </a:lnTo>
                <a:lnTo>
                  <a:pt x="390105" y="285902"/>
                </a:lnTo>
                <a:lnTo>
                  <a:pt x="359016" y="313512"/>
                </a:lnTo>
                <a:lnTo>
                  <a:pt x="352767" y="315099"/>
                </a:lnTo>
                <a:lnTo>
                  <a:pt x="346087" y="315099"/>
                </a:lnTo>
                <a:lnTo>
                  <a:pt x="321678" y="281114"/>
                </a:lnTo>
                <a:lnTo>
                  <a:pt x="321957" y="273532"/>
                </a:lnTo>
                <a:lnTo>
                  <a:pt x="332333" y="232156"/>
                </a:lnTo>
                <a:lnTo>
                  <a:pt x="350012" y="182181"/>
                </a:lnTo>
                <a:lnTo>
                  <a:pt x="350012" y="181305"/>
                </a:lnTo>
                <a:lnTo>
                  <a:pt x="350304" y="180721"/>
                </a:lnTo>
                <a:lnTo>
                  <a:pt x="351320" y="172148"/>
                </a:lnTo>
                <a:lnTo>
                  <a:pt x="350443" y="163703"/>
                </a:lnTo>
                <a:lnTo>
                  <a:pt x="319722" y="134861"/>
                </a:lnTo>
                <a:lnTo>
                  <a:pt x="311213" y="134239"/>
                </a:lnTo>
                <a:lnTo>
                  <a:pt x="302501" y="135051"/>
                </a:lnTo>
                <a:lnTo>
                  <a:pt x="266547" y="165722"/>
                </a:lnTo>
                <a:lnTo>
                  <a:pt x="251510" y="197726"/>
                </a:lnTo>
                <a:lnTo>
                  <a:pt x="251510" y="201790"/>
                </a:lnTo>
                <a:lnTo>
                  <a:pt x="251510" y="202666"/>
                </a:lnTo>
                <a:lnTo>
                  <a:pt x="252387" y="203962"/>
                </a:lnTo>
                <a:lnTo>
                  <a:pt x="254127" y="205714"/>
                </a:lnTo>
                <a:lnTo>
                  <a:pt x="264299" y="205714"/>
                </a:lnTo>
                <a:lnTo>
                  <a:pt x="266623" y="205422"/>
                </a:lnTo>
                <a:lnTo>
                  <a:pt x="267779" y="204254"/>
                </a:lnTo>
                <a:lnTo>
                  <a:pt x="268947" y="201066"/>
                </a:lnTo>
                <a:lnTo>
                  <a:pt x="272427" y="189445"/>
                </a:lnTo>
                <a:lnTo>
                  <a:pt x="274904" y="183337"/>
                </a:lnTo>
                <a:lnTo>
                  <a:pt x="281292" y="170561"/>
                </a:lnTo>
                <a:lnTo>
                  <a:pt x="285648" y="164592"/>
                </a:lnTo>
                <a:lnTo>
                  <a:pt x="296697" y="153555"/>
                </a:lnTo>
                <a:lnTo>
                  <a:pt x="302793" y="150799"/>
                </a:lnTo>
                <a:lnTo>
                  <a:pt x="313258" y="150799"/>
                </a:lnTo>
                <a:lnTo>
                  <a:pt x="314845" y="151384"/>
                </a:lnTo>
                <a:lnTo>
                  <a:pt x="317169" y="153708"/>
                </a:lnTo>
                <a:lnTo>
                  <a:pt x="317754" y="154724"/>
                </a:lnTo>
                <a:lnTo>
                  <a:pt x="317754" y="160820"/>
                </a:lnTo>
                <a:lnTo>
                  <a:pt x="316801" y="168960"/>
                </a:lnTo>
                <a:lnTo>
                  <a:pt x="313944" y="179882"/>
                </a:lnTo>
                <a:lnTo>
                  <a:pt x="309181" y="194462"/>
                </a:lnTo>
                <a:lnTo>
                  <a:pt x="302501" y="212686"/>
                </a:lnTo>
                <a:lnTo>
                  <a:pt x="295833" y="231775"/>
                </a:lnTo>
                <a:lnTo>
                  <a:pt x="291058" y="248970"/>
                </a:lnTo>
                <a:lnTo>
                  <a:pt x="288201" y="264248"/>
                </a:lnTo>
                <a:lnTo>
                  <a:pt x="287248" y="277622"/>
                </a:lnTo>
                <a:lnTo>
                  <a:pt x="287388" y="289102"/>
                </a:lnTo>
                <a:lnTo>
                  <a:pt x="307733" y="322084"/>
                </a:lnTo>
                <a:lnTo>
                  <a:pt x="343039" y="331660"/>
                </a:lnTo>
                <a:lnTo>
                  <a:pt x="348551" y="331660"/>
                </a:lnTo>
                <a:lnTo>
                  <a:pt x="382257" y="317715"/>
                </a:lnTo>
                <a:lnTo>
                  <a:pt x="382257" y="319747"/>
                </a:lnTo>
                <a:lnTo>
                  <a:pt x="365125" y="362280"/>
                </a:lnTo>
                <a:lnTo>
                  <a:pt x="337261" y="392684"/>
                </a:lnTo>
                <a:lnTo>
                  <a:pt x="317030" y="399656"/>
                </a:lnTo>
                <a:lnTo>
                  <a:pt x="303669" y="399656"/>
                </a:lnTo>
                <a:lnTo>
                  <a:pt x="298729" y="398640"/>
                </a:lnTo>
                <a:lnTo>
                  <a:pt x="288848" y="394576"/>
                </a:lnTo>
                <a:lnTo>
                  <a:pt x="286080" y="392823"/>
                </a:lnTo>
                <a:lnTo>
                  <a:pt x="285508" y="391375"/>
                </a:lnTo>
                <a:lnTo>
                  <a:pt x="286816" y="390944"/>
                </a:lnTo>
                <a:lnTo>
                  <a:pt x="287388" y="390944"/>
                </a:lnTo>
                <a:lnTo>
                  <a:pt x="295668" y="387311"/>
                </a:lnTo>
                <a:lnTo>
                  <a:pt x="296951" y="347624"/>
                </a:lnTo>
                <a:lnTo>
                  <a:pt x="262115" y="366102"/>
                </a:lnTo>
                <a:lnTo>
                  <a:pt x="261099" y="371475"/>
                </a:lnTo>
                <a:lnTo>
                  <a:pt x="261099" y="377863"/>
                </a:lnTo>
                <a:lnTo>
                  <a:pt x="283629" y="410819"/>
                </a:lnTo>
                <a:lnTo>
                  <a:pt x="310349" y="416217"/>
                </a:lnTo>
                <a:lnTo>
                  <a:pt x="325386" y="414693"/>
                </a:lnTo>
                <a:lnTo>
                  <a:pt x="370497" y="394423"/>
                </a:lnTo>
                <a:lnTo>
                  <a:pt x="405549" y="354063"/>
                </a:lnTo>
                <a:lnTo>
                  <a:pt x="420395" y="309219"/>
                </a:lnTo>
                <a:lnTo>
                  <a:pt x="446519" y="204838"/>
                </a:lnTo>
                <a:lnTo>
                  <a:pt x="457200" y="159080"/>
                </a:lnTo>
                <a:lnTo>
                  <a:pt x="458825" y="150075"/>
                </a:lnTo>
                <a:close/>
              </a:path>
              <a:path w="604520" h="436244">
                <a:moveTo>
                  <a:pt x="604520" y="1308"/>
                </a:moveTo>
                <a:lnTo>
                  <a:pt x="602488" y="0"/>
                </a:lnTo>
                <a:lnTo>
                  <a:pt x="591007" y="0"/>
                </a:lnTo>
                <a:lnTo>
                  <a:pt x="585203" y="4356"/>
                </a:lnTo>
                <a:lnTo>
                  <a:pt x="581571" y="7404"/>
                </a:lnTo>
                <a:lnTo>
                  <a:pt x="578662" y="10896"/>
                </a:lnTo>
                <a:lnTo>
                  <a:pt x="565734" y="23964"/>
                </a:lnTo>
                <a:lnTo>
                  <a:pt x="530860" y="75831"/>
                </a:lnTo>
                <a:lnTo>
                  <a:pt x="514743" y="114185"/>
                </a:lnTo>
                <a:lnTo>
                  <a:pt x="504710" y="160820"/>
                </a:lnTo>
                <a:lnTo>
                  <a:pt x="500634" y="203073"/>
                </a:lnTo>
                <a:lnTo>
                  <a:pt x="500354" y="217919"/>
                </a:lnTo>
                <a:lnTo>
                  <a:pt x="501523" y="247497"/>
                </a:lnTo>
                <a:lnTo>
                  <a:pt x="510895" y="305028"/>
                </a:lnTo>
                <a:lnTo>
                  <a:pt x="529856" y="359511"/>
                </a:lnTo>
                <a:lnTo>
                  <a:pt x="559714" y="405701"/>
                </a:lnTo>
                <a:lnTo>
                  <a:pt x="591007" y="435825"/>
                </a:lnTo>
                <a:lnTo>
                  <a:pt x="602348" y="435825"/>
                </a:lnTo>
                <a:lnTo>
                  <a:pt x="604520" y="434517"/>
                </a:lnTo>
                <a:lnTo>
                  <a:pt x="604520" y="431622"/>
                </a:lnTo>
                <a:lnTo>
                  <a:pt x="593191" y="418045"/>
                </a:lnTo>
                <a:lnTo>
                  <a:pt x="578802" y="399656"/>
                </a:lnTo>
                <a:lnTo>
                  <a:pt x="557453" y="362178"/>
                </a:lnTo>
                <a:lnTo>
                  <a:pt x="543483" y="319430"/>
                </a:lnTo>
                <a:lnTo>
                  <a:pt x="534022" y="261937"/>
                </a:lnTo>
                <a:lnTo>
                  <a:pt x="532168" y="217919"/>
                </a:lnTo>
                <a:lnTo>
                  <a:pt x="532638" y="195338"/>
                </a:lnTo>
                <a:lnTo>
                  <a:pt x="536346" y="153276"/>
                </a:lnTo>
                <a:lnTo>
                  <a:pt x="543509" y="115824"/>
                </a:lnTo>
                <a:lnTo>
                  <a:pt x="557885" y="73660"/>
                </a:lnTo>
                <a:lnTo>
                  <a:pt x="579247" y="36169"/>
                </a:lnTo>
                <a:lnTo>
                  <a:pt x="602056" y="7848"/>
                </a:lnTo>
                <a:lnTo>
                  <a:pt x="604520" y="4787"/>
                </a:lnTo>
                <a:lnTo>
                  <a:pt x="604520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2963297" y="1181325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13267867" y="1047095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4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18" y="75831"/>
                </a:lnTo>
                <a:lnTo>
                  <a:pt x="14389" y="114185"/>
                </a:lnTo>
                <a:lnTo>
                  <a:pt x="4368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81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93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60" y="399656"/>
                </a:lnTo>
                <a:lnTo>
                  <a:pt x="57099" y="362178"/>
                </a:lnTo>
                <a:lnTo>
                  <a:pt x="43129" y="319430"/>
                </a:lnTo>
                <a:lnTo>
                  <a:pt x="33667" y="261937"/>
                </a:lnTo>
                <a:lnTo>
                  <a:pt x="31826" y="217919"/>
                </a:lnTo>
                <a:lnTo>
                  <a:pt x="32283" y="195338"/>
                </a:lnTo>
                <a:lnTo>
                  <a:pt x="35991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474344" h="436244">
                <a:moveTo>
                  <a:pt x="345033" y="150075"/>
                </a:moveTo>
                <a:lnTo>
                  <a:pt x="333705" y="139026"/>
                </a:lnTo>
                <a:lnTo>
                  <a:pt x="321208" y="139026"/>
                </a:lnTo>
                <a:lnTo>
                  <a:pt x="292874" y="219227"/>
                </a:lnTo>
                <a:lnTo>
                  <a:pt x="288632" y="234696"/>
                </a:lnTo>
                <a:lnTo>
                  <a:pt x="276313" y="285902"/>
                </a:lnTo>
                <a:lnTo>
                  <a:pt x="245224" y="313512"/>
                </a:lnTo>
                <a:lnTo>
                  <a:pt x="238975" y="315099"/>
                </a:lnTo>
                <a:lnTo>
                  <a:pt x="232295" y="315099"/>
                </a:lnTo>
                <a:lnTo>
                  <a:pt x="207886" y="281114"/>
                </a:lnTo>
                <a:lnTo>
                  <a:pt x="208165" y="273532"/>
                </a:lnTo>
                <a:lnTo>
                  <a:pt x="218541" y="232156"/>
                </a:lnTo>
                <a:lnTo>
                  <a:pt x="236220" y="182181"/>
                </a:lnTo>
                <a:lnTo>
                  <a:pt x="236220" y="181305"/>
                </a:lnTo>
                <a:lnTo>
                  <a:pt x="236512" y="180721"/>
                </a:lnTo>
                <a:lnTo>
                  <a:pt x="237528" y="172148"/>
                </a:lnTo>
                <a:lnTo>
                  <a:pt x="236651" y="163703"/>
                </a:lnTo>
                <a:lnTo>
                  <a:pt x="205930" y="134861"/>
                </a:lnTo>
                <a:lnTo>
                  <a:pt x="197434" y="134239"/>
                </a:lnTo>
                <a:lnTo>
                  <a:pt x="188709" y="135051"/>
                </a:lnTo>
                <a:lnTo>
                  <a:pt x="152755" y="165722"/>
                </a:lnTo>
                <a:lnTo>
                  <a:pt x="137718" y="197726"/>
                </a:lnTo>
                <a:lnTo>
                  <a:pt x="137718" y="201790"/>
                </a:lnTo>
                <a:lnTo>
                  <a:pt x="137718" y="202666"/>
                </a:lnTo>
                <a:lnTo>
                  <a:pt x="138595" y="203962"/>
                </a:lnTo>
                <a:lnTo>
                  <a:pt x="140335" y="205714"/>
                </a:lnTo>
                <a:lnTo>
                  <a:pt x="150507" y="205714"/>
                </a:lnTo>
                <a:lnTo>
                  <a:pt x="152831" y="205422"/>
                </a:lnTo>
                <a:lnTo>
                  <a:pt x="153987" y="204254"/>
                </a:lnTo>
                <a:lnTo>
                  <a:pt x="155155" y="201066"/>
                </a:lnTo>
                <a:lnTo>
                  <a:pt x="158648" y="189445"/>
                </a:lnTo>
                <a:lnTo>
                  <a:pt x="161112" y="183337"/>
                </a:lnTo>
                <a:lnTo>
                  <a:pt x="167500" y="170561"/>
                </a:lnTo>
                <a:lnTo>
                  <a:pt x="171856" y="164592"/>
                </a:lnTo>
                <a:lnTo>
                  <a:pt x="182905" y="153555"/>
                </a:lnTo>
                <a:lnTo>
                  <a:pt x="189001" y="150799"/>
                </a:lnTo>
                <a:lnTo>
                  <a:pt x="199466" y="150799"/>
                </a:lnTo>
                <a:lnTo>
                  <a:pt x="201066" y="151384"/>
                </a:lnTo>
                <a:lnTo>
                  <a:pt x="203390" y="153708"/>
                </a:lnTo>
                <a:lnTo>
                  <a:pt x="203974" y="154724"/>
                </a:lnTo>
                <a:lnTo>
                  <a:pt x="203974" y="160820"/>
                </a:lnTo>
                <a:lnTo>
                  <a:pt x="203009" y="168960"/>
                </a:lnTo>
                <a:lnTo>
                  <a:pt x="200152" y="179882"/>
                </a:lnTo>
                <a:lnTo>
                  <a:pt x="195389" y="194462"/>
                </a:lnTo>
                <a:lnTo>
                  <a:pt x="188709" y="212686"/>
                </a:lnTo>
                <a:lnTo>
                  <a:pt x="182041" y="231775"/>
                </a:lnTo>
                <a:lnTo>
                  <a:pt x="177279" y="248970"/>
                </a:lnTo>
                <a:lnTo>
                  <a:pt x="174409" y="264248"/>
                </a:lnTo>
                <a:lnTo>
                  <a:pt x="173456" y="277622"/>
                </a:lnTo>
                <a:lnTo>
                  <a:pt x="173609" y="289102"/>
                </a:lnTo>
                <a:lnTo>
                  <a:pt x="193941" y="322084"/>
                </a:lnTo>
                <a:lnTo>
                  <a:pt x="229247" y="331660"/>
                </a:lnTo>
                <a:lnTo>
                  <a:pt x="234772" y="331660"/>
                </a:lnTo>
                <a:lnTo>
                  <a:pt x="268465" y="317715"/>
                </a:lnTo>
                <a:lnTo>
                  <a:pt x="268465" y="319747"/>
                </a:lnTo>
                <a:lnTo>
                  <a:pt x="251333" y="362280"/>
                </a:lnTo>
                <a:lnTo>
                  <a:pt x="223469" y="392684"/>
                </a:lnTo>
                <a:lnTo>
                  <a:pt x="203238" y="399656"/>
                </a:lnTo>
                <a:lnTo>
                  <a:pt x="189877" y="399656"/>
                </a:lnTo>
                <a:lnTo>
                  <a:pt x="184937" y="398640"/>
                </a:lnTo>
                <a:lnTo>
                  <a:pt x="175056" y="394576"/>
                </a:lnTo>
                <a:lnTo>
                  <a:pt x="172300" y="392823"/>
                </a:lnTo>
                <a:lnTo>
                  <a:pt x="171716" y="391375"/>
                </a:lnTo>
                <a:lnTo>
                  <a:pt x="173024" y="390944"/>
                </a:lnTo>
                <a:lnTo>
                  <a:pt x="173609" y="390944"/>
                </a:lnTo>
                <a:lnTo>
                  <a:pt x="181889" y="387311"/>
                </a:lnTo>
                <a:lnTo>
                  <a:pt x="183159" y="347624"/>
                </a:lnTo>
                <a:lnTo>
                  <a:pt x="148323" y="366102"/>
                </a:lnTo>
                <a:lnTo>
                  <a:pt x="147307" y="371475"/>
                </a:lnTo>
                <a:lnTo>
                  <a:pt x="147307" y="377863"/>
                </a:lnTo>
                <a:lnTo>
                  <a:pt x="169837" y="410819"/>
                </a:lnTo>
                <a:lnTo>
                  <a:pt x="196557" y="416217"/>
                </a:lnTo>
                <a:lnTo>
                  <a:pt x="211594" y="414693"/>
                </a:lnTo>
                <a:lnTo>
                  <a:pt x="256705" y="394423"/>
                </a:lnTo>
                <a:lnTo>
                  <a:pt x="291757" y="354063"/>
                </a:lnTo>
                <a:lnTo>
                  <a:pt x="306603" y="309219"/>
                </a:lnTo>
                <a:lnTo>
                  <a:pt x="332727" y="204838"/>
                </a:lnTo>
                <a:lnTo>
                  <a:pt x="343408" y="159080"/>
                </a:lnTo>
                <a:lnTo>
                  <a:pt x="345033" y="150075"/>
                </a:lnTo>
                <a:close/>
              </a:path>
              <a:path w="474344" h="436244">
                <a:moveTo>
                  <a:pt x="473760" y="217919"/>
                </a:moveTo>
                <a:lnTo>
                  <a:pt x="469074" y="159296"/>
                </a:lnTo>
                <a:lnTo>
                  <a:pt x="455015" y="102857"/>
                </a:lnTo>
                <a:lnTo>
                  <a:pt x="430720" y="52082"/>
                </a:lnTo>
                <a:lnTo>
                  <a:pt x="395312" y="10464"/>
                </a:lnTo>
                <a:lnTo>
                  <a:pt x="383108" y="0"/>
                </a:lnTo>
                <a:lnTo>
                  <a:pt x="373519" y="0"/>
                </a:lnTo>
                <a:lnTo>
                  <a:pt x="371779" y="431"/>
                </a:lnTo>
                <a:lnTo>
                  <a:pt x="370319" y="1308"/>
                </a:lnTo>
                <a:lnTo>
                  <a:pt x="369595" y="2908"/>
                </a:lnTo>
                <a:lnTo>
                  <a:pt x="369595" y="5232"/>
                </a:lnTo>
                <a:lnTo>
                  <a:pt x="398703" y="41630"/>
                </a:lnTo>
                <a:lnTo>
                  <a:pt x="417626" y="77698"/>
                </a:lnTo>
                <a:lnTo>
                  <a:pt x="431139" y="119100"/>
                </a:lnTo>
                <a:lnTo>
                  <a:pt x="439242" y="165836"/>
                </a:lnTo>
                <a:lnTo>
                  <a:pt x="441947" y="217919"/>
                </a:lnTo>
                <a:lnTo>
                  <a:pt x="439242" y="269989"/>
                </a:lnTo>
                <a:lnTo>
                  <a:pt x="431139" y="316725"/>
                </a:lnTo>
                <a:lnTo>
                  <a:pt x="417626" y="358127"/>
                </a:lnTo>
                <a:lnTo>
                  <a:pt x="398703" y="394195"/>
                </a:lnTo>
                <a:lnTo>
                  <a:pt x="374383" y="424929"/>
                </a:lnTo>
                <a:lnTo>
                  <a:pt x="369595" y="430606"/>
                </a:lnTo>
                <a:lnTo>
                  <a:pt x="369887" y="432346"/>
                </a:lnTo>
                <a:lnTo>
                  <a:pt x="370319" y="433654"/>
                </a:lnTo>
                <a:lnTo>
                  <a:pt x="371487" y="435394"/>
                </a:lnTo>
                <a:lnTo>
                  <a:pt x="372211" y="435825"/>
                </a:lnTo>
                <a:lnTo>
                  <a:pt x="383108" y="435825"/>
                </a:lnTo>
                <a:lnTo>
                  <a:pt x="384848" y="434086"/>
                </a:lnTo>
                <a:lnTo>
                  <a:pt x="393420" y="427253"/>
                </a:lnTo>
                <a:lnTo>
                  <a:pt x="423278" y="394347"/>
                </a:lnTo>
                <a:lnTo>
                  <a:pt x="443255" y="359994"/>
                </a:lnTo>
                <a:lnTo>
                  <a:pt x="459371" y="321640"/>
                </a:lnTo>
                <a:lnTo>
                  <a:pt x="469404" y="275005"/>
                </a:lnTo>
                <a:lnTo>
                  <a:pt x="473481" y="232600"/>
                </a:lnTo>
                <a:lnTo>
                  <a:pt x="473760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928608" y="1145150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470353" y="1071495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30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14786319" y="1047095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4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04"/>
                </a:lnTo>
                <a:lnTo>
                  <a:pt x="78295" y="10896"/>
                </a:lnTo>
                <a:lnTo>
                  <a:pt x="65366" y="23964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47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69"/>
                </a:lnTo>
                <a:lnTo>
                  <a:pt x="101688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474344" h="436244">
                <a:moveTo>
                  <a:pt x="345020" y="150075"/>
                </a:moveTo>
                <a:lnTo>
                  <a:pt x="333692" y="139026"/>
                </a:lnTo>
                <a:lnTo>
                  <a:pt x="321195" y="139026"/>
                </a:lnTo>
                <a:lnTo>
                  <a:pt x="292874" y="219227"/>
                </a:lnTo>
                <a:lnTo>
                  <a:pt x="288620" y="234696"/>
                </a:lnTo>
                <a:lnTo>
                  <a:pt x="276313" y="285902"/>
                </a:lnTo>
                <a:lnTo>
                  <a:pt x="245224" y="313512"/>
                </a:lnTo>
                <a:lnTo>
                  <a:pt x="238975" y="315099"/>
                </a:lnTo>
                <a:lnTo>
                  <a:pt x="232295" y="315099"/>
                </a:lnTo>
                <a:lnTo>
                  <a:pt x="207886" y="281114"/>
                </a:lnTo>
                <a:lnTo>
                  <a:pt x="208153" y="273532"/>
                </a:lnTo>
                <a:lnTo>
                  <a:pt x="218528" y="232156"/>
                </a:lnTo>
                <a:lnTo>
                  <a:pt x="236207" y="182181"/>
                </a:lnTo>
                <a:lnTo>
                  <a:pt x="236207" y="181305"/>
                </a:lnTo>
                <a:lnTo>
                  <a:pt x="236499" y="180721"/>
                </a:lnTo>
                <a:lnTo>
                  <a:pt x="237515" y="172148"/>
                </a:lnTo>
                <a:lnTo>
                  <a:pt x="236651" y="163703"/>
                </a:lnTo>
                <a:lnTo>
                  <a:pt x="205917" y="134861"/>
                </a:lnTo>
                <a:lnTo>
                  <a:pt x="197421" y="134239"/>
                </a:lnTo>
                <a:lnTo>
                  <a:pt x="188709" y="135051"/>
                </a:lnTo>
                <a:lnTo>
                  <a:pt x="152755" y="165722"/>
                </a:lnTo>
                <a:lnTo>
                  <a:pt x="137718" y="197726"/>
                </a:lnTo>
                <a:lnTo>
                  <a:pt x="137718" y="201790"/>
                </a:lnTo>
                <a:lnTo>
                  <a:pt x="137718" y="202666"/>
                </a:lnTo>
                <a:lnTo>
                  <a:pt x="138582" y="203962"/>
                </a:lnTo>
                <a:lnTo>
                  <a:pt x="140335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54"/>
                </a:lnTo>
                <a:lnTo>
                  <a:pt x="155143" y="201066"/>
                </a:lnTo>
                <a:lnTo>
                  <a:pt x="158635" y="189445"/>
                </a:lnTo>
                <a:lnTo>
                  <a:pt x="161099" y="183337"/>
                </a:lnTo>
                <a:lnTo>
                  <a:pt x="167500" y="170561"/>
                </a:lnTo>
                <a:lnTo>
                  <a:pt x="171856" y="164592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53" y="150799"/>
                </a:lnTo>
                <a:lnTo>
                  <a:pt x="201053" y="151384"/>
                </a:lnTo>
                <a:lnTo>
                  <a:pt x="203377" y="153708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3009" y="168960"/>
                </a:lnTo>
                <a:lnTo>
                  <a:pt x="200152" y="179882"/>
                </a:lnTo>
                <a:lnTo>
                  <a:pt x="195376" y="194462"/>
                </a:lnTo>
                <a:lnTo>
                  <a:pt x="188709" y="212686"/>
                </a:lnTo>
                <a:lnTo>
                  <a:pt x="182029" y="231775"/>
                </a:lnTo>
                <a:lnTo>
                  <a:pt x="177266" y="248970"/>
                </a:lnTo>
                <a:lnTo>
                  <a:pt x="174409" y="264248"/>
                </a:lnTo>
                <a:lnTo>
                  <a:pt x="173456" y="277622"/>
                </a:lnTo>
                <a:lnTo>
                  <a:pt x="173596" y="289102"/>
                </a:lnTo>
                <a:lnTo>
                  <a:pt x="193941" y="322084"/>
                </a:lnTo>
                <a:lnTo>
                  <a:pt x="229235" y="331660"/>
                </a:lnTo>
                <a:lnTo>
                  <a:pt x="234759" y="331660"/>
                </a:lnTo>
                <a:lnTo>
                  <a:pt x="268465" y="317715"/>
                </a:lnTo>
                <a:lnTo>
                  <a:pt x="268465" y="319747"/>
                </a:lnTo>
                <a:lnTo>
                  <a:pt x="251333" y="362280"/>
                </a:lnTo>
                <a:lnTo>
                  <a:pt x="223469" y="392684"/>
                </a:lnTo>
                <a:lnTo>
                  <a:pt x="203238" y="399656"/>
                </a:lnTo>
                <a:lnTo>
                  <a:pt x="189865" y="399656"/>
                </a:lnTo>
                <a:lnTo>
                  <a:pt x="184924" y="398640"/>
                </a:lnTo>
                <a:lnTo>
                  <a:pt x="175044" y="394576"/>
                </a:lnTo>
                <a:lnTo>
                  <a:pt x="172288" y="392823"/>
                </a:lnTo>
                <a:lnTo>
                  <a:pt x="171704" y="391375"/>
                </a:lnTo>
                <a:lnTo>
                  <a:pt x="173012" y="390944"/>
                </a:lnTo>
                <a:lnTo>
                  <a:pt x="173596" y="390944"/>
                </a:lnTo>
                <a:lnTo>
                  <a:pt x="181876" y="387311"/>
                </a:lnTo>
                <a:lnTo>
                  <a:pt x="183146" y="347624"/>
                </a:lnTo>
                <a:lnTo>
                  <a:pt x="148323" y="366102"/>
                </a:lnTo>
                <a:lnTo>
                  <a:pt x="147307" y="371475"/>
                </a:lnTo>
                <a:lnTo>
                  <a:pt x="147307" y="377863"/>
                </a:lnTo>
                <a:lnTo>
                  <a:pt x="169824" y="410819"/>
                </a:lnTo>
                <a:lnTo>
                  <a:pt x="196545" y="416217"/>
                </a:lnTo>
                <a:lnTo>
                  <a:pt x="211582" y="414693"/>
                </a:lnTo>
                <a:lnTo>
                  <a:pt x="256692" y="394423"/>
                </a:lnTo>
                <a:lnTo>
                  <a:pt x="291757" y="354063"/>
                </a:lnTo>
                <a:lnTo>
                  <a:pt x="306603" y="309219"/>
                </a:lnTo>
                <a:lnTo>
                  <a:pt x="332727" y="204838"/>
                </a:lnTo>
                <a:lnTo>
                  <a:pt x="343395" y="159080"/>
                </a:lnTo>
                <a:lnTo>
                  <a:pt x="345020" y="150075"/>
                </a:lnTo>
                <a:close/>
              </a:path>
              <a:path w="474344" h="436244">
                <a:moveTo>
                  <a:pt x="473748" y="217919"/>
                </a:moveTo>
                <a:lnTo>
                  <a:pt x="469061" y="159296"/>
                </a:lnTo>
                <a:lnTo>
                  <a:pt x="455015" y="102857"/>
                </a:lnTo>
                <a:lnTo>
                  <a:pt x="430707" y="52082"/>
                </a:lnTo>
                <a:lnTo>
                  <a:pt x="395300" y="10464"/>
                </a:lnTo>
                <a:lnTo>
                  <a:pt x="383095" y="0"/>
                </a:lnTo>
                <a:lnTo>
                  <a:pt x="373507" y="0"/>
                </a:lnTo>
                <a:lnTo>
                  <a:pt x="371767" y="431"/>
                </a:lnTo>
                <a:lnTo>
                  <a:pt x="370319" y="1308"/>
                </a:lnTo>
                <a:lnTo>
                  <a:pt x="369582" y="2908"/>
                </a:lnTo>
                <a:lnTo>
                  <a:pt x="369582" y="5232"/>
                </a:lnTo>
                <a:lnTo>
                  <a:pt x="398703" y="41630"/>
                </a:lnTo>
                <a:lnTo>
                  <a:pt x="417614" y="77698"/>
                </a:lnTo>
                <a:lnTo>
                  <a:pt x="431126" y="119100"/>
                </a:lnTo>
                <a:lnTo>
                  <a:pt x="439229" y="165836"/>
                </a:lnTo>
                <a:lnTo>
                  <a:pt x="441934" y="217919"/>
                </a:lnTo>
                <a:lnTo>
                  <a:pt x="439229" y="269989"/>
                </a:lnTo>
                <a:lnTo>
                  <a:pt x="431126" y="316725"/>
                </a:lnTo>
                <a:lnTo>
                  <a:pt x="417614" y="358127"/>
                </a:lnTo>
                <a:lnTo>
                  <a:pt x="398703" y="394195"/>
                </a:lnTo>
                <a:lnTo>
                  <a:pt x="374383" y="424929"/>
                </a:lnTo>
                <a:lnTo>
                  <a:pt x="369582" y="430606"/>
                </a:lnTo>
                <a:lnTo>
                  <a:pt x="369874" y="432346"/>
                </a:lnTo>
                <a:lnTo>
                  <a:pt x="370319" y="433654"/>
                </a:lnTo>
                <a:lnTo>
                  <a:pt x="371475" y="435394"/>
                </a:lnTo>
                <a:lnTo>
                  <a:pt x="372198" y="435825"/>
                </a:lnTo>
                <a:lnTo>
                  <a:pt x="383095" y="435825"/>
                </a:lnTo>
                <a:lnTo>
                  <a:pt x="384835" y="434086"/>
                </a:lnTo>
                <a:lnTo>
                  <a:pt x="393407" y="427253"/>
                </a:lnTo>
                <a:lnTo>
                  <a:pt x="423278" y="394347"/>
                </a:lnTo>
                <a:lnTo>
                  <a:pt x="443242" y="359994"/>
                </a:lnTo>
                <a:lnTo>
                  <a:pt x="459371" y="321640"/>
                </a:lnTo>
                <a:lnTo>
                  <a:pt x="469392" y="275005"/>
                </a:lnTo>
                <a:lnTo>
                  <a:pt x="473481" y="232600"/>
                </a:lnTo>
                <a:lnTo>
                  <a:pt x="473748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15325449" y="1047089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15495438" y="1047089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7" name="object 47"/>
          <p:cNvGrpSpPr/>
          <p:nvPr/>
        </p:nvGrpSpPr>
        <p:grpSpPr>
          <a:xfrm>
            <a:off x="6412967" y="4554935"/>
            <a:ext cx="7680959" cy="3016885"/>
            <a:chOff x="6412967" y="4554935"/>
            <a:chExt cx="7680959" cy="3016885"/>
          </a:xfrm>
        </p:grpSpPr>
        <p:sp>
          <p:nvSpPr>
            <p:cNvPr id="48" name="object 48"/>
            <p:cNvSpPr/>
            <p:nvPr/>
          </p:nvSpPr>
          <p:spPr>
            <a:xfrm>
              <a:off x="6475755" y="4863737"/>
              <a:ext cx="7618095" cy="2707640"/>
            </a:xfrm>
            <a:custGeom>
              <a:avLst/>
              <a:gdLst/>
              <a:ahLst/>
              <a:cxnLst/>
              <a:rect l="l" t="t" r="r" b="b"/>
              <a:pathLst>
                <a:path w="7618094" h="2707640">
                  <a:moveTo>
                    <a:pt x="7617993" y="664895"/>
                  </a:moveTo>
                  <a:lnTo>
                    <a:pt x="7617485" y="663917"/>
                  </a:lnTo>
                  <a:lnTo>
                    <a:pt x="7521842" y="479475"/>
                  </a:lnTo>
                  <a:lnTo>
                    <a:pt x="7451014" y="342900"/>
                  </a:lnTo>
                  <a:lnTo>
                    <a:pt x="7448740" y="346456"/>
                  </a:lnTo>
                  <a:lnTo>
                    <a:pt x="7447762" y="344614"/>
                  </a:lnTo>
                  <a:lnTo>
                    <a:pt x="7369975" y="469074"/>
                  </a:lnTo>
                  <a:lnTo>
                    <a:pt x="6858394" y="142011"/>
                  </a:lnTo>
                  <a:lnTo>
                    <a:pt x="6807771" y="109651"/>
                  </a:lnTo>
                  <a:lnTo>
                    <a:pt x="965" y="0"/>
                  </a:lnTo>
                  <a:lnTo>
                    <a:pt x="0" y="62814"/>
                  </a:lnTo>
                  <a:lnTo>
                    <a:pt x="6642417" y="165252"/>
                  </a:lnTo>
                  <a:lnTo>
                    <a:pt x="729056" y="2649677"/>
                  </a:lnTo>
                  <a:lnTo>
                    <a:pt x="753389" y="2707602"/>
                  </a:lnTo>
                  <a:lnTo>
                    <a:pt x="6777545" y="176618"/>
                  </a:lnTo>
                  <a:lnTo>
                    <a:pt x="7334682" y="524865"/>
                  </a:lnTo>
                  <a:lnTo>
                    <a:pt x="7255650" y="648512"/>
                  </a:lnTo>
                  <a:lnTo>
                    <a:pt x="7257745" y="648614"/>
                  </a:lnTo>
                  <a:lnTo>
                    <a:pt x="7255510" y="652195"/>
                  </a:lnTo>
                  <a:lnTo>
                    <a:pt x="7617955" y="664895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/>
            <p:cNvSpPr/>
            <p:nvPr/>
          </p:nvSpPr>
          <p:spPr>
            <a:xfrm>
              <a:off x="6412967" y="4554935"/>
              <a:ext cx="6654800" cy="398145"/>
            </a:xfrm>
            <a:custGeom>
              <a:avLst/>
              <a:gdLst/>
              <a:ahLst/>
              <a:cxnLst/>
              <a:rect l="l" t="t" r="r" b="b"/>
              <a:pathLst>
                <a:path w="6654800" h="398145">
                  <a:moveTo>
                    <a:pt x="6649014" y="0"/>
                  </a:moveTo>
                  <a:lnTo>
                    <a:pt x="0" y="240832"/>
                  </a:lnTo>
                  <a:lnTo>
                    <a:pt x="5685" y="397792"/>
                  </a:lnTo>
                  <a:lnTo>
                    <a:pt x="6654699" y="156960"/>
                  </a:lnTo>
                  <a:lnTo>
                    <a:pt x="6649014" y="0"/>
                  </a:lnTo>
                  <a:close/>
                </a:path>
              </a:pathLst>
            </a:custGeom>
            <a:solidFill>
              <a:srgbClr val="FF0004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37366" y="2730367"/>
            <a:ext cx="7539355" cy="7531100"/>
            <a:chOff x="10837366" y="2730367"/>
            <a:chExt cx="7539355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91197" y="7340098"/>
              <a:ext cx="3784600" cy="1885314"/>
            </a:xfrm>
            <a:custGeom>
              <a:avLst/>
              <a:gdLst/>
              <a:ahLst/>
              <a:cxnLst/>
              <a:rect l="l" t="t" r="r" b="b"/>
              <a:pathLst>
                <a:path w="3784600" h="1885315">
                  <a:moveTo>
                    <a:pt x="499783" y="1532242"/>
                  </a:moveTo>
                  <a:lnTo>
                    <a:pt x="493636" y="1529905"/>
                  </a:lnTo>
                  <a:lnTo>
                    <a:pt x="481342" y="1529905"/>
                  </a:lnTo>
                  <a:lnTo>
                    <a:pt x="462013" y="1546593"/>
                  </a:lnTo>
                  <a:lnTo>
                    <a:pt x="449338" y="1586014"/>
                  </a:lnTo>
                  <a:lnTo>
                    <a:pt x="434136" y="1623453"/>
                  </a:lnTo>
                  <a:lnTo>
                    <a:pt x="416394" y="1658912"/>
                  </a:lnTo>
                  <a:lnTo>
                    <a:pt x="396138" y="1692402"/>
                  </a:lnTo>
                  <a:lnTo>
                    <a:pt x="396138" y="1666925"/>
                  </a:lnTo>
                  <a:lnTo>
                    <a:pt x="395427" y="1650733"/>
                  </a:lnTo>
                  <a:lnTo>
                    <a:pt x="389991" y="1608074"/>
                  </a:lnTo>
                  <a:lnTo>
                    <a:pt x="370890" y="1561084"/>
                  </a:lnTo>
                  <a:lnTo>
                    <a:pt x="339928" y="1521993"/>
                  </a:lnTo>
                  <a:lnTo>
                    <a:pt x="336499" y="1519364"/>
                  </a:lnTo>
                  <a:lnTo>
                    <a:pt x="324116" y="1509839"/>
                  </a:lnTo>
                  <a:lnTo>
                    <a:pt x="324116" y="1776717"/>
                  </a:lnTo>
                  <a:lnTo>
                    <a:pt x="303034" y="1796046"/>
                  </a:lnTo>
                  <a:lnTo>
                    <a:pt x="259067" y="1824532"/>
                  </a:lnTo>
                  <a:lnTo>
                    <a:pt x="217398" y="1841881"/>
                  </a:lnTo>
                  <a:lnTo>
                    <a:pt x="174472" y="1851088"/>
                  </a:lnTo>
                  <a:lnTo>
                    <a:pt x="152844" y="1852256"/>
                  </a:lnTo>
                  <a:lnTo>
                    <a:pt x="137248" y="1850669"/>
                  </a:lnTo>
                  <a:lnTo>
                    <a:pt x="98386" y="1832051"/>
                  </a:lnTo>
                  <a:lnTo>
                    <a:pt x="77800" y="1789734"/>
                  </a:lnTo>
                  <a:lnTo>
                    <a:pt x="76428" y="1769694"/>
                  </a:lnTo>
                  <a:lnTo>
                    <a:pt x="77736" y="1752130"/>
                  </a:lnTo>
                  <a:lnTo>
                    <a:pt x="85648" y="1706448"/>
                  </a:lnTo>
                  <a:lnTo>
                    <a:pt x="100253" y="1650022"/>
                  </a:lnTo>
                  <a:lnTo>
                    <a:pt x="119570" y="1602587"/>
                  </a:lnTo>
                  <a:lnTo>
                    <a:pt x="154647" y="1555432"/>
                  </a:lnTo>
                  <a:lnTo>
                    <a:pt x="207797" y="1523365"/>
                  </a:lnTo>
                  <a:lnTo>
                    <a:pt x="267906" y="1525676"/>
                  </a:lnTo>
                  <a:lnTo>
                    <a:pt x="308305" y="1576184"/>
                  </a:lnTo>
                  <a:lnTo>
                    <a:pt x="317969" y="1620380"/>
                  </a:lnTo>
                  <a:lnTo>
                    <a:pt x="321703" y="1674837"/>
                  </a:lnTo>
                  <a:lnTo>
                    <a:pt x="323075" y="1719846"/>
                  </a:lnTo>
                  <a:lnTo>
                    <a:pt x="324116" y="1776717"/>
                  </a:lnTo>
                  <a:lnTo>
                    <a:pt x="324116" y="1509839"/>
                  </a:lnTo>
                  <a:lnTo>
                    <a:pt x="319951" y="1506626"/>
                  </a:lnTo>
                  <a:lnTo>
                    <a:pt x="296887" y="1495653"/>
                  </a:lnTo>
                  <a:lnTo>
                    <a:pt x="270764" y="1489062"/>
                  </a:lnTo>
                  <a:lnTo>
                    <a:pt x="241554" y="1486865"/>
                  </a:lnTo>
                  <a:lnTo>
                    <a:pt x="197256" y="1491589"/>
                  </a:lnTo>
                  <a:lnTo>
                    <a:pt x="154813" y="1505750"/>
                  </a:lnTo>
                  <a:lnTo>
                    <a:pt x="114249" y="1529359"/>
                  </a:lnTo>
                  <a:lnTo>
                    <a:pt x="75539" y="1562404"/>
                  </a:lnTo>
                  <a:lnTo>
                    <a:pt x="42494" y="1601711"/>
                  </a:lnTo>
                  <a:lnTo>
                    <a:pt x="18884" y="1644091"/>
                  </a:lnTo>
                  <a:lnTo>
                    <a:pt x="4724" y="1689544"/>
                  </a:lnTo>
                  <a:lnTo>
                    <a:pt x="0" y="1738071"/>
                  </a:lnTo>
                  <a:lnTo>
                    <a:pt x="2476" y="1766570"/>
                  </a:lnTo>
                  <a:lnTo>
                    <a:pt x="22237" y="1817954"/>
                  </a:lnTo>
                  <a:lnTo>
                    <a:pt x="61163" y="1860054"/>
                  </a:lnTo>
                  <a:lnTo>
                    <a:pt x="115620" y="1882013"/>
                  </a:lnTo>
                  <a:lnTo>
                    <a:pt x="148450" y="1884756"/>
                  </a:lnTo>
                  <a:lnTo>
                    <a:pt x="162166" y="1884260"/>
                  </a:lnTo>
                  <a:lnTo>
                    <a:pt x="204660" y="1876856"/>
                  </a:lnTo>
                  <a:lnTo>
                    <a:pt x="244182" y="1864004"/>
                  </a:lnTo>
                  <a:lnTo>
                    <a:pt x="270662" y="1852256"/>
                  </a:lnTo>
                  <a:lnTo>
                    <a:pt x="276466" y="1849399"/>
                  </a:lnTo>
                  <a:lnTo>
                    <a:pt x="310502" y="1829422"/>
                  </a:lnTo>
                  <a:lnTo>
                    <a:pt x="321487" y="1821522"/>
                  </a:lnTo>
                  <a:lnTo>
                    <a:pt x="331139" y="1814487"/>
                  </a:lnTo>
                  <a:lnTo>
                    <a:pt x="364299" y="1868068"/>
                  </a:lnTo>
                  <a:lnTo>
                    <a:pt x="413715" y="1883879"/>
                  </a:lnTo>
                  <a:lnTo>
                    <a:pt x="419862" y="1883879"/>
                  </a:lnTo>
                  <a:lnTo>
                    <a:pt x="458508" y="1870710"/>
                  </a:lnTo>
                  <a:lnTo>
                    <a:pt x="489242" y="1837321"/>
                  </a:lnTo>
                  <a:lnTo>
                    <a:pt x="494512" y="1815947"/>
                  </a:lnTo>
                  <a:lnTo>
                    <a:pt x="488657" y="1813610"/>
                  </a:lnTo>
                  <a:lnTo>
                    <a:pt x="476948" y="1813610"/>
                  </a:lnTo>
                  <a:lnTo>
                    <a:pt x="469925" y="1814195"/>
                  </a:lnTo>
                  <a:lnTo>
                    <a:pt x="465531" y="1814779"/>
                  </a:lnTo>
                  <a:lnTo>
                    <a:pt x="462013" y="1815947"/>
                  </a:lnTo>
                  <a:lnTo>
                    <a:pt x="460552" y="1818297"/>
                  </a:lnTo>
                  <a:lnTo>
                    <a:pt x="459384" y="1822399"/>
                  </a:lnTo>
                  <a:lnTo>
                    <a:pt x="456450" y="1830590"/>
                  </a:lnTo>
                  <a:lnTo>
                    <a:pt x="451485" y="1837321"/>
                  </a:lnTo>
                  <a:lnTo>
                    <a:pt x="437426" y="1847862"/>
                  </a:lnTo>
                  <a:lnTo>
                    <a:pt x="429818" y="1851088"/>
                  </a:lnTo>
                  <a:lnTo>
                    <a:pt x="421614" y="1852256"/>
                  </a:lnTo>
                  <a:lnTo>
                    <a:pt x="414007" y="1851672"/>
                  </a:lnTo>
                  <a:lnTo>
                    <a:pt x="401358" y="1814487"/>
                  </a:lnTo>
                  <a:lnTo>
                    <a:pt x="397903" y="1767052"/>
                  </a:lnTo>
                  <a:lnTo>
                    <a:pt x="397027" y="1745983"/>
                  </a:lnTo>
                  <a:lnTo>
                    <a:pt x="406679" y="1733677"/>
                  </a:lnTo>
                  <a:lnTo>
                    <a:pt x="421233" y="1713369"/>
                  </a:lnTo>
                  <a:lnTo>
                    <a:pt x="434721" y="1692402"/>
                  </a:lnTo>
                  <a:lnTo>
                    <a:pt x="435013" y="1691957"/>
                  </a:lnTo>
                  <a:lnTo>
                    <a:pt x="448017" y="1669453"/>
                  </a:lnTo>
                  <a:lnTo>
                    <a:pt x="471131" y="1623060"/>
                  </a:lnTo>
                  <a:lnTo>
                    <a:pt x="486943" y="1585734"/>
                  </a:lnTo>
                  <a:lnTo>
                    <a:pt x="499300" y="1542034"/>
                  </a:lnTo>
                  <a:lnTo>
                    <a:pt x="499783" y="1536928"/>
                  </a:lnTo>
                  <a:lnTo>
                    <a:pt x="499783" y="1532242"/>
                  </a:lnTo>
                  <a:close/>
                </a:path>
                <a:path w="3784600" h="1885315">
                  <a:moveTo>
                    <a:pt x="1065364" y="269824"/>
                  </a:moveTo>
                  <a:lnTo>
                    <a:pt x="1061262" y="264693"/>
                  </a:lnTo>
                  <a:lnTo>
                    <a:pt x="1057427" y="261366"/>
                  </a:lnTo>
                  <a:lnTo>
                    <a:pt x="1053833" y="259829"/>
                  </a:lnTo>
                  <a:lnTo>
                    <a:pt x="649490" y="259829"/>
                  </a:lnTo>
                  <a:lnTo>
                    <a:pt x="642315" y="263410"/>
                  </a:lnTo>
                  <a:lnTo>
                    <a:pt x="638733" y="268541"/>
                  </a:lnTo>
                  <a:lnTo>
                    <a:pt x="638733" y="281863"/>
                  </a:lnTo>
                  <a:lnTo>
                    <a:pt x="642315" y="286994"/>
                  </a:lnTo>
                  <a:lnTo>
                    <a:pt x="649490" y="290576"/>
                  </a:lnTo>
                  <a:lnTo>
                    <a:pt x="1034618" y="290576"/>
                  </a:lnTo>
                  <a:lnTo>
                    <a:pt x="1034618" y="372833"/>
                  </a:lnTo>
                  <a:lnTo>
                    <a:pt x="1035392" y="455079"/>
                  </a:lnTo>
                  <a:lnTo>
                    <a:pt x="1035900" y="456615"/>
                  </a:lnTo>
                  <a:lnTo>
                    <a:pt x="1036675" y="457644"/>
                  </a:lnTo>
                  <a:lnTo>
                    <a:pt x="1038720" y="458673"/>
                  </a:lnTo>
                  <a:lnTo>
                    <a:pt x="1039749" y="459689"/>
                  </a:lnTo>
                  <a:lnTo>
                    <a:pt x="1041793" y="462762"/>
                  </a:lnTo>
                  <a:lnTo>
                    <a:pt x="1043076" y="463791"/>
                  </a:lnTo>
                  <a:lnTo>
                    <a:pt x="1046149" y="464820"/>
                  </a:lnTo>
                  <a:lnTo>
                    <a:pt x="1047940" y="465074"/>
                  </a:lnTo>
                  <a:lnTo>
                    <a:pt x="1053579" y="465074"/>
                  </a:lnTo>
                  <a:lnTo>
                    <a:pt x="1058710" y="461746"/>
                  </a:lnTo>
                  <a:lnTo>
                    <a:pt x="1065364" y="455079"/>
                  </a:lnTo>
                  <a:lnTo>
                    <a:pt x="1065364" y="269824"/>
                  </a:lnTo>
                  <a:close/>
                </a:path>
                <a:path w="3784600" h="1885315">
                  <a:moveTo>
                    <a:pt x="1595793" y="252133"/>
                  </a:moveTo>
                  <a:lnTo>
                    <a:pt x="1583486" y="206781"/>
                  </a:lnTo>
                  <a:lnTo>
                    <a:pt x="1556588" y="192951"/>
                  </a:lnTo>
                  <a:lnTo>
                    <a:pt x="1547355" y="193865"/>
                  </a:lnTo>
                  <a:lnTo>
                    <a:pt x="1514500" y="222542"/>
                  </a:lnTo>
                  <a:lnTo>
                    <a:pt x="1511223" y="238302"/>
                  </a:lnTo>
                  <a:lnTo>
                    <a:pt x="1511223" y="244449"/>
                  </a:lnTo>
                  <a:lnTo>
                    <a:pt x="1513281" y="250342"/>
                  </a:lnTo>
                  <a:lnTo>
                    <a:pt x="1521472" y="261620"/>
                  </a:lnTo>
                  <a:lnTo>
                    <a:pt x="1526095" y="266230"/>
                  </a:lnTo>
                  <a:lnTo>
                    <a:pt x="1536344" y="273405"/>
                  </a:lnTo>
                  <a:lnTo>
                    <a:pt x="1540954" y="279552"/>
                  </a:lnTo>
                  <a:lnTo>
                    <a:pt x="1551203" y="319786"/>
                  </a:lnTo>
                  <a:lnTo>
                    <a:pt x="1547164" y="349567"/>
                  </a:lnTo>
                  <a:lnTo>
                    <a:pt x="1517180" y="412610"/>
                  </a:lnTo>
                  <a:lnTo>
                    <a:pt x="1491246" y="445858"/>
                  </a:lnTo>
                  <a:lnTo>
                    <a:pt x="1461211" y="475449"/>
                  </a:lnTo>
                  <a:lnTo>
                    <a:pt x="1398562" y="509270"/>
                  </a:lnTo>
                  <a:lnTo>
                    <a:pt x="1365935" y="513499"/>
                  </a:lnTo>
                  <a:lnTo>
                    <a:pt x="1362862" y="513499"/>
                  </a:lnTo>
                  <a:lnTo>
                    <a:pt x="1361325" y="513245"/>
                  </a:lnTo>
                  <a:lnTo>
                    <a:pt x="1361325" y="512737"/>
                  </a:lnTo>
                  <a:lnTo>
                    <a:pt x="1464208" y="100304"/>
                  </a:lnTo>
                  <a:lnTo>
                    <a:pt x="1476667" y="49415"/>
                  </a:lnTo>
                  <a:lnTo>
                    <a:pt x="1484134" y="17767"/>
                  </a:lnTo>
                  <a:lnTo>
                    <a:pt x="1486623" y="5384"/>
                  </a:lnTo>
                  <a:lnTo>
                    <a:pt x="1486623" y="1790"/>
                  </a:lnTo>
                  <a:lnTo>
                    <a:pt x="1481505" y="0"/>
                  </a:lnTo>
                  <a:lnTo>
                    <a:pt x="1464589" y="0"/>
                  </a:lnTo>
                  <a:lnTo>
                    <a:pt x="1448130" y="42735"/>
                  </a:lnTo>
                  <a:lnTo>
                    <a:pt x="1393609" y="256755"/>
                  </a:lnTo>
                  <a:lnTo>
                    <a:pt x="1330579" y="511200"/>
                  </a:lnTo>
                  <a:lnTo>
                    <a:pt x="1323149" y="511200"/>
                  </a:lnTo>
                  <a:lnTo>
                    <a:pt x="1315199" y="509143"/>
                  </a:lnTo>
                  <a:lnTo>
                    <a:pt x="1305979" y="505040"/>
                  </a:lnTo>
                  <a:lnTo>
                    <a:pt x="1297571" y="502170"/>
                  </a:lnTo>
                  <a:lnTo>
                    <a:pt x="1264704" y="476504"/>
                  </a:lnTo>
                  <a:lnTo>
                    <a:pt x="1252169" y="435864"/>
                  </a:lnTo>
                  <a:lnTo>
                    <a:pt x="1253375" y="418617"/>
                  </a:lnTo>
                  <a:lnTo>
                    <a:pt x="1257744" y="396849"/>
                  </a:lnTo>
                  <a:lnTo>
                    <a:pt x="1265288" y="370573"/>
                  </a:lnTo>
                  <a:lnTo>
                    <a:pt x="1275994" y="339775"/>
                  </a:lnTo>
                  <a:lnTo>
                    <a:pt x="1286764" y="309892"/>
                  </a:lnTo>
                  <a:lnTo>
                    <a:pt x="1294447" y="286346"/>
                  </a:lnTo>
                  <a:lnTo>
                    <a:pt x="1299057" y="269151"/>
                  </a:lnTo>
                  <a:lnTo>
                    <a:pt x="1300594" y="258292"/>
                  </a:lnTo>
                  <a:lnTo>
                    <a:pt x="1299451" y="245364"/>
                  </a:lnTo>
                  <a:lnTo>
                    <a:pt x="1272108" y="204863"/>
                  </a:lnTo>
                  <a:lnTo>
                    <a:pt x="1232179" y="194487"/>
                  </a:lnTo>
                  <a:lnTo>
                    <a:pt x="1215707" y="196265"/>
                  </a:lnTo>
                  <a:lnTo>
                    <a:pt x="1171460" y="222923"/>
                  </a:lnTo>
                  <a:lnTo>
                    <a:pt x="1140612" y="264299"/>
                  </a:lnTo>
                  <a:lnTo>
                    <a:pt x="1125181" y="307200"/>
                  </a:lnTo>
                  <a:lnTo>
                    <a:pt x="1124559" y="312864"/>
                  </a:lnTo>
                  <a:lnTo>
                    <a:pt x="1124559" y="314401"/>
                  </a:lnTo>
                  <a:lnTo>
                    <a:pt x="1126096" y="316712"/>
                  </a:lnTo>
                  <a:lnTo>
                    <a:pt x="1129169" y="319786"/>
                  </a:lnTo>
                  <a:lnTo>
                    <a:pt x="1147114" y="319786"/>
                  </a:lnTo>
                  <a:lnTo>
                    <a:pt x="1151216" y="319278"/>
                  </a:lnTo>
                  <a:lnTo>
                    <a:pt x="1153261" y="317220"/>
                  </a:lnTo>
                  <a:lnTo>
                    <a:pt x="1155306" y="311581"/>
                  </a:lnTo>
                  <a:lnTo>
                    <a:pt x="1158392" y="301332"/>
                  </a:lnTo>
                  <a:lnTo>
                    <a:pt x="1160932" y="293547"/>
                  </a:lnTo>
                  <a:lnTo>
                    <a:pt x="1181442" y="252717"/>
                  </a:lnTo>
                  <a:lnTo>
                    <a:pt x="1209890" y="226580"/>
                  </a:lnTo>
                  <a:lnTo>
                    <a:pt x="1226807" y="222923"/>
                  </a:lnTo>
                  <a:lnTo>
                    <a:pt x="1233462" y="222923"/>
                  </a:lnTo>
                  <a:lnTo>
                    <a:pt x="1236281" y="223951"/>
                  </a:lnTo>
                  <a:lnTo>
                    <a:pt x="1240383" y="228053"/>
                  </a:lnTo>
                  <a:lnTo>
                    <a:pt x="1241412" y="229844"/>
                  </a:lnTo>
                  <a:lnTo>
                    <a:pt x="1241412" y="240601"/>
                  </a:lnTo>
                  <a:lnTo>
                    <a:pt x="1239481" y="254876"/>
                  </a:lnTo>
                  <a:lnTo>
                    <a:pt x="1234490" y="273850"/>
                  </a:lnTo>
                  <a:lnTo>
                    <a:pt x="1226413" y="299072"/>
                  </a:lnTo>
                  <a:lnTo>
                    <a:pt x="1204175" y="362496"/>
                  </a:lnTo>
                  <a:lnTo>
                    <a:pt x="1196251" y="389166"/>
                  </a:lnTo>
                  <a:lnTo>
                    <a:pt x="1191488" y="410540"/>
                  </a:lnTo>
                  <a:lnTo>
                    <a:pt x="1189901" y="426643"/>
                  </a:lnTo>
                  <a:lnTo>
                    <a:pt x="1197546" y="469734"/>
                  </a:lnTo>
                  <a:lnTo>
                    <a:pt x="1220457" y="502932"/>
                  </a:lnTo>
                  <a:lnTo>
                    <a:pt x="1258658" y="526237"/>
                  </a:lnTo>
                  <a:lnTo>
                    <a:pt x="1312125" y="539635"/>
                  </a:lnTo>
                  <a:lnTo>
                    <a:pt x="1315720" y="539635"/>
                  </a:lnTo>
                  <a:lnTo>
                    <a:pt x="1319301" y="539889"/>
                  </a:lnTo>
                  <a:lnTo>
                    <a:pt x="1322895" y="540410"/>
                  </a:lnTo>
                  <a:lnTo>
                    <a:pt x="1321790" y="545744"/>
                  </a:lnTo>
                  <a:lnTo>
                    <a:pt x="1318475" y="559435"/>
                  </a:lnTo>
                  <a:lnTo>
                    <a:pt x="1291945" y="664743"/>
                  </a:lnTo>
                  <a:lnTo>
                    <a:pt x="1288630" y="678916"/>
                  </a:lnTo>
                  <a:lnTo>
                    <a:pt x="1287526" y="684923"/>
                  </a:lnTo>
                  <a:lnTo>
                    <a:pt x="1287526" y="685952"/>
                  </a:lnTo>
                  <a:lnTo>
                    <a:pt x="1289062" y="687997"/>
                  </a:lnTo>
                  <a:lnTo>
                    <a:pt x="1292148" y="691083"/>
                  </a:lnTo>
                  <a:lnTo>
                    <a:pt x="1311363" y="691083"/>
                  </a:lnTo>
                  <a:lnTo>
                    <a:pt x="1316482" y="689533"/>
                  </a:lnTo>
                  <a:lnTo>
                    <a:pt x="1317510" y="686460"/>
                  </a:lnTo>
                  <a:lnTo>
                    <a:pt x="1335963" y="613435"/>
                  </a:lnTo>
                  <a:lnTo>
                    <a:pt x="1353642" y="541947"/>
                  </a:lnTo>
                  <a:lnTo>
                    <a:pt x="1361325" y="541947"/>
                  </a:lnTo>
                  <a:lnTo>
                    <a:pt x="1424165" y="528878"/>
                  </a:lnTo>
                  <a:lnTo>
                    <a:pt x="1486623" y="489673"/>
                  </a:lnTo>
                  <a:lnTo>
                    <a:pt x="1515402" y="462241"/>
                  </a:lnTo>
                  <a:lnTo>
                    <a:pt x="1539481" y="432206"/>
                  </a:lnTo>
                  <a:lnTo>
                    <a:pt x="1573491" y="364375"/>
                  </a:lnTo>
                  <a:lnTo>
                    <a:pt x="1587334" y="312102"/>
                  </a:lnTo>
                  <a:lnTo>
                    <a:pt x="1595259" y="264248"/>
                  </a:lnTo>
                  <a:lnTo>
                    <a:pt x="1595793" y="252133"/>
                  </a:lnTo>
                  <a:close/>
                </a:path>
                <a:path w="3784600" h="1885315">
                  <a:moveTo>
                    <a:pt x="2629204" y="1359750"/>
                  </a:moveTo>
                  <a:lnTo>
                    <a:pt x="2613736" y="1307045"/>
                  </a:lnTo>
                  <a:lnTo>
                    <a:pt x="2581097" y="1278750"/>
                  </a:lnTo>
                  <a:lnTo>
                    <a:pt x="2581097" y="1354937"/>
                  </a:lnTo>
                  <a:lnTo>
                    <a:pt x="2580640" y="1362494"/>
                  </a:lnTo>
                  <a:lnTo>
                    <a:pt x="2579725" y="1366621"/>
                  </a:lnTo>
                  <a:lnTo>
                    <a:pt x="2577427" y="1375778"/>
                  </a:lnTo>
                  <a:lnTo>
                    <a:pt x="2575598" y="1384020"/>
                  </a:lnTo>
                  <a:lnTo>
                    <a:pt x="2562542" y="1422742"/>
                  </a:lnTo>
                  <a:lnTo>
                    <a:pt x="2532303" y="1461452"/>
                  </a:lnTo>
                  <a:lnTo>
                    <a:pt x="2528874" y="1463509"/>
                  </a:lnTo>
                  <a:lnTo>
                    <a:pt x="2516670" y="1459903"/>
                  </a:lnTo>
                  <a:lnTo>
                    <a:pt x="2504135" y="1457325"/>
                  </a:lnTo>
                  <a:lnTo>
                    <a:pt x="2491244" y="1455775"/>
                  </a:lnTo>
                  <a:lnTo>
                    <a:pt x="2478024" y="1455267"/>
                  </a:lnTo>
                  <a:lnTo>
                    <a:pt x="2453970" y="1456474"/>
                  </a:lnTo>
                  <a:lnTo>
                    <a:pt x="2414790" y="1474508"/>
                  </a:lnTo>
                  <a:lnTo>
                    <a:pt x="2412733" y="1480921"/>
                  </a:lnTo>
                  <a:lnTo>
                    <a:pt x="2412733" y="1484122"/>
                  </a:lnTo>
                  <a:lnTo>
                    <a:pt x="2416124" y="1493443"/>
                  </a:lnTo>
                  <a:lnTo>
                    <a:pt x="2426309" y="1500098"/>
                  </a:lnTo>
                  <a:lnTo>
                    <a:pt x="2443276" y="1504099"/>
                  </a:lnTo>
                  <a:lnTo>
                    <a:pt x="2467025" y="1505432"/>
                  </a:lnTo>
                  <a:lnTo>
                    <a:pt x="2473896" y="1505432"/>
                  </a:lnTo>
                  <a:lnTo>
                    <a:pt x="2485618" y="1504823"/>
                  </a:lnTo>
                  <a:lnTo>
                    <a:pt x="2498115" y="1503019"/>
                  </a:lnTo>
                  <a:lnTo>
                    <a:pt x="2511387" y="1500022"/>
                  </a:lnTo>
                  <a:lnTo>
                    <a:pt x="2525433" y="1495806"/>
                  </a:lnTo>
                  <a:lnTo>
                    <a:pt x="2535961" y="1508823"/>
                  </a:lnTo>
                  <a:lnTo>
                    <a:pt x="2543467" y="1523809"/>
                  </a:lnTo>
                  <a:lnTo>
                    <a:pt x="2547988" y="1540776"/>
                  </a:lnTo>
                  <a:lnTo>
                    <a:pt x="2549487" y="1559712"/>
                  </a:lnTo>
                  <a:lnTo>
                    <a:pt x="2549144" y="1568183"/>
                  </a:lnTo>
                  <a:lnTo>
                    <a:pt x="2540901" y="1618767"/>
                  </a:lnTo>
                  <a:lnTo>
                    <a:pt x="2527490" y="1657299"/>
                  </a:lnTo>
                  <a:lnTo>
                    <a:pt x="2504478" y="1693037"/>
                  </a:lnTo>
                  <a:lnTo>
                    <a:pt x="2459329" y="1723910"/>
                  </a:lnTo>
                  <a:lnTo>
                    <a:pt x="2414105" y="1733575"/>
                  </a:lnTo>
                  <a:lnTo>
                    <a:pt x="2395944" y="1731772"/>
                  </a:lnTo>
                  <a:lnTo>
                    <a:pt x="2379916" y="1726361"/>
                  </a:lnTo>
                  <a:lnTo>
                    <a:pt x="2366048" y="1717344"/>
                  </a:lnTo>
                  <a:lnTo>
                    <a:pt x="2355812" y="1706321"/>
                  </a:lnTo>
                  <a:lnTo>
                    <a:pt x="2354326" y="1704721"/>
                  </a:lnTo>
                  <a:lnTo>
                    <a:pt x="2347709" y="1693329"/>
                  </a:lnTo>
                  <a:lnTo>
                    <a:pt x="2342985" y="1680489"/>
                  </a:lnTo>
                  <a:lnTo>
                    <a:pt x="2340152" y="1666189"/>
                  </a:lnTo>
                  <a:lnTo>
                    <a:pt x="2339200" y="1650428"/>
                  </a:lnTo>
                  <a:lnTo>
                    <a:pt x="2339200" y="1643100"/>
                  </a:lnTo>
                  <a:lnTo>
                    <a:pt x="2353297" y="1579562"/>
                  </a:lnTo>
                  <a:lnTo>
                    <a:pt x="2363254" y="1539786"/>
                  </a:lnTo>
                  <a:lnTo>
                    <a:pt x="2373299" y="1500098"/>
                  </a:lnTo>
                  <a:lnTo>
                    <a:pt x="2386444" y="1449209"/>
                  </a:lnTo>
                  <a:lnTo>
                    <a:pt x="2400325" y="1408747"/>
                  </a:lnTo>
                  <a:lnTo>
                    <a:pt x="2424112" y="1363954"/>
                  </a:lnTo>
                  <a:lnTo>
                    <a:pt x="2450706" y="1328305"/>
                  </a:lnTo>
                  <a:lnTo>
                    <a:pt x="2486825" y="1302372"/>
                  </a:lnTo>
                  <a:lnTo>
                    <a:pt x="2528189" y="1293088"/>
                  </a:lnTo>
                  <a:lnTo>
                    <a:pt x="2547162" y="1295285"/>
                  </a:lnTo>
                  <a:lnTo>
                    <a:pt x="2580411" y="1328140"/>
                  </a:lnTo>
                  <a:lnTo>
                    <a:pt x="2581097" y="1354937"/>
                  </a:lnTo>
                  <a:lnTo>
                    <a:pt x="2581097" y="1278750"/>
                  </a:lnTo>
                  <a:lnTo>
                    <a:pt x="2570442" y="1273505"/>
                  </a:lnTo>
                  <a:lnTo>
                    <a:pt x="2551976" y="1268603"/>
                  </a:lnTo>
                  <a:lnTo>
                    <a:pt x="2531618" y="1266977"/>
                  </a:lnTo>
                  <a:lnTo>
                    <a:pt x="2530246" y="1266977"/>
                  </a:lnTo>
                  <a:lnTo>
                    <a:pt x="2487638" y="1275054"/>
                  </a:lnTo>
                  <a:lnTo>
                    <a:pt x="2447785" y="1299273"/>
                  </a:lnTo>
                  <a:lnTo>
                    <a:pt x="2414282" y="1333804"/>
                  </a:lnTo>
                  <a:lnTo>
                    <a:pt x="2390965" y="1368374"/>
                  </a:lnTo>
                  <a:lnTo>
                    <a:pt x="2371369" y="1409268"/>
                  </a:lnTo>
                  <a:lnTo>
                    <a:pt x="2352370" y="1472907"/>
                  </a:lnTo>
                  <a:lnTo>
                    <a:pt x="2340826" y="1518399"/>
                  </a:lnTo>
                  <a:lnTo>
                    <a:pt x="2325789" y="1578267"/>
                  </a:lnTo>
                  <a:lnTo>
                    <a:pt x="2305532" y="1659356"/>
                  </a:lnTo>
                  <a:lnTo>
                    <a:pt x="2281783" y="1754797"/>
                  </a:lnTo>
                  <a:lnTo>
                    <a:pt x="2264816" y="1823250"/>
                  </a:lnTo>
                  <a:lnTo>
                    <a:pt x="2254643" y="1864741"/>
                  </a:lnTo>
                  <a:lnTo>
                    <a:pt x="2251240" y="1879257"/>
                  </a:lnTo>
                  <a:lnTo>
                    <a:pt x="2251240" y="1880171"/>
                  </a:lnTo>
                  <a:lnTo>
                    <a:pt x="2252624" y="1882013"/>
                  </a:lnTo>
                  <a:lnTo>
                    <a:pt x="2255367" y="1884756"/>
                  </a:lnTo>
                  <a:lnTo>
                    <a:pt x="2272550" y="1884756"/>
                  </a:lnTo>
                  <a:lnTo>
                    <a:pt x="2277135" y="1883384"/>
                  </a:lnTo>
                  <a:lnTo>
                    <a:pt x="2278049" y="1880628"/>
                  </a:lnTo>
                  <a:lnTo>
                    <a:pt x="2322030" y="1706778"/>
                  </a:lnTo>
                  <a:lnTo>
                    <a:pt x="2322487" y="1706321"/>
                  </a:lnTo>
                  <a:lnTo>
                    <a:pt x="2323630" y="1707692"/>
                  </a:lnTo>
                  <a:lnTo>
                    <a:pt x="2327300" y="1714106"/>
                  </a:lnTo>
                  <a:lnTo>
                    <a:pt x="2330043" y="1718462"/>
                  </a:lnTo>
                  <a:lnTo>
                    <a:pt x="2360168" y="1746808"/>
                  </a:lnTo>
                  <a:lnTo>
                    <a:pt x="2402001" y="1757972"/>
                  </a:lnTo>
                  <a:lnTo>
                    <a:pt x="2412047" y="1758315"/>
                  </a:lnTo>
                  <a:lnTo>
                    <a:pt x="2447569" y="1754835"/>
                  </a:lnTo>
                  <a:lnTo>
                    <a:pt x="2504211" y="1733575"/>
                  </a:lnTo>
                  <a:lnTo>
                    <a:pt x="2543302" y="1706778"/>
                  </a:lnTo>
                  <a:lnTo>
                    <a:pt x="2587104" y="1649222"/>
                  </a:lnTo>
                  <a:lnTo>
                    <a:pt x="2601709" y="1578267"/>
                  </a:lnTo>
                  <a:lnTo>
                    <a:pt x="2599525" y="1552028"/>
                  </a:lnTo>
                  <a:lnTo>
                    <a:pt x="2581999" y="1507020"/>
                  </a:lnTo>
                  <a:lnTo>
                    <a:pt x="2557729" y="1479321"/>
                  </a:lnTo>
                  <a:lnTo>
                    <a:pt x="2577300" y="1463509"/>
                  </a:lnTo>
                  <a:lnTo>
                    <a:pt x="2588996" y="1454061"/>
                  </a:lnTo>
                  <a:lnTo>
                    <a:pt x="2611336" y="1425714"/>
                  </a:lnTo>
                  <a:lnTo>
                    <a:pt x="2624734" y="1394282"/>
                  </a:lnTo>
                  <a:lnTo>
                    <a:pt x="2629204" y="1359750"/>
                  </a:lnTo>
                  <a:close/>
                </a:path>
                <a:path w="3784600" h="1885315">
                  <a:moveTo>
                    <a:pt x="3270732" y="75387"/>
                  </a:moveTo>
                  <a:lnTo>
                    <a:pt x="3266668" y="70307"/>
                  </a:lnTo>
                  <a:lnTo>
                    <a:pt x="3262858" y="67017"/>
                  </a:lnTo>
                  <a:lnTo>
                    <a:pt x="3259302" y="65493"/>
                  </a:lnTo>
                  <a:lnTo>
                    <a:pt x="2858744" y="65493"/>
                  </a:lnTo>
                  <a:lnTo>
                    <a:pt x="2851645" y="69037"/>
                  </a:lnTo>
                  <a:lnTo>
                    <a:pt x="2848089" y="74117"/>
                  </a:lnTo>
                  <a:lnTo>
                    <a:pt x="2848089" y="87325"/>
                  </a:lnTo>
                  <a:lnTo>
                    <a:pt x="2851645" y="92392"/>
                  </a:lnTo>
                  <a:lnTo>
                    <a:pt x="2858744" y="95948"/>
                  </a:lnTo>
                  <a:lnTo>
                    <a:pt x="3240265" y="95948"/>
                  </a:lnTo>
                  <a:lnTo>
                    <a:pt x="3240265" y="177431"/>
                  </a:lnTo>
                  <a:lnTo>
                    <a:pt x="3241027" y="258914"/>
                  </a:lnTo>
                  <a:lnTo>
                    <a:pt x="3241535" y="260438"/>
                  </a:lnTo>
                  <a:lnTo>
                    <a:pt x="3242297" y="261454"/>
                  </a:lnTo>
                  <a:lnTo>
                    <a:pt x="3244329" y="262470"/>
                  </a:lnTo>
                  <a:lnTo>
                    <a:pt x="3245345" y="263486"/>
                  </a:lnTo>
                  <a:lnTo>
                    <a:pt x="3247377" y="266534"/>
                  </a:lnTo>
                  <a:lnTo>
                    <a:pt x="3248647" y="267550"/>
                  </a:lnTo>
                  <a:lnTo>
                    <a:pt x="3251695" y="268566"/>
                  </a:lnTo>
                  <a:lnTo>
                    <a:pt x="3253473" y="268820"/>
                  </a:lnTo>
                  <a:lnTo>
                    <a:pt x="3259048" y="268820"/>
                  </a:lnTo>
                  <a:lnTo>
                    <a:pt x="3264128" y="265518"/>
                  </a:lnTo>
                  <a:lnTo>
                    <a:pt x="3270732" y="258914"/>
                  </a:lnTo>
                  <a:lnTo>
                    <a:pt x="3270732" y="75387"/>
                  </a:lnTo>
                  <a:close/>
                </a:path>
                <a:path w="3784600" h="1885315">
                  <a:moveTo>
                    <a:pt x="3784003" y="106616"/>
                  </a:moveTo>
                  <a:lnTo>
                    <a:pt x="3776751" y="57061"/>
                  </a:lnTo>
                  <a:lnTo>
                    <a:pt x="3756596" y="24371"/>
                  </a:lnTo>
                  <a:lnTo>
                    <a:pt x="3750500" y="19672"/>
                  </a:lnTo>
                  <a:lnTo>
                    <a:pt x="3750500" y="124891"/>
                  </a:lnTo>
                  <a:lnTo>
                    <a:pt x="3746601" y="154152"/>
                  </a:lnTo>
                  <a:lnTo>
                    <a:pt x="3717658" y="210134"/>
                  </a:lnTo>
                  <a:lnTo>
                    <a:pt x="3662070" y="259816"/>
                  </a:lnTo>
                  <a:lnTo>
                    <a:pt x="3627513" y="276237"/>
                  </a:lnTo>
                  <a:lnTo>
                    <a:pt x="3588969" y="286092"/>
                  </a:lnTo>
                  <a:lnTo>
                    <a:pt x="3546411" y="289382"/>
                  </a:lnTo>
                  <a:lnTo>
                    <a:pt x="3545395" y="289382"/>
                  </a:lnTo>
                  <a:lnTo>
                    <a:pt x="3540328" y="288874"/>
                  </a:lnTo>
                  <a:lnTo>
                    <a:pt x="3531184" y="287858"/>
                  </a:lnTo>
                  <a:lnTo>
                    <a:pt x="3532098" y="283286"/>
                  </a:lnTo>
                  <a:lnTo>
                    <a:pt x="3543363" y="226974"/>
                  </a:lnTo>
                  <a:lnTo>
                    <a:pt x="3554031" y="185470"/>
                  </a:lnTo>
                  <a:lnTo>
                    <a:pt x="3570732" y="145021"/>
                  </a:lnTo>
                  <a:lnTo>
                    <a:pt x="3597770" y="102755"/>
                  </a:lnTo>
                  <a:lnTo>
                    <a:pt x="3630091" y="72720"/>
                  </a:lnTo>
                  <a:lnTo>
                    <a:pt x="3665118" y="57492"/>
                  </a:lnTo>
                  <a:lnTo>
                    <a:pt x="3683482" y="55587"/>
                  </a:lnTo>
                  <a:lnTo>
                    <a:pt x="3697960" y="57061"/>
                  </a:lnTo>
                  <a:lnTo>
                    <a:pt x="3732225" y="74625"/>
                  </a:lnTo>
                  <a:lnTo>
                    <a:pt x="3749357" y="109753"/>
                  </a:lnTo>
                  <a:lnTo>
                    <a:pt x="3750500" y="124891"/>
                  </a:lnTo>
                  <a:lnTo>
                    <a:pt x="3750500" y="19672"/>
                  </a:lnTo>
                  <a:lnTo>
                    <a:pt x="3742791" y="13703"/>
                  </a:lnTo>
                  <a:lnTo>
                    <a:pt x="3728034" y="6096"/>
                  </a:lnTo>
                  <a:lnTo>
                    <a:pt x="3712337" y="1524"/>
                  </a:lnTo>
                  <a:lnTo>
                    <a:pt x="3695674" y="0"/>
                  </a:lnTo>
                  <a:lnTo>
                    <a:pt x="3681349" y="901"/>
                  </a:lnTo>
                  <a:lnTo>
                    <a:pt x="3640086" y="14465"/>
                  </a:lnTo>
                  <a:lnTo>
                    <a:pt x="3604818" y="40449"/>
                  </a:lnTo>
                  <a:lnTo>
                    <a:pt x="3576878" y="76530"/>
                  </a:lnTo>
                  <a:lnTo>
                    <a:pt x="3549954" y="126365"/>
                  </a:lnTo>
                  <a:lnTo>
                    <a:pt x="3528898" y="175907"/>
                  </a:lnTo>
                  <a:lnTo>
                    <a:pt x="3510483" y="230022"/>
                  </a:lnTo>
                  <a:lnTo>
                    <a:pt x="3503765" y="251294"/>
                  </a:lnTo>
                  <a:lnTo>
                    <a:pt x="3493871" y="282524"/>
                  </a:lnTo>
                  <a:lnTo>
                    <a:pt x="3454273" y="271856"/>
                  </a:lnTo>
                  <a:lnTo>
                    <a:pt x="3413531" y="248399"/>
                  </a:lnTo>
                  <a:lnTo>
                    <a:pt x="3389452" y="212509"/>
                  </a:lnTo>
                  <a:lnTo>
                    <a:pt x="3383445" y="176669"/>
                  </a:lnTo>
                  <a:lnTo>
                    <a:pt x="3385070" y="164109"/>
                  </a:lnTo>
                  <a:lnTo>
                    <a:pt x="3400209" y="108140"/>
                  </a:lnTo>
                  <a:lnTo>
                    <a:pt x="3419437" y="64160"/>
                  </a:lnTo>
                  <a:lnTo>
                    <a:pt x="3446653" y="25133"/>
                  </a:lnTo>
                  <a:lnTo>
                    <a:pt x="3450717" y="21069"/>
                  </a:lnTo>
                  <a:lnTo>
                    <a:pt x="3452749" y="17513"/>
                  </a:lnTo>
                  <a:lnTo>
                    <a:pt x="3452749" y="10401"/>
                  </a:lnTo>
                  <a:lnTo>
                    <a:pt x="3447415" y="8369"/>
                  </a:lnTo>
                  <a:lnTo>
                    <a:pt x="3426853" y="8369"/>
                  </a:lnTo>
                  <a:lnTo>
                    <a:pt x="3395065" y="49110"/>
                  </a:lnTo>
                  <a:lnTo>
                    <a:pt x="3371265" y="99758"/>
                  </a:lnTo>
                  <a:lnTo>
                    <a:pt x="3356419" y="150583"/>
                  </a:lnTo>
                  <a:lnTo>
                    <a:pt x="3351466" y="191897"/>
                  </a:lnTo>
                  <a:lnTo>
                    <a:pt x="3352292" y="201231"/>
                  </a:lnTo>
                  <a:lnTo>
                    <a:pt x="3360420" y="244259"/>
                  </a:lnTo>
                  <a:lnTo>
                    <a:pt x="3380448" y="276720"/>
                  </a:lnTo>
                  <a:lnTo>
                    <a:pt x="3411880" y="306641"/>
                  </a:lnTo>
                  <a:lnTo>
                    <a:pt x="3451733" y="328980"/>
                  </a:lnTo>
                  <a:lnTo>
                    <a:pt x="3466452" y="334302"/>
                  </a:lnTo>
                  <a:lnTo>
                    <a:pt x="3470008" y="335572"/>
                  </a:lnTo>
                  <a:lnTo>
                    <a:pt x="3476358" y="338112"/>
                  </a:lnTo>
                  <a:lnTo>
                    <a:pt x="3458032" y="396227"/>
                  </a:lnTo>
                  <a:lnTo>
                    <a:pt x="3444938" y="438823"/>
                  </a:lnTo>
                  <a:lnTo>
                    <a:pt x="3437090" y="465899"/>
                  </a:lnTo>
                  <a:lnTo>
                    <a:pt x="3434473" y="477469"/>
                  </a:lnTo>
                  <a:lnTo>
                    <a:pt x="3435947" y="487603"/>
                  </a:lnTo>
                  <a:lnTo>
                    <a:pt x="3440379" y="495173"/>
                  </a:lnTo>
                  <a:lnTo>
                    <a:pt x="3447745" y="500176"/>
                  </a:lnTo>
                  <a:lnTo>
                    <a:pt x="3458083" y="502602"/>
                  </a:lnTo>
                  <a:lnTo>
                    <a:pt x="3465182" y="502602"/>
                  </a:lnTo>
                  <a:lnTo>
                    <a:pt x="3496919" y="472897"/>
                  </a:lnTo>
                  <a:lnTo>
                    <a:pt x="3505289" y="431774"/>
                  </a:lnTo>
                  <a:lnTo>
                    <a:pt x="3513569" y="386803"/>
                  </a:lnTo>
                  <a:lnTo>
                    <a:pt x="3515957" y="373138"/>
                  </a:lnTo>
                  <a:lnTo>
                    <a:pt x="3521291" y="345732"/>
                  </a:lnTo>
                  <a:lnTo>
                    <a:pt x="3521291" y="344716"/>
                  </a:lnTo>
                  <a:lnTo>
                    <a:pt x="3527882" y="344208"/>
                  </a:lnTo>
                  <a:lnTo>
                    <a:pt x="3541090" y="344208"/>
                  </a:lnTo>
                  <a:lnTo>
                    <a:pt x="3572306" y="342061"/>
                  </a:lnTo>
                  <a:lnTo>
                    <a:pt x="3632466" y="324929"/>
                  </a:lnTo>
                  <a:lnTo>
                    <a:pt x="3688435" y="291515"/>
                  </a:lnTo>
                  <a:lnTo>
                    <a:pt x="3733368" y="246964"/>
                  </a:lnTo>
                  <a:lnTo>
                    <a:pt x="3765588" y="193141"/>
                  </a:lnTo>
                  <a:lnTo>
                    <a:pt x="3781958" y="136029"/>
                  </a:lnTo>
                  <a:lnTo>
                    <a:pt x="3784003" y="106616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37355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14809" y="7402925"/>
              <a:ext cx="948055" cy="502920"/>
            </a:xfrm>
            <a:custGeom>
              <a:avLst/>
              <a:gdLst/>
              <a:ahLst/>
              <a:cxnLst/>
              <a:rect l="l" t="t" r="r" b="b"/>
              <a:pathLst>
                <a:path w="948055" h="502920">
                  <a:moveTo>
                    <a:pt x="383692" y="250266"/>
                  </a:moveTo>
                  <a:lnTo>
                    <a:pt x="380009" y="245656"/>
                  </a:lnTo>
                  <a:lnTo>
                    <a:pt x="376542" y="242658"/>
                  </a:lnTo>
                  <a:lnTo>
                    <a:pt x="373316" y="241274"/>
                  </a:lnTo>
                  <a:lnTo>
                    <a:pt x="9677" y="241274"/>
                  </a:lnTo>
                  <a:lnTo>
                    <a:pt x="3225" y="244500"/>
                  </a:lnTo>
                  <a:lnTo>
                    <a:pt x="0" y="249110"/>
                  </a:lnTo>
                  <a:lnTo>
                    <a:pt x="0" y="261086"/>
                  </a:lnTo>
                  <a:lnTo>
                    <a:pt x="3225" y="265696"/>
                  </a:lnTo>
                  <a:lnTo>
                    <a:pt x="9677" y="268922"/>
                  </a:lnTo>
                  <a:lnTo>
                    <a:pt x="356031" y="268922"/>
                  </a:lnTo>
                  <a:lnTo>
                    <a:pt x="356031" y="342900"/>
                  </a:lnTo>
                  <a:lnTo>
                    <a:pt x="356730" y="416877"/>
                  </a:lnTo>
                  <a:lnTo>
                    <a:pt x="357187" y="418261"/>
                  </a:lnTo>
                  <a:lnTo>
                    <a:pt x="357886" y="419176"/>
                  </a:lnTo>
                  <a:lnTo>
                    <a:pt x="359727" y="420103"/>
                  </a:lnTo>
                  <a:lnTo>
                    <a:pt x="360641" y="421017"/>
                  </a:lnTo>
                  <a:lnTo>
                    <a:pt x="362496" y="423786"/>
                  </a:lnTo>
                  <a:lnTo>
                    <a:pt x="363639" y="424713"/>
                  </a:lnTo>
                  <a:lnTo>
                    <a:pt x="366407" y="425627"/>
                  </a:lnTo>
                  <a:lnTo>
                    <a:pt x="368020" y="425856"/>
                  </a:lnTo>
                  <a:lnTo>
                    <a:pt x="373087" y="425856"/>
                  </a:lnTo>
                  <a:lnTo>
                    <a:pt x="377698" y="422859"/>
                  </a:lnTo>
                  <a:lnTo>
                    <a:pt x="383692" y="416877"/>
                  </a:lnTo>
                  <a:lnTo>
                    <a:pt x="383692" y="250266"/>
                  </a:lnTo>
                  <a:close/>
                </a:path>
                <a:path w="948055" h="502920">
                  <a:moveTo>
                    <a:pt x="947801" y="1612"/>
                  </a:moveTo>
                  <a:lnTo>
                    <a:pt x="944575" y="0"/>
                  </a:lnTo>
                  <a:lnTo>
                    <a:pt x="933983" y="0"/>
                  </a:lnTo>
                  <a:lnTo>
                    <a:pt x="923607" y="10363"/>
                  </a:lnTo>
                  <a:lnTo>
                    <a:pt x="922680" y="11747"/>
                  </a:lnTo>
                  <a:lnTo>
                    <a:pt x="920381" y="14287"/>
                  </a:lnTo>
                  <a:lnTo>
                    <a:pt x="901941" y="32715"/>
                  </a:lnTo>
                  <a:lnTo>
                    <a:pt x="895261" y="38709"/>
                  </a:lnTo>
                  <a:lnTo>
                    <a:pt x="887869" y="46570"/>
                  </a:lnTo>
                  <a:lnTo>
                    <a:pt x="882294" y="52197"/>
                  </a:lnTo>
                  <a:lnTo>
                    <a:pt x="878535" y="55562"/>
                  </a:lnTo>
                  <a:lnTo>
                    <a:pt x="876592" y="56692"/>
                  </a:lnTo>
                  <a:lnTo>
                    <a:pt x="875906" y="54610"/>
                  </a:lnTo>
                  <a:lnTo>
                    <a:pt x="873137" y="50927"/>
                  </a:lnTo>
                  <a:lnTo>
                    <a:pt x="840079" y="20523"/>
                  </a:lnTo>
                  <a:lnTo>
                    <a:pt x="790651" y="2895"/>
                  </a:lnTo>
                  <a:lnTo>
                    <a:pt x="761149" y="685"/>
                  </a:lnTo>
                  <a:lnTo>
                    <a:pt x="725881" y="3670"/>
                  </a:lnTo>
                  <a:lnTo>
                    <a:pt x="655370" y="25450"/>
                  </a:lnTo>
                  <a:lnTo>
                    <a:pt x="620115" y="44246"/>
                  </a:lnTo>
                  <a:lnTo>
                    <a:pt x="586359" y="67576"/>
                  </a:lnTo>
                  <a:lnTo>
                    <a:pt x="555637" y="94716"/>
                  </a:lnTo>
                  <a:lnTo>
                    <a:pt x="527951" y="125653"/>
                  </a:lnTo>
                  <a:lnTo>
                    <a:pt x="503275" y="160388"/>
                  </a:lnTo>
                  <a:lnTo>
                    <a:pt x="483006" y="197421"/>
                  </a:lnTo>
                  <a:lnTo>
                    <a:pt x="468528" y="235229"/>
                  </a:lnTo>
                  <a:lnTo>
                    <a:pt x="459854" y="273812"/>
                  </a:lnTo>
                  <a:lnTo>
                    <a:pt x="456958" y="313169"/>
                  </a:lnTo>
                  <a:lnTo>
                    <a:pt x="460502" y="352793"/>
                  </a:lnTo>
                  <a:lnTo>
                    <a:pt x="486765" y="420890"/>
                  </a:lnTo>
                  <a:lnTo>
                    <a:pt x="537413" y="472655"/>
                  </a:lnTo>
                  <a:lnTo>
                    <a:pt x="605155" y="499275"/>
                  </a:lnTo>
                  <a:lnTo>
                    <a:pt x="644994" y="502602"/>
                  </a:lnTo>
                  <a:lnTo>
                    <a:pt x="686308" y="499618"/>
                  </a:lnTo>
                  <a:lnTo>
                    <a:pt x="723125" y="490677"/>
                  </a:lnTo>
                  <a:lnTo>
                    <a:pt x="755434" y="475767"/>
                  </a:lnTo>
                  <a:lnTo>
                    <a:pt x="783259" y="454901"/>
                  </a:lnTo>
                  <a:lnTo>
                    <a:pt x="786498" y="451904"/>
                  </a:lnTo>
                  <a:lnTo>
                    <a:pt x="788339" y="450977"/>
                  </a:lnTo>
                  <a:lnTo>
                    <a:pt x="788797" y="450977"/>
                  </a:lnTo>
                  <a:lnTo>
                    <a:pt x="788797" y="451446"/>
                  </a:lnTo>
                  <a:lnTo>
                    <a:pt x="791083" y="455637"/>
                  </a:lnTo>
                  <a:lnTo>
                    <a:pt x="794499" y="460603"/>
                  </a:lnTo>
                  <a:lnTo>
                    <a:pt x="799033" y="466344"/>
                  </a:lnTo>
                  <a:lnTo>
                    <a:pt x="812990" y="482092"/>
                  </a:lnTo>
                  <a:lnTo>
                    <a:pt x="819442" y="486702"/>
                  </a:lnTo>
                  <a:lnTo>
                    <a:pt x="825436" y="486702"/>
                  </a:lnTo>
                  <a:lnTo>
                    <a:pt x="839177" y="443712"/>
                  </a:lnTo>
                  <a:lnTo>
                    <a:pt x="846874" y="412724"/>
                  </a:lnTo>
                  <a:lnTo>
                    <a:pt x="857237" y="374015"/>
                  </a:lnTo>
                  <a:lnTo>
                    <a:pt x="868299" y="335991"/>
                  </a:lnTo>
                  <a:lnTo>
                    <a:pt x="907707" y="330454"/>
                  </a:lnTo>
                  <a:lnTo>
                    <a:pt x="911161" y="330225"/>
                  </a:lnTo>
                  <a:lnTo>
                    <a:pt x="914844" y="328841"/>
                  </a:lnTo>
                  <a:lnTo>
                    <a:pt x="917155" y="324002"/>
                  </a:lnTo>
                  <a:lnTo>
                    <a:pt x="919454" y="315252"/>
                  </a:lnTo>
                  <a:lnTo>
                    <a:pt x="920838" y="306489"/>
                  </a:lnTo>
                  <a:lnTo>
                    <a:pt x="920838" y="301421"/>
                  </a:lnTo>
                  <a:lnTo>
                    <a:pt x="917613" y="299351"/>
                  </a:lnTo>
                  <a:lnTo>
                    <a:pt x="911161" y="299351"/>
                  </a:lnTo>
                  <a:lnTo>
                    <a:pt x="910704" y="298881"/>
                  </a:lnTo>
                  <a:lnTo>
                    <a:pt x="907935" y="298881"/>
                  </a:lnTo>
                  <a:lnTo>
                    <a:pt x="897801" y="299808"/>
                  </a:lnTo>
                  <a:lnTo>
                    <a:pt x="889495" y="300037"/>
                  </a:lnTo>
                  <a:lnTo>
                    <a:pt x="774280" y="299694"/>
                  </a:lnTo>
                  <a:lnTo>
                    <a:pt x="752678" y="299262"/>
                  </a:lnTo>
                  <a:lnTo>
                    <a:pt x="736257" y="298653"/>
                  </a:lnTo>
                  <a:lnTo>
                    <a:pt x="724496" y="298653"/>
                  </a:lnTo>
                  <a:lnTo>
                    <a:pt x="721741" y="301421"/>
                  </a:lnTo>
                  <a:lnTo>
                    <a:pt x="719429" y="305803"/>
                  </a:lnTo>
                  <a:lnTo>
                    <a:pt x="717588" y="311785"/>
                  </a:lnTo>
                  <a:lnTo>
                    <a:pt x="716203" y="324002"/>
                  </a:lnTo>
                  <a:lnTo>
                    <a:pt x="716203" y="325843"/>
                  </a:lnTo>
                  <a:lnTo>
                    <a:pt x="717588" y="327685"/>
                  </a:lnTo>
                  <a:lnTo>
                    <a:pt x="720356" y="330454"/>
                  </a:lnTo>
                  <a:lnTo>
                    <a:pt x="745934" y="330454"/>
                  </a:lnTo>
                  <a:lnTo>
                    <a:pt x="772553" y="331317"/>
                  </a:lnTo>
                  <a:lnTo>
                    <a:pt x="784352" y="390652"/>
                  </a:lnTo>
                  <a:lnTo>
                    <a:pt x="761149" y="436753"/>
                  </a:lnTo>
                  <a:lnTo>
                    <a:pt x="718934" y="461848"/>
                  </a:lnTo>
                  <a:lnTo>
                    <a:pt x="666432" y="470801"/>
                  </a:lnTo>
                  <a:lnTo>
                    <a:pt x="651395" y="469760"/>
                  </a:lnTo>
                  <a:lnTo>
                    <a:pt x="608876" y="460641"/>
                  </a:lnTo>
                  <a:lnTo>
                    <a:pt x="572668" y="439432"/>
                  </a:lnTo>
                  <a:lnTo>
                    <a:pt x="545096" y="405422"/>
                  </a:lnTo>
                  <a:lnTo>
                    <a:pt x="532650" y="365887"/>
                  </a:lnTo>
                  <a:lnTo>
                    <a:pt x="530237" y="334606"/>
                  </a:lnTo>
                  <a:lnTo>
                    <a:pt x="530580" y="320598"/>
                  </a:lnTo>
                  <a:lnTo>
                    <a:pt x="539737" y="259245"/>
                  </a:lnTo>
                  <a:lnTo>
                    <a:pt x="553046" y="214998"/>
                  </a:lnTo>
                  <a:lnTo>
                    <a:pt x="569125" y="176288"/>
                  </a:lnTo>
                  <a:lnTo>
                    <a:pt x="594271" y="130784"/>
                  </a:lnTo>
                  <a:lnTo>
                    <a:pt x="625640" y="95402"/>
                  </a:lnTo>
                  <a:lnTo>
                    <a:pt x="658952" y="68961"/>
                  </a:lnTo>
                  <a:lnTo>
                    <a:pt x="700430" y="46659"/>
                  </a:lnTo>
                  <a:lnTo>
                    <a:pt x="740270" y="35217"/>
                  </a:lnTo>
                  <a:lnTo>
                    <a:pt x="774966" y="31800"/>
                  </a:lnTo>
                  <a:lnTo>
                    <a:pt x="799642" y="34391"/>
                  </a:lnTo>
                  <a:lnTo>
                    <a:pt x="837323" y="53060"/>
                  </a:lnTo>
                  <a:lnTo>
                    <a:pt x="860005" y="88226"/>
                  </a:lnTo>
                  <a:lnTo>
                    <a:pt x="871067" y="131089"/>
                  </a:lnTo>
                  <a:lnTo>
                    <a:pt x="872451" y="154851"/>
                  </a:lnTo>
                  <a:lnTo>
                    <a:pt x="872451" y="163156"/>
                  </a:lnTo>
                  <a:lnTo>
                    <a:pt x="872223" y="170522"/>
                  </a:lnTo>
                  <a:lnTo>
                    <a:pt x="870839" y="188036"/>
                  </a:lnTo>
                  <a:lnTo>
                    <a:pt x="869683" y="195186"/>
                  </a:lnTo>
                  <a:lnTo>
                    <a:pt x="869683" y="197027"/>
                  </a:lnTo>
                  <a:lnTo>
                    <a:pt x="871067" y="199097"/>
                  </a:lnTo>
                  <a:lnTo>
                    <a:pt x="873836" y="201866"/>
                  </a:lnTo>
                  <a:lnTo>
                    <a:pt x="884897" y="201866"/>
                  </a:lnTo>
                  <a:lnTo>
                    <a:pt x="925677" y="99555"/>
                  </a:lnTo>
                  <a:lnTo>
                    <a:pt x="935355" y="59143"/>
                  </a:lnTo>
                  <a:lnTo>
                    <a:pt x="946416" y="11798"/>
                  </a:lnTo>
                  <a:lnTo>
                    <a:pt x="947801" y="4838"/>
                  </a:lnTo>
                  <a:lnTo>
                    <a:pt x="947801" y="1612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7654217" y="1070794"/>
            <a:ext cx="630555" cy="312420"/>
            <a:chOff x="7654217" y="1070794"/>
            <a:chExt cx="630555" cy="312420"/>
          </a:xfrm>
        </p:grpSpPr>
        <p:sp>
          <p:nvSpPr>
            <p:cNvPr id="9" name="object 9"/>
            <p:cNvSpPr/>
            <p:nvPr/>
          </p:nvSpPr>
          <p:spPr>
            <a:xfrm>
              <a:off x="7654217" y="1070794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71943" y="1195006"/>
              <a:ext cx="220094" cy="1878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231711" y="1330550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8440024" y="1087792"/>
            <a:ext cx="193675" cy="295275"/>
          </a:xfrm>
          <a:custGeom>
            <a:avLst/>
            <a:gdLst/>
            <a:ahLst/>
            <a:cxnLst/>
            <a:rect l="l" t="t" r="r" b="b"/>
            <a:pathLst>
              <a:path w="193675" h="295275">
                <a:moveTo>
                  <a:pt x="193073" y="223145"/>
                </a:moveTo>
                <a:lnTo>
                  <a:pt x="0" y="223145"/>
                </a:lnTo>
                <a:lnTo>
                  <a:pt x="0" y="203097"/>
                </a:lnTo>
                <a:lnTo>
                  <a:pt x="65810" y="102420"/>
                </a:lnTo>
                <a:lnTo>
                  <a:pt x="116039" y="26476"/>
                </a:lnTo>
                <a:lnTo>
                  <a:pt x="136996" y="0"/>
                </a:lnTo>
                <a:lnTo>
                  <a:pt x="150361" y="0"/>
                </a:lnTo>
                <a:lnTo>
                  <a:pt x="152976" y="2614"/>
                </a:lnTo>
                <a:lnTo>
                  <a:pt x="152976" y="57529"/>
                </a:lnTo>
                <a:lnTo>
                  <a:pt x="115495" y="57529"/>
                </a:lnTo>
                <a:lnTo>
                  <a:pt x="20048" y="202661"/>
                </a:lnTo>
                <a:lnTo>
                  <a:pt x="193073" y="203097"/>
                </a:lnTo>
                <a:lnTo>
                  <a:pt x="193073" y="223145"/>
                </a:lnTo>
                <a:close/>
              </a:path>
              <a:path w="193675" h="295275">
                <a:moveTo>
                  <a:pt x="152976" y="203097"/>
                </a:moveTo>
                <a:lnTo>
                  <a:pt x="115495" y="203097"/>
                </a:lnTo>
                <a:lnTo>
                  <a:pt x="115495" y="57529"/>
                </a:lnTo>
                <a:lnTo>
                  <a:pt x="152976" y="57529"/>
                </a:lnTo>
                <a:lnTo>
                  <a:pt x="152976" y="203097"/>
                </a:lnTo>
                <a:close/>
              </a:path>
              <a:path w="193675" h="295275">
                <a:moveTo>
                  <a:pt x="180433" y="275009"/>
                </a:moveTo>
                <a:lnTo>
                  <a:pt x="97916" y="275009"/>
                </a:lnTo>
                <a:lnTo>
                  <a:pt x="100386" y="274718"/>
                </a:lnTo>
                <a:lnTo>
                  <a:pt x="106197" y="273556"/>
                </a:lnTo>
                <a:lnTo>
                  <a:pt x="112880" y="260045"/>
                </a:lnTo>
                <a:lnTo>
                  <a:pt x="112880" y="223145"/>
                </a:lnTo>
                <a:lnTo>
                  <a:pt x="152976" y="223145"/>
                </a:lnTo>
                <a:lnTo>
                  <a:pt x="153049" y="268471"/>
                </a:lnTo>
                <a:lnTo>
                  <a:pt x="153848" y="270069"/>
                </a:lnTo>
                <a:lnTo>
                  <a:pt x="155591" y="271522"/>
                </a:lnTo>
                <a:lnTo>
                  <a:pt x="157915" y="273556"/>
                </a:lnTo>
                <a:lnTo>
                  <a:pt x="166196" y="274718"/>
                </a:lnTo>
                <a:lnTo>
                  <a:pt x="180433" y="275009"/>
                </a:lnTo>
                <a:close/>
              </a:path>
              <a:path w="193675" h="295275">
                <a:moveTo>
                  <a:pt x="74527" y="295057"/>
                </a:moveTo>
                <a:lnTo>
                  <a:pt x="70604" y="295057"/>
                </a:lnTo>
                <a:lnTo>
                  <a:pt x="70604" y="275009"/>
                </a:lnTo>
                <a:lnTo>
                  <a:pt x="193073" y="275009"/>
                </a:lnTo>
                <a:lnTo>
                  <a:pt x="193073" y="293749"/>
                </a:lnTo>
                <a:lnTo>
                  <a:pt x="132928" y="293749"/>
                </a:lnTo>
                <a:lnTo>
                  <a:pt x="110319" y="293831"/>
                </a:lnTo>
                <a:lnTo>
                  <a:pt x="93049" y="294076"/>
                </a:lnTo>
                <a:lnTo>
                  <a:pt x="81118" y="294485"/>
                </a:lnTo>
                <a:lnTo>
                  <a:pt x="74527" y="295057"/>
                </a:lnTo>
                <a:close/>
              </a:path>
              <a:path w="193675" h="295275">
                <a:moveTo>
                  <a:pt x="193073" y="295057"/>
                </a:moveTo>
                <a:lnTo>
                  <a:pt x="189150" y="295057"/>
                </a:lnTo>
                <a:lnTo>
                  <a:pt x="182694" y="294485"/>
                </a:lnTo>
                <a:lnTo>
                  <a:pt x="171172" y="294076"/>
                </a:lnTo>
                <a:lnTo>
                  <a:pt x="154583" y="293831"/>
                </a:lnTo>
                <a:lnTo>
                  <a:pt x="132928" y="293749"/>
                </a:lnTo>
                <a:lnTo>
                  <a:pt x="193073" y="293749"/>
                </a:lnTo>
                <a:lnTo>
                  <a:pt x="193073" y="29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8680159" y="1330549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17977" y="1055985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70" h="436244">
                <a:moveTo>
                  <a:pt x="312915" y="95885"/>
                </a:moveTo>
                <a:lnTo>
                  <a:pt x="293738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13" y="132245"/>
                </a:lnTo>
                <a:lnTo>
                  <a:pt x="230543" y="165557"/>
                </a:lnTo>
                <a:lnTo>
                  <a:pt x="173634" y="177787"/>
                </a:lnTo>
                <a:lnTo>
                  <a:pt x="142316" y="177761"/>
                </a:lnTo>
                <a:lnTo>
                  <a:pt x="131292" y="177596"/>
                </a:lnTo>
                <a:lnTo>
                  <a:pt x="124663" y="177330"/>
                </a:lnTo>
                <a:lnTo>
                  <a:pt x="122466" y="176949"/>
                </a:lnTo>
                <a:lnTo>
                  <a:pt x="122948" y="174929"/>
                </a:lnTo>
                <a:lnTo>
                  <a:pt x="124421" y="169316"/>
                </a:lnTo>
                <a:lnTo>
                  <a:pt x="130302" y="147307"/>
                </a:lnTo>
                <a:lnTo>
                  <a:pt x="134200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83" y="49682"/>
                </a:lnTo>
                <a:lnTo>
                  <a:pt x="161975" y="49974"/>
                </a:lnTo>
                <a:lnTo>
                  <a:pt x="163715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05" y="49250"/>
                </a:lnTo>
                <a:lnTo>
                  <a:pt x="219430" y="49682"/>
                </a:lnTo>
                <a:lnTo>
                  <a:pt x="259892" y="62611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72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14"/>
                </a:lnTo>
                <a:lnTo>
                  <a:pt x="74371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22"/>
                </a:lnTo>
                <a:lnTo>
                  <a:pt x="110693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76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57" y="305511"/>
                </a:lnTo>
                <a:lnTo>
                  <a:pt x="14808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03" y="326428"/>
                </a:lnTo>
                <a:lnTo>
                  <a:pt x="7835" y="326428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02" y="325996"/>
                </a:lnTo>
                <a:lnTo>
                  <a:pt x="131610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74" y="306235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35"/>
                </a:lnTo>
                <a:lnTo>
                  <a:pt x="98488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20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35" y="143027"/>
                </a:lnTo>
                <a:lnTo>
                  <a:pt x="305727" y="128016"/>
                </a:lnTo>
                <a:lnTo>
                  <a:pt x="311124" y="112306"/>
                </a:lnTo>
                <a:lnTo>
                  <a:pt x="312915" y="95885"/>
                </a:lnTo>
                <a:close/>
              </a:path>
              <a:path w="458470" h="436244">
                <a:moveTo>
                  <a:pt x="458038" y="1308"/>
                </a:moveTo>
                <a:lnTo>
                  <a:pt x="456006" y="0"/>
                </a:lnTo>
                <a:lnTo>
                  <a:pt x="444525" y="0"/>
                </a:lnTo>
                <a:lnTo>
                  <a:pt x="438721" y="4356"/>
                </a:lnTo>
                <a:lnTo>
                  <a:pt x="435089" y="7404"/>
                </a:lnTo>
                <a:lnTo>
                  <a:pt x="432181" y="10896"/>
                </a:lnTo>
                <a:lnTo>
                  <a:pt x="419252" y="23964"/>
                </a:lnTo>
                <a:lnTo>
                  <a:pt x="384390" y="75831"/>
                </a:lnTo>
                <a:lnTo>
                  <a:pt x="368261" y="114185"/>
                </a:lnTo>
                <a:lnTo>
                  <a:pt x="358241" y="160820"/>
                </a:lnTo>
                <a:lnTo>
                  <a:pt x="354152" y="203073"/>
                </a:lnTo>
                <a:lnTo>
                  <a:pt x="353872" y="217906"/>
                </a:lnTo>
                <a:lnTo>
                  <a:pt x="355053" y="247497"/>
                </a:lnTo>
                <a:lnTo>
                  <a:pt x="364413" y="305028"/>
                </a:lnTo>
                <a:lnTo>
                  <a:pt x="383374" y="359498"/>
                </a:lnTo>
                <a:lnTo>
                  <a:pt x="413232" y="405701"/>
                </a:lnTo>
                <a:lnTo>
                  <a:pt x="444525" y="435825"/>
                </a:lnTo>
                <a:lnTo>
                  <a:pt x="455866" y="435825"/>
                </a:lnTo>
                <a:lnTo>
                  <a:pt x="458038" y="434517"/>
                </a:lnTo>
                <a:lnTo>
                  <a:pt x="458038" y="431609"/>
                </a:lnTo>
                <a:lnTo>
                  <a:pt x="446709" y="418045"/>
                </a:lnTo>
                <a:lnTo>
                  <a:pt x="432333" y="399656"/>
                </a:lnTo>
                <a:lnTo>
                  <a:pt x="410972" y="362165"/>
                </a:lnTo>
                <a:lnTo>
                  <a:pt x="397002" y="319430"/>
                </a:lnTo>
                <a:lnTo>
                  <a:pt x="387540" y="261924"/>
                </a:lnTo>
                <a:lnTo>
                  <a:pt x="385699" y="217906"/>
                </a:lnTo>
                <a:lnTo>
                  <a:pt x="386156" y="195326"/>
                </a:lnTo>
                <a:lnTo>
                  <a:pt x="389864" y="153276"/>
                </a:lnTo>
                <a:lnTo>
                  <a:pt x="397027" y="115824"/>
                </a:lnTo>
                <a:lnTo>
                  <a:pt x="411403" y="73647"/>
                </a:lnTo>
                <a:lnTo>
                  <a:pt x="432765" y="36169"/>
                </a:lnTo>
                <a:lnTo>
                  <a:pt x="455574" y="7835"/>
                </a:lnTo>
                <a:lnTo>
                  <a:pt x="458038" y="4787"/>
                </a:lnTo>
                <a:lnTo>
                  <a:pt x="458038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722714" y="105598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38506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38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47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58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06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36"/>
                </a:lnTo>
                <a:lnTo>
                  <a:pt x="359511" y="217906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68" y="394195"/>
                </a:lnTo>
                <a:lnTo>
                  <a:pt x="291960" y="424929"/>
                </a:lnTo>
                <a:lnTo>
                  <a:pt x="287159" y="430593"/>
                </a:lnTo>
                <a:lnTo>
                  <a:pt x="287451" y="432346"/>
                </a:lnTo>
                <a:lnTo>
                  <a:pt x="287883" y="433654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36" y="321640"/>
                </a:lnTo>
                <a:lnTo>
                  <a:pt x="386969" y="275005"/>
                </a:lnTo>
                <a:lnTo>
                  <a:pt x="391045" y="232600"/>
                </a:lnTo>
                <a:lnTo>
                  <a:pt x="391325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0422171" y="1154037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1099915" y="1082562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50523" y="1055985"/>
            <a:ext cx="459105" cy="436245"/>
          </a:xfrm>
          <a:custGeom>
            <a:avLst/>
            <a:gdLst/>
            <a:ahLst/>
            <a:cxnLst/>
            <a:rect l="l" t="t" r="r" b="b"/>
            <a:pathLst>
              <a:path w="459104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64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98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28"/>
                </a:lnTo>
                <a:lnTo>
                  <a:pt x="7848" y="326428"/>
                </a:lnTo>
                <a:lnTo>
                  <a:pt x="8724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54" y="306819"/>
                </a:lnTo>
                <a:lnTo>
                  <a:pt x="118554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27"/>
                </a:lnTo>
                <a:lnTo>
                  <a:pt x="311137" y="112306"/>
                </a:lnTo>
                <a:lnTo>
                  <a:pt x="312928" y="95885"/>
                </a:lnTo>
                <a:close/>
              </a:path>
              <a:path w="459104" h="436244">
                <a:moveTo>
                  <a:pt x="458495" y="1308"/>
                </a:moveTo>
                <a:lnTo>
                  <a:pt x="456463" y="0"/>
                </a:lnTo>
                <a:lnTo>
                  <a:pt x="444982" y="0"/>
                </a:lnTo>
                <a:lnTo>
                  <a:pt x="439178" y="4356"/>
                </a:lnTo>
                <a:lnTo>
                  <a:pt x="435546" y="7404"/>
                </a:lnTo>
                <a:lnTo>
                  <a:pt x="432638" y="10896"/>
                </a:lnTo>
                <a:lnTo>
                  <a:pt x="419709" y="23964"/>
                </a:lnTo>
                <a:lnTo>
                  <a:pt x="384848" y="75831"/>
                </a:lnTo>
                <a:lnTo>
                  <a:pt x="368719" y="114185"/>
                </a:lnTo>
                <a:lnTo>
                  <a:pt x="358698" y="160820"/>
                </a:lnTo>
                <a:lnTo>
                  <a:pt x="354609" y="203073"/>
                </a:lnTo>
                <a:lnTo>
                  <a:pt x="354330" y="217906"/>
                </a:lnTo>
                <a:lnTo>
                  <a:pt x="355511" y="247497"/>
                </a:lnTo>
                <a:lnTo>
                  <a:pt x="364871" y="305028"/>
                </a:lnTo>
                <a:lnTo>
                  <a:pt x="383832" y="359498"/>
                </a:lnTo>
                <a:lnTo>
                  <a:pt x="413689" y="405701"/>
                </a:lnTo>
                <a:lnTo>
                  <a:pt x="444982" y="435825"/>
                </a:lnTo>
                <a:lnTo>
                  <a:pt x="456323" y="435825"/>
                </a:lnTo>
                <a:lnTo>
                  <a:pt x="458495" y="434517"/>
                </a:lnTo>
                <a:lnTo>
                  <a:pt x="458495" y="431609"/>
                </a:lnTo>
                <a:lnTo>
                  <a:pt x="447167" y="418045"/>
                </a:lnTo>
                <a:lnTo>
                  <a:pt x="432790" y="399656"/>
                </a:lnTo>
                <a:lnTo>
                  <a:pt x="411429" y="362165"/>
                </a:lnTo>
                <a:lnTo>
                  <a:pt x="397459" y="319430"/>
                </a:lnTo>
                <a:lnTo>
                  <a:pt x="387997" y="261924"/>
                </a:lnTo>
                <a:lnTo>
                  <a:pt x="386156" y="217906"/>
                </a:lnTo>
                <a:lnTo>
                  <a:pt x="386613" y="195326"/>
                </a:lnTo>
                <a:lnTo>
                  <a:pt x="390321" y="153276"/>
                </a:lnTo>
                <a:lnTo>
                  <a:pt x="397484" y="115824"/>
                </a:lnTo>
                <a:lnTo>
                  <a:pt x="411861" y="73647"/>
                </a:lnTo>
                <a:lnTo>
                  <a:pt x="433222" y="36169"/>
                </a:lnTo>
                <a:lnTo>
                  <a:pt x="456031" y="7835"/>
                </a:lnTo>
                <a:lnTo>
                  <a:pt x="458495" y="4787"/>
                </a:lnTo>
                <a:lnTo>
                  <a:pt x="458495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2055272" y="105598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83"/>
                </a:lnTo>
                <a:lnTo>
                  <a:pt x="103327" y="296367"/>
                </a:lnTo>
                <a:lnTo>
                  <a:pt x="109766" y="264134"/>
                </a:lnTo>
                <a:lnTo>
                  <a:pt x="125437" y="217233"/>
                </a:lnTo>
                <a:lnTo>
                  <a:pt x="149872" y="18347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16" y="212077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769" y="217906"/>
                </a:moveTo>
                <a:lnTo>
                  <a:pt x="387083" y="159296"/>
                </a:lnTo>
                <a:lnTo>
                  <a:pt x="373024" y="102857"/>
                </a:lnTo>
                <a:lnTo>
                  <a:pt x="348729" y="52082"/>
                </a:lnTo>
                <a:lnTo>
                  <a:pt x="313321" y="10452"/>
                </a:lnTo>
                <a:lnTo>
                  <a:pt x="301117" y="0"/>
                </a:lnTo>
                <a:lnTo>
                  <a:pt x="291528" y="0"/>
                </a:lnTo>
                <a:lnTo>
                  <a:pt x="289788" y="431"/>
                </a:lnTo>
                <a:lnTo>
                  <a:pt x="288328" y="1308"/>
                </a:lnTo>
                <a:lnTo>
                  <a:pt x="287604" y="2908"/>
                </a:lnTo>
                <a:lnTo>
                  <a:pt x="287604" y="5232"/>
                </a:lnTo>
                <a:lnTo>
                  <a:pt x="316712" y="41630"/>
                </a:lnTo>
                <a:lnTo>
                  <a:pt x="335635" y="77698"/>
                </a:lnTo>
                <a:lnTo>
                  <a:pt x="349148" y="119100"/>
                </a:lnTo>
                <a:lnTo>
                  <a:pt x="357251" y="165836"/>
                </a:lnTo>
                <a:lnTo>
                  <a:pt x="359956" y="217906"/>
                </a:lnTo>
                <a:lnTo>
                  <a:pt x="357251" y="269989"/>
                </a:lnTo>
                <a:lnTo>
                  <a:pt x="349148" y="316725"/>
                </a:lnTo>
                <a:lnTo>
                  <a:pt x="335635" y="358127"/>
                </a:lnTo>
                <a:lnTo>
                  <a:pt x="316712" y="394195"/>
                </a:lnTo>
                <a:lnTo>
                  <a:pt x="292404" y="424929"/>
                </a:lnTo>
                <a:lnTo>
                  <a:pt x="287604" y="430593"/>
                </a:lnTo>
                <a:lnTo>
                  <a:pt x="287896" y="432346"/>
                </a:lnTo>
                <a:lnTo>
                  <a:pt x="288328" y="433654"/>
                </a:lnTo>
                <a:lnTo>
                  <a:pt x="289496" y="435394"/>
                </a:lnTo>
                <a:lnTo>
                  <a:pt x="290220" y="435825"/>
                </a:lnTo>
                <a:lnTo>
                  <a:pt x="301117" y="435825"/>
                </a:lnTo>
                <a:lnTo>
                  <a:pt x="302856" y="434086"/>
                </a:lnTo>
                <a:lnTo>
                  <a:pt x="311429" y="427253"/>
                </a:lnTo>
                <a:lnTo>
                  <a:pt x="341299" y="394347"/>
                </a:lnTo>
                <a:lnTo>
                  <a:pt x="361264" y="359994"/>
                </a:lnTo>
                <a:lnTo>
                  <a:pt x="377380" y="321640"/>
                </a:lnTo>
                <a:lnTo>
                  <a:pt x="387413" y="275005"/>
                </a:lnTo>
                <a:lnTo>
                  <a:pt x="391490" y="232600"/>
                </a:lnTo>
                <a:lnTo>
                  <a:pt x="391769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15130429" y="3423979"/>
            <a:ext cx="433070" cy="502920"/>
          </a:xfrm>
          <a:custGeom>
            <a:avLst/>
            <a:gdLst/>
            <a:ahLst/>
            <a:cxnLst/>
            <a:rect l="l" t="t" r="r" b="b"/>
            <a:pathLst>
              <a:path w="433069" h="502920">
                <a:moveTo>
                  <a:pt x="180632" y="283285"/>
                </a:moveTo>
                <a:lnTo>
                  <a:pt x="140880" y="283285"/>
                </a:lnTo>
                <a:lnTo>
                  <a:pt x="142404" y="282523"/>
                </a:lnTo>
                <a:lnTo>
                  <a:pt x="152303" y="251301"/>
                </a:lnTo>
                <a:lnTo>
                  <a:pt x="165520" y="210131"/>
                </a:lnTo>
                <a:lnTo>
                  <a:pt x="183573" y="160014"/>
                </a:lnTo>
                <a:lnTo>
                  <a:pt x="207133" y="108897"/>
                </a:lnTo>
                <a:lnTo>
                  <a:pt x="234547" y="62920"/>
                </a:lnTo>
                <a:lnTo>
                  <a:pt x="264056" y="30841"/>
                </a:lnTo>
                <a:lnTo>
                  <a:pt x="302085" y="8138"/>
                </a:lnTo>
                <a:lnTo>
                  <a:pt x="344206" y="0"/>
                </a:lnTo>
                <a:lnTo>
                  <a:pt x="360864" y="1523"/>
                </a:lnTo>
                <a:lnTo>
                  <a:pt x="405128" y="24368"/>
                </a:lnTo>
                <a:lnTo>
                  <a:pt x="424609" y="55590"/>
                </a:lnTo>
                <a:lnTo>
                  <a:pt x="332022" y="55590"/>
                </a:lnTo>
                <a:lnTo>
                  <a:pt x="313650" y="57494"/>
                </a:lnTo>
                <a:lnTo>
                  <a:pt x="278620" y="72725"/>
                </a:lnTo>
                <a:lnTo>
                  <a:pt x="246303" y="102757"/>
                </a:lnTo>
                <a:lnTo>
                  <a:pt x="219269" y="145021"/>
                </a:lnTo>
                <a:lnTo>
                  <a:pt x="202564" y="185477"/>
                </a:lnTo>
                <a:lnTo>
                  <a:pt x="191902" y="226980"/>
                </a:lnTo>
                <a:lnTo>
                  <a:pt x="180632" y="283285"/>
                </a:lnTo>
                <a:close/>
              </a:path>
              <a:path w="433069" h="502920">
                <a:moveTo>
                  <a:pt x="113720" y="502602"/>
                </a:moveTo>
                <a:lnTo>
                  <a:pt x="106612" y="502602"/>
                </a:lnTo>
                <a:lnTo>
                  <a:pt x="96284" y="500175"/>
                </a:lnTo>
                <a:lnTo>
                  <a:pt x="88907" y="495177"/>
                </a:lnTo>
                <a:lnTo>
                  <a:pt x="84480" y="487610"/>
                </a:lnTo>
                <a:lnTo>
                  <a:pt x="83005" y="477472"/>
                </a:lnTo>
                <a:lnTo>
                  <a:pt x="85623" y="465906"/>
                </a:lnTo>
                <a:lnTo>
                  <a:pt x="93476" y="438825"/>
                </a:lnTo>
                <a:lnTo>
                  <a:pt x="106565" y="396227"/>
                </a:lnTo>
                <a:lnTo>
                  <a:pt x="124889" y="338114"/>
                </a:lnTo>
                <a:lnTo>
                  <a:pt x="118543" y="335576"/>
                </a:lnTo>
                <a:lnTo>
                  <a:pt x="114989" y="334306"/>
                </a:lnTo>
                <a:lnTo>
                  <a:pt x="105851" y="331260"/>
                </a:lnTo>
                <a:lnTo>
                  <a:pt x="100266" y="328976"/>
                </a:lnTo>
                <a:lnTo>
                  <a:pt x="60413" y="306638"/>
                </a:lnTo>
                <a:lnTo>
                  <a:pt x="28985" y="276716"/>
                </a:lnTo>
                <a:lnTo>
                  <a:pt x="8947" y="244257"/>
                </a:lnTo>
                <a:lnTo>
                  <a:pt x="823" y="201231"/>
                </a:lnTo>
                <a:lnTo>
                  <a:pt x="0" y="191902"/>
                </a:lnTo>
                <a:lnTo>
                  <a:pt x="1237" y="172436"/>
                </a:lnTo>
                <a:lnTo>
                  <a:pt x="11137" y="126364"/>
                </a:lnTo>
                <a:lnTo>
                  <a:pt x="30698" y="73201"/>
                </a:lnTo>
                <a:lnTo>
                  <a:pt x="58494" y="27509"/>
                </a:lnTo>
                <a:lnTo>
                  <a:pt x="95951" y="8376"/>
                </a:lnTo>
                <a:lnTo>
                  <a:pt x="101282" y="10407"/>
                </a:lnTo>
                <a:lnTo>
                  <a:pt x="101282" y="17514"/>
                </a:lnTo>
                <a:lnTo>
                  <a:pt x="99251" y="21068"/>
                </a:lnTo>
                <a:lnTo>
                  <a:pt x="95189" y="25130"/>
                </a:lnTo>
                <a:lnTo>
                  <a:pt x="80578" y="44025"/>
                </a:lnTo>
                <a:lnTo>
                  <a:pt x="57351" y="85528"/>
                </a:lnTo>
                <a:lnTo>
                  <a:pt x="41978" y="129838"/>
                </a:lnTo>
                <a:lnTo>
                  <a:pt x="31983" y="176672"/>
                </a:lnTo>
                <a:lnTo>
                  <a:pt x="32650" y="189285"/>
                </a:lnTo>
                <a:lnTo>
                  <a:pt x="48356" y="232786"/>
                </a:lnTo>
                <a:lnTo>
                  <a:pt x="78388" y="259439"/>
                </a:lnTo>
                <a:lnTo>
                  <a:pt x="117464" y="277764"/>
                </a:lnTo>
                <a:lnTo>
                  <a:pt x="140880" y="283285"/>
                </a:lnTo>
                <a:lnTo>
                  <a:pt x="180632" y="283285"/>
                </a:lnTo>
                <a:lnTo>
                  <a:pt x="179718" y="287854"/>
                </a:lnTo>
                <a:lnTo>
                  <a:pt x="188856" y="288869"/>
                </a:lnTo>
                <a:lnTo>
                  <a:pt x="193933" y="289377"/>
                </a:lnTo>
                <a:lnTo>
                  <a:pt x="339419" y="289377"/>
                </a:lnTo>
                <a:lnTo>
                  <a:pt x="336972" y="291518"/>
                </a:lnTo>
                <a:lnTo>
                  <a:pt x="281000" y="324930"/>
                </a:lnTo>
                <a:lnTo>
                  <a:pt x="220840" y="342064"/>
                </a:lnTo>
                <a:lnTo>
                  <a:pt x="189618" y="344206"/>
                </a:lnTo>
                <a:lnTo>
                  <a:pt x="176418" y="344206"/>
                </a:lnTo>
                <a:lnTo>
                  <a:pt x="169818" y="344714"/>
                </a:lnTo>
                <a:lnTo>
                  <a:pt x="169818" y="345729"/>
                </a:lnTo>
                <a:lnTo>
                  <a:pt x="164488" y="373144"/>
                </a:lnTo>
                <a:lnTo>
                  <a:pt x="162108" y="386804"/>
                </a:lnTo>
                <a:lnTo>
                  <a:pt x="153826" y="431781"/>
                </a:lnTo>
                <a:lnTo>
                  <a:pt x="145450" y="472903"/>
                </a:lnTo>
                <a:lnTo>
                  <a:pt x="120066" y="501079"/>
                </a:lnTo>
                <a:lnTo>
                  <a:pt x="113720" y="502602"/>
                </a:lnTo>
                <a:close/>
              </a:path>
              <a:path w="433069" h="502920">
                <a:moveTo>
                  <a:pt x="339419" y="289377"/>
                </a:moveTo>
                <a:lnTo>
                  <a:pt x="194948" y="289377"/>
                </a:lnTo>
                <a:lnTo>
                  <a:pt x="237498" y="286093"/>
                </a:lnTo>
                <a:lnTo>
                  <a:pt x="276050" y="276240"/>
                </a:lnTo>
                <a:lnTo>
                  <a:pt x="310604" y="259820"/>
                </a:lnTo>
                <a:lnTo>
                  <a:pt x="341160" y="236832"/>
                </a:lnTo>
                <a:lnTo>
                  <a:pt x="384186" y="182574"/>
                </a:lnTo>
                <a:lnTo>
                  <a:pt x="399035" y="124889"/>
                </a:lnTo>
                <a:lnTo>
                  <a:pt x="397893" y="109753"/>
                </a:lnTo>
                <a:lnTo>
                  <a:pt x="380759" y="74628"/>
                </a:lnTo>
                <a:lnTo>
                  <a:pt x="346491" y="57066"/>
                </a:lnTo>
                <a:lnTo>
                  <a:pt x="332022" y="55590"/>
                </a:lnTo>
                <a:lnTo>
                  <a:pt x="424609" y="55590"/>
                </a:lnTo>
                <a:lnTo>
                  <a:pt x="425286" y="57066"/>
                </a:lnTo>
                <a:lnTo>
                  <a:pt x="430543" y="79769"/>
                </a:lnTo>
                <a:lnTo>
                  <a:pt x="432542" y="106612"/>
                </a:lnTo>
                <a:lnTo>
                  <a:pt x="430496" y="136026"/>
                </a:lnTo>
                <a:lnTo>
                  <a:pt x="414123" y="193140"/>
                </a:lnTo>
                <a:lnTo>
                  <a:pt x="381901" y="246970"/>
                </a:lnTo>
                <a:lnTo>
                  <a:pt x="360959" y="270529"/>
                </a:lnTo>
                <a:lnTo>
                  <a:pt x="339419" y="289377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16889538" y="5402976"/>
            <a:ext cx="478790" cy="701675"/>
          </a:xfrm>
          <a:custGeom>
            <a:avLst/>
            <a:gdLst/>
            <a:ahLst/>
            <a:cxnLst/>
            <a:rect l="l" t="t" r="r" b="b"/>
            <a:pathLst>
              <a:path w="478790" h="701675">
                <a:moveTo>
                  <a:pt x="189629" y="701549"/>
                </a:moveTo>
                <a:lnTo>
                  <a:pt x="170119" y="701549"/>
                </a:lnTo>
                <a:lnTo>
                  <a:pt x="166998" y="698427"/>
                </a:lnTo>
                <a:lnTo>
                  <a:pt x="165437" y="696346"/>
                </a:lnTo>
                <a:lnTo>
                  <a:pt x="165437" y="695306"/>
                </a:lnTo>
                <a:lnTo>
                  <a:pt x="166559" y="689209"/>
                </a:lnTo>
                <a:lnTo>
                  <a:pt x="169924" y="674821"/>
                </a:lnTo>
                <a:lnTo>
                  <a:pt x="196847" y="567911"/>
                </a:lnTo>
                <a:lnTo>
                  <a:pt x="200212" y="554011"/>
                </a:lnTo>
                <a:lnTo>
                  <a:pt x="201334" y="548597"/>
                </a:lnTo>
                <a:lnTo>
                  <a:pt x="197692" y="548077"/>
                </a:lnTo>
                <a:lnTo>
                  <a:pt x="194051" y="547817"/>
                </a:lnTo>
                <a:lnTo>
                  <a:pt x="190409" y="547817"/>
                </a:lnTo>
                <a:lnTo>
                  <a:pt x="136125" y="534209"/>
                </a:lnTo>
                <a:lnTo>
                  <a:pt x="97350" y="510554"/>
                </a:lnTo>
                <a:lnTo>
                  <a:pt x="74086" y="476852"/>
                </a:lnTo>
                <a:lnTo>
                  <a:pt x="66331" y="433103"/>
                </a:lnTo>
                <a:lnTo>
                  <a:pt x="67940" y="416764"/>
                </a:lnTo>
                <a:lnTo>
                  <a:pt x="72769" y="395060"/>
                </a:lnTo>
                <a:lnTo>
                  <a:pt x="80816" y="367991"/>
                </a:lnTo>
                <a:lnTo>
                  <a:pt x="103398" y="303611"/>
                </a:lnTo>
                <a:lnTo>
                  <a:pt x="111592" y="278005"/>
                </a:lnTo>
                <a:lnTo>
                  <a:pt x="116664" y="258740"/>
                </a:lnTo>
                <a:lnTo>
                  <a:pt x="118615" y="244254"/>
                </a:lnTo>
                <a:lnTo>
                  <a:pt x="118615" y="233329"/>
                </a:lnTo>
                <a:lnTo>
                  <a:pt x="117575" y="231508"/>
                </a:lnTo>
                <a:lnTo>
                  <a:pt x="113413" y="227346"/>
                </a:lnTo>
                <a:lnTo>
                  <a:pt x="110551" y="226306"/>
                </a:lnTo>
                <a:lnTo>
                  <a:pt x="103788" y="226306"/>
                </a:lnTo>
                <a:lnTo>
                  <a:pt x="63990" y="248692"/>
                </a:lnTo>
                <a:lnTo>
                  <a:pt x="43554" y="281614"/>
                </a:lnTo>
                <a:lnTo>
                  <a:pt x="31214" y="316308"/>
                </a:lnTo>
                <a:lnTo>
                  <a:pt x="29133" y="322031"/>
                </a:lnTo>
                <a:lnTo>
                  <a:pt x="0" y="319169"/>
                </a:lnTo>
                <a:lnTo>
                  <a:pt x="0" y="317609"/>
                </a:lnTo>
                <a:lnTo>
                  <a:pt x="16290" y="268299"/>
                </a:lnTo>
                <a:lnTo>
                  <a:pt x="47602" y="226306"/>
                </a:lnTo>
                <a:lnTo>
                  <a:pt x="92522" y="199237"/>
                </a:lnTo>
                <a:lnTo>
                  <a:pt x="109251" y="197432"/>
                </a:lnTo>
                <a:lnTo>
                  <a:pt x="124419" y="198603"/>
                </a:lnTo>
                <a:lnTo>
                  <a:pt x="159975" y="216161"/>
                </a:lnTo>
                <a:lnTo>
                  <a:pt x="178703" y="262203"/>
                </a:lnTo>
                <a:lnTo>
                  <a:pt x="177143" y="273225"/>
                </a:lnTo>
                <a:lnTo>
                  <a:pt x="172461" y="290686"/>
                </a:lnTo>
                <a:lnTo>
                  <a:pt x="164657" y="314585"/>
                </a:lnTo>
                <a:lnTo>
                  <a:pt x="153732" y="344921"/>
                </a:lnTo>
                <a:lnTo>
                  <a:pt x="142855" y="376185"/>
                </a:lnTo>
                <a:lnTo>
                  <a:pt x="135198" y="402864"/>
                </a:lnTo>
                <a:lnTo>
                  <a:pt x="130760" y="424958"/>
                </a:lnTo>
                <a:lnTo>
                  <a:pt x="129540" y="442467"/>
                </a:lnTo>
                <a:lnTo>
                  <a:pt x="131735" y="457977"/>
                </a:lnTo>
                <a:lnTo>
                  <a:pt x="150610" y="493971"/>
                </a:lnTo>
                <a:lnTo>
                  <a:pt x="184166" y="512700"/>
                </a:lnTo>
                <a:lnTo>
                  <a:pt x="193530" y="516862"/>
                </a:lnTo>
                <a:lnTo>
                  <a:pt x="201594" y="518943"/>
                </a:lnTo>
                <a:lnTo>
                  <a:pt x="209138" y="518943"/>
                </a:lnTo>
                <a:lnTo>
                  <a:pt x="273128" y="260642"/>
                </a:lnTo>
                <a:lnTo>
                  <a:pt x="328471" y="43388"/>
                </a:lnTo>
                <a:lnTo>
                  <a:pt x="336556" y="12173"/>
                </a:lnTo>
                <a:lnTo>
                  <a:pt x="339459" y="1560"/>
                </a:lnTo>
                <a:lnTo>
                  <a:pt x="341020" y="520"/>
                </a:lnTo>
                <a:lnTo>
                  <a:pt x="345182" y="0"/>
                </a:lnTo>
                <a:lnTo>
                  <a:pt x="362350" y="0"/>
                </a:lnTo>
                <a:lnTo>
                  <a:pt x="367552" y="1820"/>
                </a:lnTo>
                <a:lnTo>
                  <a:pt x="367552" y="5462"/>
                </a:lnTo>
                <a:lnTo>
                  <a:pt x="365024" y="18042"/>
                </a:lnTo>
                <a:lnTo>
                  <a:pt x="357439" y="50161"/>
                </a:lnTo>
                <a:lnTo>
                  <a:pt x="344797" y="101822"/>
                </a:lnTo>
                <a:lnTo>
                  <a:pt x="240352" y="520504"/>
                </a:lnTo>
                <a:lnTo>
                  <a:pt x="240352" y="521024"/>
                </a:lnTo>
                <a:lnTo>
                  <a:pt x="241913" y="521284"/>
                </a:lnTo>
                <a:lnTo>
                  <a:pt x="245035" y="521284"/>
                </a:lnTo>
                <a:lnTo>
                  <a:pt x="310390" y="504116"/>
                </a:lnTo>
                <a:lnTo>
                  <a:pt x="372234" y="452612"/>
                </a:lnTo>
                <a:lnTo>
                  <a:pt x="398572" y="418861"/>
                </a:lnTo>
                <a:lnTo>
                  <a:pt x="429006" y="354871"/>
                </a:lnTo>
                <a:lnTo>
                  <a:pt x="433103" y="324632"/>
                </a:lnTo>
                <a:lnTo>
                  <a:pt x="432713" y="315609"/>
                </a:lnTo>
                <a:lnTo>
                  <a:pt x="418016" y="277550"/>
                </a:lnTo>
                <a:lnTo>
                  <a:pt x="407611" y="270266"/>
                </a:lnTo>
                <a:lnTo>
                  <a:pt x="402929" y="265584"/>
                </a:lnTo>
                <a:lnTo>
                  <a:pt x="395840" y="225916"/>
                </a:lnTo>
                <a:lnTo>
                  <a:pt x="429201" y="196798"/>
                </a:lnTo>
                <a:lnTo>
                  <a:pt x="438565" y="195871"/>
                </a:lnTo>
                <a:lnTo>
                  <a:pt x="445833" y="196749"/>
                </a:lnTo>
                <a:lnTo>
                  <a:pt x="475243" y="228452"/>
                </a:lnTo>
                <a:lnTo>
                  <a:pt x="478364" y="255960"/>
                </a:lnTo>
                <a:lnTo>
                  <a:pt x="477828" y="268250"/>
                </a:lnTo>
                <a:lnTo>
                  <a:pt x="469780" y="316828"/>
                </a:lnTo>
                <a:lnTo>
                  <a:pt x="458660" y="361016"/>
                </a:lnTo>
                <a:lnTo>
                  <a:pt x="440858" y="405644"/>
                </a:lnTo>
                <a:lnTo>
                  <a:pt x="421202" y="438760"/>
                </a:lnTo>
                <a:lnTo>
                  <a:pt x="396767" y="469244"/>
                </a:lnTo>
                <a:lnTo>
                  <a:pt x="367552" y="497093"/>
                </a:lnTo>
                <a:lnTo>
                  <a:pt x="335899" y="520309"/>
                </a:lnTo>
                <a:lnTo>
                  <a:pt x="272299" y="546841"/>
                </a:lnTo>
                <a:lnTo>
                  <a:pt x="240352" y="550158"/>
                </a:lnTo>
                <a:lnTo>
                  <a:pt x="232549" y="550158"/>
                </a:lnTo>
                <a:lnTo>
                  <a:pt x="214600" y="622732"/>
                </a:lnTo>
                <a:lnTo>
                  <a:pt x="195871" y="696867"/>
                </a:lnTo>
                <a:lnTo>
                  <a:pt x="194831" y="699988"/>
                </a:lnTo>
                <a:lnTo>
                  <a:pt x="189629" y="701549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5936687" y="4475824"/>
            <a:ext cx="436245" cy="210185"/>
          </a:xfrm>
          <a:custGeom>
            <a:avLst/>
            <a:gdLst/>
            <a:ahLst/>
            <a:cxnLst/>
            <a:rect l="l" t="t" r="r" b="b"/>
            <a:pathLst>
              <a:path w="436244" h="210185">
                <a:moveTo>
                  <a:pt x="424120" y="209833"/>
                </a:moveTo>
                <a:lnTo>
                  <a:pt x="418357" y="209833"/>
                </a:lnTo>
                <a:lnTo>
                  <a:pt x="416523" y="209571"/>
                </a:lnTo>
                <a:lnTo>
                  <a:pt x="413380" y="208523"/>
                </a:lnTo>
                <a:lnTo>
                  <a:pt x="412070" y="207476"/>
                </a:lnTo>
                <a:lnTo>
                  <a:pt x="409974" y="204332"/>
                </a:lnTo>
                <a:lnTo>
                  <a:pt x="408927" y="203284"/>
                </a:lnTo>
                <a:lnTo>
                  <a:pt x="406831" y="202236"/>
                </a:lnTo>
                <a:lnTo>
                  <a:pt x="406045" y="201188"/>
                </a:lnTo>
                <a:lnTo>
                  <a:pt x="405521" y="199617"/>
                </a:lnTo>
                <a:lnTo>
                  <a:pt x="404735" y="115526"/>
                </a:lnTo>
                <a:lnTo>
                  <a:pt x="404735" y="31435"/>
                </a:lnTo>
                <a:lnTo>
                  <a:pt x="11002" y="31435"/>
                </a:lnTo>
                <a:lnTo>
                  <a:pt x="3667" y="27768"/>
                </a:lnTo>
                <a:lnTo>
                  <a:pt x="0" y="22528"/>
                </a:lnTo>
                <a:lnTo>
                  <a:pt x="0" y="8906"/>
                </a:lnTo>
                <a:lnTo>
                  <a:pt x="3667" y="3667"/>
                </a:lnTo>
                <a:lnTo>
                  <a:pt x="11002" y="0"/>
                </a:lnTo>
                <a:lnTo>
                  <a:pt x="424382" y="0"/>
                </a:lnTo>
                <a:lnTo>
                  <a:pt x="428050" y="1571"/>
                </a:lnTo>
                <a:lnTo>
                  <a:pt x="431979" y="4977"/>
                </a:lnTo>
                <a:lnTo>
                  <a:pt x="436171" y="10216"/>
                </a:lnTo>
                <a:lnTo>
                  <a:pt x="436171" y="199617"/>
                </a:lnTo>
                <a:lnTo>
                  <a:pt x="429360" y="206428"/>
                </a:lnTo>
                <a:lnTo>
                  <a:pt x="424120" y="209833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6443585" y="4408242"/>
            <a:ext cx="447675" cy="356235"/>
          </a:xfrm>
          <a:custGeom>
            <a:avLst/>
            <a:gdLst/>
            <a:ahLst/>
            <a:cxnLst/>
            <a:rect l="l" t="t" r="r" b="b"/>
            <a:pathLst>
              <a:path w="447675" h="356235">
                <a:moveTo>
                  <a:pt x="132816" y="356010"/>
                </a:moveTo>
                <a:lnTo>
                  <a:pt x="77410" y="346186"/>
                </a:lnTo>
                <a:lnTo>
                  <a:pt x="35365" y="316715"/>
                </a:lnTo>
                <a:lnTo>
                  <a:pt x="8841" y="274080"/>
                </a:lnTo>
                <a:lnTo>
                  <a:pt x="0" y="224765"/>
                </a:lnTo>
                <a:lnTo>
                  <a:pt x="4224" y="181345"/>
                </a:lnTo>
                <a:lnTo>
                  <a:pt x="16896" y="140675"/>
                </a:lnTo>
                <a:lnTo>
                  <a:pt x="38017" y="102755"/>
                </a:lnTo>
                <a:lnTo>
                  <a:pt x="67586" y="67586"/>
                </a:lnTo>
                <a:lnTo>
                  <a:pt x="102215" y="38017"/>
                </a:lnTo>
                <a:lnTo>
                  <a:pt x="138513" y="16896"/>
                </a:lnTo>
                <a:lnTo>
                  <a:pt x="176482" y="4224"/>
                </a:lnTo>
                <a:lnTo>
                  <a:pt x="216120" y="0"/>
                </a:lnTo>
                <a:lnTo>
                  <a:pt x="242251" y="1964"/>
                </a:lnTo>
                <a:lnTo>
                  <a:pt x="265632" y="7858"/>
                </a:lnTo>
                <a:lnTo>
                  <a:pt x="286261" y="17682"/>
                </a:lnTo>
                <a:lnTo>
                  <a:pt x="301075" y="29078"/>
                </a:lnTo>
                <a:lnTo>
                  <a:pt x="212191" y="29078"/>
                </a:lnTo>
                <a:lnTo>
                  <a:pt x="185912" y="32663"/>
                </a:lnTo>
                <a:lnTo>
                  <a:pt x="138366" y="61348"/>
                </a:lnTo>
                <a:lnTo>
                  <a:pt x="106979" y="103541"/>
                </a:lnTo>
                <a:lnTo>
                  <a:pt x="89690" y="145979"/>
                </a:lnTo>
                <a:lnTo>
                  <a:pt x="76624" y="196473"/>
                </a:lnTo>
                <a:lnTo>
                  <a:pt x="69551" y="237340"/>
                </a:lnTo>
                <a:lnTo>
                  <a:pt x="68372" y="253057"/>
                </a:lnTo>
                <a:lnTo>
                  <a:pt x="69600" y="270986"/>
                </a:lnTo>
                <a:lnTo>
                  <a:pt x="88020" y="308856"/>
                </a:lnTo>
                <a:lnTo>
                  <a:pt x="122795" y="325507"/>
                </a:lnTo>
                <a:lnTo>
                  <a:pt x="136745" y="326932"/>
                </a:lnTo>
                <a:lnTo>
                  <a:pt x="242167" y="326932"/>
                </a:lnTo>
                <a:lnTo>
                  <a:pt x="238273" y="328847"/>
                </a:lnTo>
                <a:lnTo>
                  <a:pt x="195687" y="345302"/>
                </a:lnTo>
                <a:lnTo>
                  <a:pt x="157571" y="354241"/>
                </a:lnTo>
                <a:lnTo>
                  <a:pt x="145095" y="355568"/>
                </a:lnTo>
                <a:lnTo>
                  <a:pt x="132816" y="356010"/>
                </a:lnTo>
                <a:close/>
              </a:path>
              <a:path w="447675" h="356235">
                <a:moveTo>
                  <a:pt x="242167" y="326932"/>
                </a:moveTo>
                <a:lnTo>
                  <a:pt x="136745" y="326932"/>
                </a:lnTo>
                <a:lnTo>
                  <a:pt x="156101" y="325884"/>
                </a:lnTo>
                <a:lnTo>
                  <a:pt x="175254" y="322806"/>
                </a:lnTo>
                <a:lnTo>
                  <a:pt x="213763" y="310428"/>
                </a:lnTo>
                <a:lnTo>
                  <a:pt x="260474" y="285230"/>
                </a:lnTo>
                <a:lnTo>
                  <a:pt x="289994" y="259345"/>
                </a:lnTo>
                <a:lnTo>
                  <a:pt x="289061" y="208458"/>
                </a:lnTo>
                <a:lnTo>
                  <a:pt x="287833" y="168181"/>
                </a:lnTo>
                <a:lnTo>
                  <a:pt x="284493" y="119455"/>
                </a:lnTo>
                <a:lnTo>
                  <a:pt x="275848" y="79915"/>
                </a:lnTo>
                <a:lnTo>
                  <a:pt x="239697" y="34726"/>
                </a:lnTo>
                <a:lnTo>
                  <a:pt x="212191" y="29078"/>
                </a:lnTo>
                <a:lnTo>
                  <a:pt x="301075" y="29078"/>
                </a:lnTo>
                <a:lnTo>
                  <a:pt x="331843" y="66408"/>
                </a:lnTo>
                <a:lnTo>
                  <a:pt x="348936" y="108453"/>
                </a:lnTo>
                <a:lnTo>
                  <a:pt x="353799" y="146618"/>
                </a:lnTo>
                <a:lnTo>
                  <a:pt x="354438" y="161108"/>
                </a:lnTo>
                <a:lnTo>
                  <a:pt x="354438" y="183899"/>
                </a:lnTo>
                <a:lnTo>
                  <a:pt x="388960" y="183899"/>
                </a:lnTo>
                <a:lnTo>
                  <a:pt x="376885" y="202662"/>
                </a:lnTo>
                <a:lnTo>
                  <a:pt x="363868" y="220836"/>
                </a:lnTo>
                <a:lnTo>
                  <a:pt x="355223" y="231838"/>
                </a:lnTo>
                <a:lnTo>
                  <a:pt x="356009" y="250700"/>
                </a:lnTo>
                <a:lnTo>
                  <a:pt x="356996" y="270986"/>
                </a:lnTo>
                <a:lnTo>
                  <a:pt x="358367" y="287637"/>
                </a:lnTo>
                <a:lnTo>
                  <a:pt x="359106" y="293138"/>
                </a:lnTo>
                <a:lnTo>
                  <a:pt x="296281" y="293138"/>
                </a:lnTo>
                <a:lnTo>
                  <a:pt x="287637" y="299425"/>
                </a:lnTo>
                <a:lnTo>
                  <a:pt x="283216" y="302765"/>
                </a:lnTo>
                <a:lnTo>
                  <a:pt x="277813" y="306498"/>
                </a:lnTo>
                <a:lnTo>
                  <a:pt x="271428" y="310624"/>
                </a:lnTo>
                <a:lnTo>
                  <a:pt x="264060" y="315143"/>
                </a:lnTo>
                <a:lnTo>
                  <a:pt x="255955" y="319809"/>
                </a:lnTo>
                <a:lnTo>
                  <a:pt x="247360" y="324377"/>
                </a:lnTo>
                <a:lnTo>
                  <a:pt x="242167" y="326932"/>
                </a:lnTo>
                <a:close/>
              </a:path>
              <a:path w="447675" h="356235">
                <a:moveTo>
                  <a:pt x="388960" y="183899"/>
                </a:moveTo>
                <a:lnTo>
                  <a:pt x="354438" y="183899"/>
                </a:lnTo>
                <a:lnTo>
                  <a:pt x="372562" y="153937"/>
                </a:lnTo>
                <a:lnTo>
                  <a:pt x="388427" y="122206"/>
                </a:lnTo>
                <a:lnTo>
                  <a:pt x="402033" y="88707"/>
                </a:lnTo>
                <a:lnTo>
                  <a:pt x="413380" y="53440"/>
                </a:lnTo>
                <a:lnTo>
                  <a:pt x="415475" y="46105"/>
                </a:lnTo>
                <a:lnTo>
                  <a:pt x="417047" y="41914"/>
                </a:lnTo>
                <a:lnTo>
                  <a:pt x="419143" y="39818"/>
                </a:lnTo>
                <a:lnTo>
                  <a:pt x="423334" y="39032"/>
                </a:lnTo>
                <a:lnTo>
                  <a:pt x="430669" y="38508"/>
                </a:lnTo>
                <a:lnTo>
                  <a:pt x="441672" y="38508"/>
                </a:lnTo>
                <a:lnTo>
                  <a:pt x="447173" y="40604"/>
                </a:lnTo>
                <a:lnTo>
                  <a:pt x="447046" y="46105"/>
                </a:lnTo>
                <a:lnTo>
                  <a:pt x="435679" y="88462"/>
                </a:lnTo>
                <a:lnTo>
                  <a:pt x="411808" y="142246"/>
                </a:lnTo>
                <a:lnTo>
                  <a:pt x="389213" y="183506"/>
                </a:lnTo>
                <a:lnTo>
                  <a:pt x="388960" y="183899"/>
                </a:lnTo>
                <a:close/>
              </a:path>
              <a:path w="447675" h="356235">
                <a:moveTo>
                  <a:pt x="428966" y="326932"/>
                </a:moveTo>
                <a:lnTo>
                  <a:pt x="377228" y="326932"/>
                </a:lnTo>
                <a:lnTo>
                  <a:pt x="384564" y="325884"/>
                </a:lnTo>
                <a:lnTo>
                  <a:pt x="391375" y="323002"/>
                </a:lnTo>
                <a:lnTo>
                  <a:pt x="403949" y="313571"/>
                </a:lnTo>
                <a:lnTo>
                  <a:pt x="408402" y="307546"/>
                </a:lnTo>
                <a:lnTo>
                  <a:pt x="411022" y="300211"/>
                </a:lnTo>
                <a:lnTo>
                  <a:pt x="412070" y="296544"/>
                </a:lnTo>
                <a:lnTo>
                  <a:pt x="413380" y="294448"/>
                </a:lnTo>
                <a:lnTo>
                  <a:pt x="416523" y="293400"/>
                </a:lnTo>
                <a:lnTo>
                  <a:pt x="420453" y="292876"/>
                </a:lnTo>
                <a:lnTo>
                  <a:pt x="426740" y="292352"/>
                </a:lnTo>
                <a:lnTo>
                  <a:pt x="437218" y="292352"/>
                </a:lnTo>
                <a:lnTo>
                  <a:pt x="442458" y="294448"/>
                </a:lnTo>
                <a:lnTo>
                  <a:pt x="442349" y="302127"/>
                </a:lnTo>
                <a:lnTo>
                  <a:pt x="440886" y="306760"/>
                </a:lnTo>
                <a:lnTo>
                  <a:pt x="437742" y="313571"/>
                </a:lnTo>
                <a:lnTo>
                  <a:pt x="432487" y="322511"/>
                </a:lnTo>
                <a:lnTo>
                  <a:pt x="428966" y="326932"/>
                </a:lnTo>
                <a:close/>
              </a:path>
              <a:path w="447675" h="356235">
                <a:moveTo>
                  <a:pt x="375657" y="355224"/>
                </a:moveTo>
                <a:lnTo>
                  <a:pt x="370155" y="355224"/>
                </a:lnTo>
                <a:lnTo>
                  <a:pt x="345940" y="351687"/>
                </a:lnTo>
                <a:lnTo>
                  <a:pt x="325949" y="341078"/>
                </a:lnTo>
                <a:lnTo>
                  <a:pt x="310182" y="323395"/>
                </a:lnTo>
                <a:lnTo>
                  <a:pt x="298639" y="298639"/>
                </a:lnTo>
                <a:lnTo>
                  <a:pt x="296281" y="293138"/>
                </a:lnTo>
                <a:lnTo>
                  <a:pt x="359106" y="293138"/>
                </a:lnTo>
                <a:lnTo>
                  <a:pt x="360135" y="300801"/>
                </a:lnTo>
                <a:lnTo>
                  <a:pt x="362297" y="310428"/>
                </a:lnTo>
                <a:lnTo>
                  <a:pt x="365440" y="320906"/>
                </a:lnTo>
                <a:lnTo>
                  <a:pt x="370417" y="326408"/>
                </a:lnTo>
                <a:lnTo>
                  <a:pt x="377228" y="326932"/>
                </a:lnTo>
                <a:lnTo>
                  <a:pt x="428966" y="326932"/>
                </a:lnTo>
                <a:lnTo>
                  <a:pt x="426150" y="330468"/>
                </a:lnTo>
                <a:lnTo>
                  <a:pt x="392553" y="351884"/>
                </a:lnTo>
                <a:lnTo>
                  <a:pt x="384007" y="354192"/>
                </a:lnTo>
                <a:lnTo>
                  <a:pt x="375657" y="355224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3559797" y="3452046"/>
            <a:ext cx="394335" cy="189865"/>
          </a:xfrm>
          <a:custGeom>
            <a:avLst/>
            <a:gdLst/>
            <a:ahLst/>
            <a:cxnLst/>
            <a:rect l="l" t="t" r="r" b="b"/>
            <a:pathLst>
              <a:path w="394334" h="189864">
                <a:moveTo>
                  <a:pt x="383423" y="189698"/>
                </a:moveTo>
                <a:lnTo>
                  <a:pt x="378213" y="189698"/>
                </a:lnTo>
                <a:lnTo>
                  <a:pt x="376555" y="189462"/>
                </a:lnTo>
                <a:lnTo>
                  <a:pt x="373713" y="188514"/>
                </a:lnTo>
                <a:lnTo>
                  <a:pt x="372529" y="187567"/>
                </a:lnTo>
                <a:lnTo>
                  <a:pt x="370635" y="184725"/>
                </a:lnTo>
                <a:lnTo>
                  <a:pt x="369687" y="183778"/>
                </a:lnTo>
                <a:lnTo>
                  <a:pt x="367793" y="182830"/>
                </a:lnTo>
                <a:lnTo>
                  <a:pt x="367082" y="181883"/>
                </a:lnTo>
                <a:lnTo>
                  <a:pt x="366609" y="180462"/>
                </a:lnTo>
                <a:lnTo>
                  <a:pt x="365898" y="104440"/>
                </a:lnTo>
                <a:lnTo>
                  <a:pt x="365898" y="28419"/>
                </a:lnTo>
                <a:lnTo>
                  <a:pt x="9946" y="28419"/>
                </a:lnTo>
                <a:lnTo>
                  <a:pt x="3315" y="25103"/>
                </a:lnTo>
                <a:lnTo>
                  <a:pt x="0" y="20367"/>
                </a:lnTo>
                <a:lnTo>
                  <a:pt x="0" y="8052"/>
                </a:lnTo>
                <a:lnTo>
                  <a:pt x="3315" y="3315"/>
                </a:lnTo>
                <a:lnTo>
                  <a:pt x="9946" y="0"/>
                </a:lnTo>
                <a:lnTo>
                  <a:pt x="383660" y="0"/>
                </a:lnTo>
                <a:lnTo>
                  <a:pt x="386976" y="1420"/>
                </a:lnTo>
                <a:lnTo>
                  <a:pt x="390528" y="4499"/>
                </a:lnTo>
                <a:lnTo>
                  <a:pt x="394317" y="9236"/>
                </a:lnTo>
                <a:lnTo>
                  <a:pt x="394317" y="180462"/>
                </a:lnTo>
                <a:lnTo>
                  <a:pt x="388160" y="186620"/>
                </a:lnTo>
                <a:lnTo>
                  <a:pt x="383423" y="189698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4010208" y="3204091"/>
            <a:ext cx="391160" cy="638810"/>
          </a:xfrm>
          <a:custGeom>
            <a:avLst/>
            <a:gdLst/>
            <a:ahLst/>
            <a:cxnLst/>
            <a:rect l="l" t="t" r="r" b="b"/>
            <a:pathLst>
              <a:path w="391159" h="638810">
                <a:moveTo>
                  <a:pt x="22024" y="638723"/>
                </a:moveTo>
                <a:lnTo>
                  <a:pt x="4262" y="638723"/>
                </a:lnTo>
                <a:lnTo>
                  <a:pt x="1420" y="635882"/>
                </a:lnTo>
                <a:lnTo>
                  <a:pt x="0" y="633987"/>
                </a:lnTo>
                <a:lnTo>
                  <a:pt x="0" y="633040"/>
                </a:lnTo>
                <a:lnTo>
                  <a:pt x="8980" y="595640"/>
                </a:lnTo>
                <a:lnTo>
                  <a:pt x="20206" y="550169"/>
                </a:lnTo>
                <a:lnTo>
                  <a:pt x="56128" y="405685"/>
                </a:lnTo>
                <a:lnTo>
                  <a:pt x="77068" y="321848"/>
                </a:lnTo>
                <a:lnTo>
                  <a:pt x="92618" y="259951"/>
                </a:lnTo>
                <a:lnTo>
                  <a:pt x="104554" y="212917"/>
                </a:lnTo>
                <a:lnTo>
                  <a:pt x="115808" y="170515"/>
                </a:lnTo>
                <a:lnTo>
                  <a:pt x="133748" y="125222"/>
                </a:lnTo>
                <a:lnTo>
                  <a:pt x="156306" y="85968"/>
                </a:lnTo>
                <a:lnTo>
                  <a:pt x="180462" y="54707"/>
                </a:lnTo>
                <a:lnTo>
                  <a:pt x="223446" y="18783"/>
                </a:lnTo>
                <a:lnTo>
                  <a:pt x="266075" y="2087"/>
                </a:lnTo>
                <a:lnTo>
                  <a:pt x="288456" y="0"/>
                </a:lnTo>
                <a:lnTo>
                  <a:pt x="289876" y="0"/>
                </a:lnTo>
                <a:lnTo>
                  <a:pt x="310925" y="1687"/>
                </a:lnTo>
                <a:lnTo>
                  <a:pt x="330019" y="6749"/>
                </a:lnTo>
                <a:lnTo>
                  <a:pt x="347159" y="15186"/>
                </a:lnTo>
                <a:lnTo>
                  <a:pt x="362346" y="26998"/>
                </a:lnTo>
                <a:lnTo>
                  <a:pt x="286324" y="26998"/>
                </a:lnTo>
                <a:lnTo>
                  <a:pt x="271626" y="28064"/>
                </a:lnTo>
                <a:lnTo>
                  <a:pt x="230196" y="44049"/>
                </a:lnTo>
                <a:lnTo>
                  <a:pt x="195960" y="74822"/>
                </a:lnTo>
                <a:lnTo>
                  <a:pt x="171403" y="112611"/>
                </a:lnTo>
                <a:lnTo>
                  <a:pt x="154130" y="146581"/>
                </a:lnTo>
                <a:lnTo>
                  <a:pt x="139787" y="188411"/>
                </a:lnTo>
                <a:lnTo>
                  <a:pt x="126187" y="241031"/>
                </a:lnTo>
                <a:lnTo>
                  <a:pt x="115808" y="282061"/>
                </a:lnTo>
                <a:lnTo>
                  <a:pt x="105506" y="323180"/>
                </a:lnTo>
                <a:lnTo>
                  <a:pt x="93428" y="372914"/>
                </a:lnTo>
                <a:lnTo>
                  <a:pt x="90941" y="388870"/>
                </a:lnTo>
                <a:lnTo>
                  <a:pt x="90941" y="396449"/>
                </a:lnTo>
                <a:lnTo>
                  <a:pt x="99734" y="440810"/>
                </a:lnTo>
                <a:lnTo>
                  <a:pt x="108111" y="454235"/>
                </a:lnTo>
                <a:lnTo>
                  <a:pt x="73653" y="454235"/>
                </a:lnTo>
                <a:lnTo>
                  <a:pt x="73179" y="454708"/>
                </a:lnTo>
                <a:lnTo>
                  <a:pt x="27708" y="634461"/>
                </a:lnTo>
                <a:lnTo>
                  <a:pt x="26761" y="637302"/>
                </a:lnTo>
                <a:lnTo>
                  <a:pt x="22024" y="638723"/>
                </a:lnTo>
                <a:close/>
              </a:path>
              <a:path w="391159" h="638810">
                <a:moveTo>
                  <a:pt x="337107" y="203198"/>
                </a:moveTo>
                <a:lnTo>
                  <a:pt x="287035" y="203198"/>
                </a:lnTo>
                <a:lnTo>
                  <a:pt x="290587" y="201066"/>
                </a:lnTo>
                <a:lnTo>
                  <a:pt x="305981" y="185672"/>
                </a:lnTo>
                <a:lnTo>
                  <a:pt x="330374" y="143043"/>
                </a:lnTo>
                <a:lnTo>
                  <a:pt x="333926" y="128597"/>
                </a:lnTo>
                <a:lnTo>
                  <a:pt x="335081" y="122735"/>
                </a:lnTo>
                <a:lnTo>
                  <a:pt x="336413" y="116519"/>
                </a:lnTo>
                <a:lnTo>
                  <a:pt x="337923" y="109947"/>
                </a:lnTo>
                <a:lnTo>
                  <a:pt x="339610" y="103019"/>
                </a:lnTo>
                <a:lnTo>
                  <a:pt x="340558" y="98757"/>
                </a:lnTo>
                <a:lnTo>
                  <a:pt x="341031" y="90941"/>
                </a:lnTo>
                <a:lnTo>
                  <a:pt x="340946" y="69094"/>
                </a:lnTo>
                <a:lnTo>
                  <a:pt x="340794" y="65601"/>
                </a:lnTo>
                <a:lnTo>
                  <a:pt x="305951" y="29262"/>
                </a:lnTo>
                <a:lnTo>
                  <a:pt x="286324" y="26998"/>
                </a:lnTo>
                <a:lnTo>
                  <a:pt x="362346" y="26998"/>
                </a:lnTo>
                <a:lnTo>
                  <a:pt x="374779" y="41430"/>
                </a:lnTo>
                <a:lnTo>
                  <a:pt x="383660" y="57726"/>
                </a:lnTo>
                <a:lnTo>
                  <a:pt x="388989" y="75888"/>
                </a:lnTo>
                <a:lnTo>
                  <a:pt x="390765" y="95915"/>
                </a:lnTo>
                <a:lnTo>
                  <a:pt x="386147" y="131616"/>
                </a:lnTo>
                <a:lnTo>
                  <a:pt x="372293" y="164121"/>
                </a:lnTo>
                <a:lnTo>
                  <a:pt x="349202" y="193428"/>
                </a:lnTo>
                <a:lnTo>
                  <a:pt x="337107" y="203198"/>
                </a:lnTo>
                <a:close/>
              </a:path>
              <a:path w="391159" h="638810">
                <a:moveTo>
                  <a:pt x="230196" y="246537"/>
                </a:moveTo>
                <a:lnTo>
                  <a:pt x="223091" y="246537"/>
                </a:lnTo>
                <a:lnTo>
                  <a:pt x="198535" y="245160"/>
                </a:lnTo>
                <a:lnTo>
                  <a:pt x="180995" y="241031"/>
                </a:lnTo>
                <a:lnTo>
                  <a:pt x="170471" y="234148"/>
                </a:lnTo>
                <a:lnTo>
                  <a:pt x="166963" y="224512"/>
                </a:lnTo>
                <a:lnTo>
                  <a:pt x="166963" y="221196"/>
                </a:lnTo>
                <a:lnTo>
                  <a:pt x="209592" y="195915"/>
                </a:lnTo>
                <a:lnTo>
                  <a:pt x="234459" y="194672"/>
                </a:lnTo>
                <a:lnTo>
                  <a:pt x="248136" y="195205"/>
                </a:lnTo>
                <a:lnTo>
                  <a:pt x="261457" y="196803"/>
                </a:lnTo>
                <a:lnTo>
                  <a:pt x="274423" y="199468"/>
                </a:lnTo>
                <a:lnTo>
                  <a:pt x="287035" y="203198"/>
                </a:lnTo>
                <a:lnTo>
                  <a:pt x="337107" y="203198"/>
                </a:lnTo>
                <a:lnTo>
                  <a:pt x="316875" y="219539"/>
                </a:lnTo>
                <a:lnTo>
                  <a:pt x="326111" y="228775"/>
                </a:lnTo>
                <a:lnTo>
                  <a:pt x="332496" y="236590"/>
                </a:lnTo>
                <a:lnTo>
                  <a:pt x="283482" y="236590"/>
                </a:lnTo>
                <a:lnTo>
                  <a:pt x="268962" y="240942"/>
                </a:lnTo>
                <a:lnTo>
                  <a:pt x="255240" y="244050"/>
                </a:lnTo>
                <a:lnTo>
                  <a:pt x="242319" y="245915"/>
                </a:lnTo>
                <a:lnTo>
                  <a:pt x="230196" y="246537"/>
                </a:lnTo>
                <a:close/>
              </a:path>
              <a:path w="391159" h="638810">
                <a:moveTo>
                  <a:pt x="261539" y="482417"/>
                </a:moveTo>
                <a:lnTo>
                  <a:pt x="168384" y="482417"/>
                </a:lnTo>
                <a:lnTo>
                  <a:pt x="183526" y="481307"/>
                </a:lnTo>
                <a:lnTo>
                  <a:pt x="199112" y="477977"/>
                </a:lnTo>
                <a:lnTo>
                  <a:pt x="247514" y="454176"/>
                </a:lnTo>
                <a:lnTo>
                  <a:pt x="274512" y="423625"/>
                </a:lnTo>
                <a:lnTo>
                  <a:pt x="295560" y="377799"/>
                </a:lnTo>
                <a:lnTo>
                  <a:pt x="305152" y="334504"/>
                </a:lnTo>
                <a:lnTo>
                  <a:pt x="308349" y="302665"/>
                </a:lnTo>
                <a:lnTo>
                  <a:pt x="306795" y="283082"/>
                </a:lnTo>
                <a:lnTo>
                  <a:pt x="302132" y="265542"/>
                </a:lnTo>
                <a:lnTo>
                  <a:pt x="294361" y="250045"/>
                </a:lnTo>
                <a:lnTo>
                  <a:pt x="283482" y="236590"/>
                </a:lnTo>
                <a:lnTo>
                  <a:pt x="332496" y="236590"/>
                </a:lnTo>
                <a:lnTo>
                  <a:pt x="341964" y="248180"/>
                </a:lnTo>
                <a:lnTo>
                  <a:pt x="353287" y="270161"/>
                </a:lnTo>
                <a:lnTo>
                  <a:pt x="360081" y="294717"/>
                </a:lnTo>
                <a:lnTo>
                  <a:pt x="362346" y="321848"/>
                </a:lnTo>
                <a:lnTo>
                  <a:pt x="358571" y="360259"/>
                </a:lnTo>
                <a:lnTo>
                  <a:pt x="347248" y="395205"/>
                </a:lnTo>
                <a:lnTo>
                  <a:pt x="328376" y="426689"/>
                </a:lnTo>
                <a:lnTo>
                  <a:pt x="301955" y="454708"/>
                </a:lnTo>
                <a:lnTo>
                  <a:pt x="270827" y="477755"/>
                </a:lnTo>
                <a:lnTo>
                  <a:pt x="261539" y="482417"/>
                </a:lnTo>
                <a:close/>
              </a:path>
              <a:path w="391159" h="638810">
                <a:moveTo>
                  <a:pt x="166252" y="507995"/>
                </a:moveTo>
                <a:lnTo>
                  <a:pt x="127886" y="502311"/>
                </a:lnTo>
                <a:lnTo>
                  <a:pt x="94257" y="483601"/>
                </a:lnTo>
                <a:lnTo>
                  <a:pt x="74837" y="455656"/>
                </a:lnTo>
                <a:lnTo>
                  <a:pt x="73653" y="454235"/>
                </a:lnTo>
                <a:lnTo>
                  <a:pt x="108111" y="454235"/>
                </a:lnTo>
                <a:lnTo>
                  <a:pt x="118695" y="465632"/>
                </a:lnTo>
                <a:lnTo>
                  <a:pt x="133037" y="474957"/>
                </a:lnTo>
                <a:lnTo>
                  <a:pt x="149601" y="480552"/>
                </a:lnTo>
                <a:lnTo>
                  <a:pt x="168384" y="482417"/>
                </a:lnTo>
                <a:lnTo>
                  <a:pt x="261539" y="482417"/>
                </a:lnTo>
                <a:lnTo>
                  <a:pt x="237834" y="494318"/>
                </a:lnTo>
                <a:lnTo>
                  <a:pt x="202976" y="504398"/>
                </a:lnTo>
                <a:lnTo>
                  <a:pt x="166252" y="507995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/>
          <p:cNvGrpSpPr/>
          <p:nvPr/>
        </p:nvGrpSpPr>
        <p:grpSpPr>
          <a:xfrm>
            <a:off x="13549326" y="4026193"/>
            <a:ext cx="2948940" cy="1984375"/>
            <a:chOff x="13549326" y="4026193"/>
            <a:chExt cx="2948940" cy="1984375"/>
          </a:xfrm>
        </p:grpSpPr>
        <p:sp>
          <p:nvSpPr>
            <p:cNvPr id="27" name="object 27"/>
            <p:cNvSpPr/>
            <p:nvPr/>
          </p:nvSpPr>
          <p:spPr>
            <a:xfrm>
              <a:off x="13785800" y="4026198"/>
              <a:ext cx="2712720" cy="1647825"/>
            </a:xfrm>
            <a:custGeom>
              <a:avLst/>
              <a:gdLst/>
              <a:ahLst/>
              <a:cxnLst/>
              <a:rect l="l" t="t" r="r" b="b"/>
              <a:pathLst>
                <a:path w="2712719" h="1647825">
                  <a:moveTo>
                    <a:pt x="2712174" y="1595767"/>
                  </a:moveTo>
                  <a:lnTo>
                    <a:pt x="557898" y="1300276"/>
                  </a:lnTo>
                  <a:lnTo>
                    <a:pt x="1860169" y="704189"/>
                  </a:lnTo>
                  <a:lnTo>
                    <a:pt x="1838375" y="656590"/>
                  </a:lnTo>
                  <a:lnTo>
                    <a:pt x="534720" y="1253299"/>
                  </a:lnTo>
                  <a:lnTo>
                    <a:pt x="1286700" y="72529"/>
                  </a:lnTo>
                  <a:lnTo>
                    <a:pt x="1242542" y="44411"/>
                  </a:lnTo>
                  <a:lnTo>
                    <a:pt x="472376" y="1253718"/>
                  </a:lnTo>
                  <a:lnTo>
                    <a:pt x="49606" y="0"/>
                  </a:lnTo>
                  <a:lnTo>
                    <a:pt x="0" y="16725"/>
                  </a:lnTo>
                  <a:lnTo>
                    <a:pt x="440258" y="1322324"/>
                  </a:lnTo>
                  <a:lnTo>
                    <a:pt x="465035" y="1313980"/>
                  </a:lnTo>
                  <a:lnTo>
                    <a:pt x="461492" y="1339888"/>
                  </a:lnTo>
                  <a:lnTo>
                    <a:pt x="2705062" y="1647634"/>
                  </a:lnTo>
                  <a:lnTo>
                    <a:pt x="2712174" y="1595767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13549326" y="5507685"/>
              <a:ext cx="490855" cy="502920"/>
            </a:xfrm>
            <a:custGeom>
              <a:avLst/>
              <a:gdLst/>
              <a:ahLst/>
              <a:cxnLst/>
              <a:rect l="l" t="t" r="r" b="b"/>
              <a:pathLst>
                <a:path w="490855" h="502920">
                  <a:moveTo>
                    <a:pt x="188043" y="502602"/>
                  </a:moveTo>
                  <a:lnTo>
                    <a:pt x="148205" y="499275"/>
                  </a:lnTo>
                  <a:lnTo>
                    <a:pt x="80454" y="472658"/>
                  </a:lnTo>
                  <a:lnTo>
                    <a:pt x="29813" y="420895"/>
                  </a:lnTo>
                  <a:lnTo>
                    <a:pt x="3543" y="352798"/>
                  </a:lnTo>
                  <a:lnTo>
                    <a:pt x="0" y="313175"/>
                  </a:lnTo>
                  <a:lnTo>
                    <a:pt x="2894" y="273812"/>
                  </a:lnTo>
                  <a:lnTo>
                    <a:pt x="11579" y="235227"/>
                  </a:lnTo>
                  <a:lnTo>
                    <a:pt x="26054" y="197420"/>
                  </a:lnTo>
                  <a:lnTo>
                    <a:pt x="46319" y="160390"/>
                  </a:lnTo>
                  <a:lnTo>
                    <a:pt x="70991" y="125650"/>
                  </a:lnTo>
                  <a:lnTo>
                    <a:pt x="98688" y="94713"/>
                  </a:lnTo>
                  <a:lnTo>
                    <a:pt x="129409" y="67578"/>
                  </a:lnTo>
                  <a:lnTo>
                    <a:pt x="163155" y="44245"/>
                  </a:lnTo>
                  <a:lnTo>
                    <a:pt x="198413" y="25449"/>
                  </a:lnTo>
                  <a:lnTo>
                    <a:pt x="268930" y="3672"/>
                  </a:lnTo>
                  <a:lnTo>
                    <a:pt x="304188" y="691"/>
                  </a:lnTo>
                  <a:lnTo>
                    <a:pt x="333700" y="2894"/>
                  </a:lnTo>
                  <a:lnTo>
                    <a:pt x="383130" y="20524"/>
                  </a:lnTo>
                  <a:lnTo>
                    <a:pt x="416185" y="50928"/>
                  </a:lnTo>
                  <a:lnTo>
                    <a:pt x="419641" y="56689"/>
                  </a:lnTo>
                  <a:lnTo>
                    <a:pt x="421586" y="55566"/>
                  </a:lnTo>
                  <a:lnTo>
                    <a:pt x="425345" y="52196"/>
                  </a:lnTo>
                  <a:lnTo>
                    <a:pt x="430919" y="46578"/>
                  </a:lnTo>
                  <a:lnTo>
                    <a:pt x="438308" y="38714"/>
                  </a:lnTo>
                  <a:lnTo>
                    <a:pt x="444991" y="32723"/>
                  </a:lnTo>
                  <a:lnTo>
                    <a:pt x="463426" y="14287"/>
                  </a:lnTo>
                  <a:lnTo>
                    <a:pt x="465731" y="11752"/>
                  </a:lnTo>
                  <a:lnTo>
                    <a:pt x="466652" y="10370"/>
                  </a:lnTo>
                  <a:lnTo>
                    <a:pt x="477022" y="0"/>
                  </a:lnTo>
                  <a:lnTo>
                    <a:pt x="487623" y="0"/>
                  </a:lnTo>
                  <a:lnTo>
                    <a:pt x="490849" y="1613"/>
                  </a:lnTo>
                  <a:lnTo>
                    <a:pt x="490849" y="4839"/>
                  </a:lnTo>
                  <a:lnTo>
                    <a:pt x="489467" y="11795"/>
                  </a:lnTo>
                  <a:lnTo>
                    <a:pt x="478405" y="59152"/>
                  </a:lnTo>
                  <a:lnTo>
                    <a:pt x="468726" y="99552"/>
                  </a:lnTo>
                  <a:lnTo>
                    <a:pt x="443838" y="196339"/>
                  </a:lnTo>
                  <a:lnTo>
                    <a:pt x="427938" y="201870"/>
                  </a:lnTo>
                  <a:lnTo>
                    <a:pt x="416876" y="201870"/>
                  </a:lnTo>
                  <a:lnTo>
                    <a:pt x="414111" y="199105"/>
                  </a:lnTo>
                  <a:lnTo>
                    <a:pt x="412728" y="197031"/>
                  </a:lnTo>
                  <a:lnTo>
                    <a:pt x="412728" y="195187"/>
                  </a:lnTo>
                  <a:lnTo>
                    <a:pt x="413880" y="188043"/>
                  </a:lnTo>
                  <a:lnTo>
                    <a:pt x="415263" y="170529"/>
                  </a:lnTo>
                  <a:lnTo>
                    <a:pt x="415493" y="163155"/>
                  </a:lnTo>
                  <a:lnTo>
                    <a:pt x="415493" y="154859"/>
                  </a:lnTo>
                  <a:lnTo>
                    <a:pt x="409963" y="108885"/>
                  </a:lnTo>
                  <a:lnTo>
                    <a:pt x="393371" y="69133"/>
                  </a:lnTo>
                  <a:lnTo>
                    <a:pt x="363470" y="41480"/>
                  </a:lnTo>
                  <a:lnTo>
                    <a:pt x="318015" y="31801"/>
                  </a:lnTo>
                  <a:lnTo>
                    <a:pt x="311663" y="31931"/>
                  </a:lnTo>
                  <a:lnTo>
                    <a:pt x="264998" y="39708"/>
                  </a:lnTo>
                  <a:lnTo>
                    <a:pt x="222394" y="56344"/>
                  </a:lnTo>
                  <a:lnTo>
                    <a:pt x="180223" y="85553"/>
                  </a:lnTo>
                  <a:lnTo>
                    <a:pt x="146909" y="118045"/>
                  </a:lnTo>
                  <a:lnTo>
                    <a:pt x="120335" y="159526"/>
                  </a:lnTo>
                  <a:lnTo>
                    <a:pt x="104089" y="194784"/>
                  </a:lnTo>
                  <a:lnTo>
                    <a:pt x="88793" y="236610"/>
                  </a:lnTo>
                  <a:lnTo>
                    <a:pt x="78077" y="282929"/>
                  </a:lnTo>
                  <a:lnTo>
                    <a:pt x="73281" y="334607"/>
                  </a:lnTo>
                  <a:lnTo>
                    <a:pt x="73886" y="350724"/>
                  </a:lnTo>
                  <a:lnTo>
                    <a:pt x="82960" y="393371"/>
                  </a:lnTo>
                  <a:lnTo>
                    <a:pt x="107848" y="432777"/>
                  </a:lnTo>
                  <a:lnTo>
                    <a:pt x="142415" y="456282"/>
                  </a:lnTo>
                  <a:lnTo>
                    <a:pt x="194438" y="469763"/>
                  </a:lnTo>
                  <a:lnTo>
                    <a:pt x="209475" y="470800"/>
                  </a:lnTo>
                  <a:lnTo>
                    <a:pt x="227752" y="469807"/>
                  </a:lnTo>
                  <a:lnTo>
                    <a:pt x="277917" y="454900"/>
                  </a:lnTo>
                  <a:lnTo>
                    <a:pt x="313694" y="425993"/>
                  </a:lnTo>
                  <a:lnTo>
                    <a:pt x="334780" y="361612"/>
                  </a:lnTo>
                  <a:lnTo>
                    <a:pt x="288979" y="330459"/>
                  </a:lnTo>
                  <a:lnTo>
                    <a:pt x="263399" y="330459"/>
                  </a:lnTo>
                  <a:lnTo>
                    <a:pt x="260634" y="327694"/>
                  </a:lnTo>
                  <a:lnTo>
                    <a:pt x="259251" y="325850"/>
                  </a:lnTo>
                  <a:lnTo>
                    <a:pt x="259251" y="324006"/>
                  </a:lnTo>
                  <a:lnTo>
                    <a:pt x="260634" y="311793"/>
                  </a:lnTo>
                  <a:lnTo>
                    <a:pt x="262477" y="305801"/>
                  </a:lnTo>
                  <a:lnTo>
                    <a:pt x="264782" y="301423"/>
                  </a:lnTo>
                  <a:lnTo>
                    <a:pt x="267547" y="298657"/>
                  </a:lnTo>
                  <a:lnTo>
                    <a:pt x="279300" y="298657"/>
                  </a:lnTo>
                  <a:lnTo>
                    <a:pt x="295719" y="299262"/>
                  </a:lnTo>
                  <a:lnTo>
                    <a:pt x="317323" y="299694"/>
                  </a:lnTo>
                  <a:lnTo>
                    <a:pt x="432546" y="300040"/>
                  </a:lnTo>
                  <a:lnTo>
                    <a:pt x="440842" y="299810"/>
                  </a:lnTo>
                  <a:lnTo>
                    <a:pt x="450982" y="298888"/>
                  </a:lnTo>
                  <a:lnTo>
                    <a:pt x="453747" y="298888"/>
                  </a:lnTo>
                  <a:lnTo>
                    <a:pt x="454208" y="299349"/>
                  </a:lnTo>
                  <a:lnTo>
                    <a:pt x="460661" y="299349"/>
                  </a:lnTo>
                  <a:lnTo>
                    <a:pt x="463887" y="301423"/>
                  </a:lnTo>
                  <a:lnTo>
                    <a:pt x="463887" y="306493"/>
                  </a:lnTo>
                  <a:lnTo>
                    <a:pt x="462504" y="315249"/>
                  </a:lnTo>
                  <a:lnTo>
                    <a:pt x="438264" y="330589"/>
                  </a:lnTo>
                  <a:lnTo>
                    <a:pt x="431221" y="330977"/>
                  </a:lnTo>
                  <a:lnTo>
                    <a:pt x="400284" y="374013"/>
                  </a:lnTo>
                  <a:lnTo>
                    <a:pt x="389914" y="412728"/>
                  </a:lnTo>
                  <a:lnTo>
                    <a:pt x="376433" y="466134"/>
                  </a:lnTo>
                  <a:lnTo>
                    <a:pt x="368482" y="486701"/>
                  </a:lnTo>
                  <a:lnTo>
                    <a:pt x="362491" y="486701"/>
                  </a:lnTo>
                  <a:lnTo>
                    <a:pt x="334132" y="455634"/>
                  </a:lnTo>
                  <a:lnTo>
                    <a:pt x="331842" y="451443"/>
                  </a:lnTo>
                  <a:lnTo>
                    <a:pt x="331842" y="450982"/>
                  </a:lnTo>
                  <a:lnTo>
                    <a:pt x="331381" y="450982"/>
                  </a:lnTo>
                  <a:lnTo>
                    <a:pt x="329537" y="451904"/>
                  </a:lnTo>
                  <a:lnTo>
                    <a:pt x="326311" y="454900"/>
                  </a:lnTo>
                  <a:lnTo>
                    <a:pt x="298485" y="475769"/>
                  </a:lnTo>
                  <a:lnTo>
                    <a:pt x="266165" y="490676"/>
                  </a:lnTo>
                  <a:lnTo>
                    <a:pt x="229351" y="499621"/>
                  </a:lnTo>
                  <a:lnTo>
                    <a:pt x="188043" y="502602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/>
          <p:cNvSpPr/>
          <p:nvPr/>
        </p:nvSpPr>
        <p:spPr>
          <a:xfrm>
            <a:off x="7685621" y="1772760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4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99" y="83045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17" y="109105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4">
                <a:moveTo>
                  <a:pt x="535203" y="282702"/>
                </a:moveTo>
                <a:lnTo>
                  <a:pt x="520090" y="282702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72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66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20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52" y="282702"/>
                </a:lnTo>
                <a:lnTo>
                  <a:pt x="309880" y="282702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41" y="159397"/>
                </a:lnTo>
                <a:lnTo>
                  <a:pt x="414807" y="130378"/>
                </a:lnTo>
                <a:lnTo>
                  <a:pt x="437870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78" y="282702"/>
                </a:lnTo>
                <a:lnTo>
                  <a:pt x="430606" y="282702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4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37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74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475772" y="1785682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19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19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19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709813" y="2023209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255076" y="1768249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9616813" y="1748637"/>
            <a:ext cx="356870" cy="436245"/>
            <a:chOff x="9616813" y="1748637"/>
            <a:chExt cx="356870" cy="436245"/>
          </a:xfrm>
        </p:grpSpPr>
        <p:sp>
          <p:nvSpPr>
            <p:cNvPr id="34" name="object 34"/>
            <p:cNvSpPr/>
            <p:nvPr/>
          </p:nvSpPr>
          <p:spPr>
            <a:xfrm>
              <a:off x="9616813" y="1748637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61073" y="1882873"/>
              <a:ext cx="212249" cy="197431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10019083" y="1748637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431374" y="1846698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11106909" y="1768249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/>
          <p:cNvGrpSpPr/>
          <p:nvPr/>
        </p:nvGrpSpPr>
        <p:grpSpPr>
          <a:xfrm>
            <a:off x="11549305" y="1880258"/>
            <a:ext cx="510540" cy="200660"/>
            <a:chOff x="11549305" y="1880258"/>
            <a:chExt cx="510540" cy="200660"/>
          </a:xfrm>
        </p:grpSpPr>
        <p:pic>
          <p:nvPicPr>
            <p:cNvPr id="40" name="object 4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549305" y="1880258"/>
              <a:ext cx="168666" cy="200046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744979" y="1880258"/>
              <a:ext cx="142080" cy="20004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17135" y="1880258"/>
              <a:ext cx="142080" cy="200046"/>
            </a:xfrm>
            <a:prstGeom prst="rect">
              <a:avLst/>
            </a:prstGeom>
          </p:spPr>
        </p:pic>
      </p:grp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98663" y="1882873"/>
            <a:ext cx="212249" cy="19743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225203" y="1151559"/>
              <a:ext cx="5766304" cy="60231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2730367"/>
            <a:ext cx="7539037" cy="75311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837366" y="2730367"/>
            <a:ext cx="7539355" cy="7531100"/>
            <a:chOff x="10837366" y="2730367"/>
            <a:chExt cx="7539355" cy="7531100"/>
          </a:xfrm>
        </p:grpSpPr>
        <p:sp>
          <p:nvSpPr>
            <p:cNvPr id="4" name="object 4"/>
            <p:cNvSpPr/>
            <p:nvPr/>
          </p:nvSpPr>
          <p:spPr>
            <a:xfrm>
              <a:off x="10837366" y="2730367"/>
              <a:ext cx="7539355" cy="7531100"/>
            </a:xfrm>
            <a:custGeom>
              <a:avLst/>
              <a:gdLst/>
              <a:ahLst/>
              <a:cxnLst/>
              <a:rect l="l" t="t" r="r" b="b"/>
              <a:pathLst>
                <a:path w="7539355" h="7531100">
                  <a:moveTo>
                    <a:pt x="4104735" y="7518400"/>
                  </a:moveTo>
                  <a:lnTo>
                    <a:pt x="3434301" y="7518400"/>
                  </a:lnTo>
                  <a:lnTo>
                    <a:pt x="3481716" y="7531100"/>
                  </a:lnTo>
                  <a:lnTo>
                    <a:pt x="4057320" y="7531100"/>
                  </a:lnTo>
                  <a:lnTo>
                    <a:pt x="4104735" y="7518400"/>
                  </a:lnTo>
                  <a:close/>
                </a:path>
                <a:path w="7539355" h="7531100">
                  <a:moveTo>
                    <a:pt x="4245960" y="7505700"/>
                  </a:moveTo>
                  <a:lnTo>
                    <a:pt x="3293076" y="7505700"/>
                  </a:lnTo>
                  <a:lnTo>
                    <a:pt x="3339978" y="7518400"/>
                  </a:lnTo>
                  <a:lnTo>
                    <a:pt x="4199059" y="7518400"/>
                  </a:lnTo>
                  <a:lnTo>
                    <a:pt x="4245960" y="7505700"/>
                  </a:lnTo>
                  <a:close/>
                </a:path>
                <a:path w="7539355" h="7531100">
                  <a:moveTo>
                    <a:pt x="4339225" y="7493000"/>
                  </a:moveTo>
                  <a:lnTo>
                    <a:pt x="3199812" y="7493000"/>
                  </a:lnTo>
                  <a:lnTo>
                    <a:pt x="3246353" y="7505700"/>
                  </a:lnTo>
                  <a:lnTo>
                    <a:pt x="4292684" y="7505700"/>
                  </a:lnTo>
                  <a:lnTo>
                    <a:pt x="4339225" y="7493000"/>
                  </a:lnTo>
                  <a:close/>
                </a:path>
                <a:path w="7539355" h="7531100">
                  <a:moveTo>
                    <a:pt x="4477722" y="7467600"/>
                  </a:moveTo>
                  <a:lnTo>
                    <a:pt x="3061315" y="7467600"/>
                  </a:lnTo>
                  <a:lnTo>
                    <a:pt x="3153456" y="7493000"/>
                  </a:lnTo>
                  <a:lnTo>
                    <a:pt x="4385581" y="7493000"/>
                  </a:lnTo>
                  <a:lnTo>
                    <a:pt x="4477722" y="7467600"/>
                  </a:lnTo>
                  <a:close/>
                </a:path>
                <a:path w="7539355" h="7531100">
                  <a:moveTo>
                    <a:pt x="4614451" y="88900"/>
                  </a:moveTo>
                  <a:lnTo>
                    <a:pt x="2924585" y="88900"/>
                  </a:lnTo>
                  <a:lnTo>
                    <a:pt x="2525975" y="203200"/>
                  </a:lnTo>
                  <a:lnTo>
                    <a:pt x="2482836" y="228600"/>
                  </a:lnTo>
                  <a:lnTo>
                    <a:pt x="2354892" y="266700"/>
                  </a:lnTo>
                  <a:lnTo>
                    <a:pt x="2312747" y="292100"/>
                  </a:lnTo>
                  <a:lnTo>
                    <a:pt x="2270861" y="304800"/>
                  </a:lnTo>
                  <a:lnTo>
                    <a:pt x="2229236" y="330200"/>
                  </a:lnTo>
                  <a:lnTo>
                    <a:pt x="2187876" y="342900"/>
                  </a:lnTo>
                  <a:lnTo>
                    <a:pt x="2146784" y="368300"/>
                  </a:lnTo>
                  <a:lnTo>
                    <a:pt x="2105965" y="381000"/>
                  </a:lnTo>
                  <a:lnTo>
                    <a:pt x="2065422" y="406400"/>
                  </a:lnTo>
                  <a:lnTo>
                    <a:pt x="2025158" y="419100"/>
                  </a:lnTo>
                  <a:lnTo>
                    <a:pt x="1906080" y="495300"/>
                  </a:lnTo>
                  <a:lnTo>
                    <a:pt x="1866970" y="508000"/>
                  </a:lnTo>
                  <a:lnTo>
                    <a:pt x="1828158" y="533400"/>
                  </a:lnTo>
                  <a:lnTo>
                    <a:pt x="1713543" y="609600"/>
                  </a:lnTo>
                  <a:lnTo>
                    <a:pt x="1601737" y="685800"/>
                  </a:lnTo>
                  <a:lnTo>
                    <a:pt x="1492837" y="762000"/>
                  </a:lnTo>
                  <a:lnTo>
                    <a:pt x="1421900" y="812800"/>
                  </a:lnTo>
                  <a:lnTo>
                    <a:pt x="1386941" y="850900"/>
                  </a:lnTo>
                  <a:lnTo>
                    <a:pt x="1318060" y="901700"/>
                  </a:lnTo>
                  <a:lnTo>
                    <a:pt x="1284145" y="939800"/>
                  </a:lnTo>
                  <a:lnTo>
                    <a:pt x="1217386" y="990600"/>
                  </a:lnTo>
                  <a:lnTo>
                    <a:pt x="1184549" y="1028700"/>
                  </a:lnTo>
                  <a:lnTo>
                    <a:pt x="1152078" y="1054100"/>
                  </a:lnTo>
                  <a:lnTo>
                    <a:pt x="1119977" y="1092200"/>
                  </a:lnTo>
                  <a:lnTo>
                    <a:pt x="1088249" y="1117600"/>
                  </a:lnTo>
                  <a:lnTo>
                    <a:pt x="1056898" y="1155700"/>
                  </a:lnTo>
                  <a:lnTo>
                    <a:pt x="1025929" y="1181100"/>
                  </a:lnTo>
                  <a:lnTo>
                    <a:pt x="995343" y="1219200"/>
                  </a:lnTo>
                  <a:lnTo>
                    <a:pt x="965146" y="1244600"/>
                  </a:lnTo>
                  <a:lnTo>
                    <a:pt x="935340" y="1282700"/>
                  </a:lnTo>
                  <a:lnTo>
                    <a:pt x="905929" y="1320800"/>
                  </a:lnTo>
                  <a:lnTo>
                    <a:pt x="876917" y="1346200"/>
                  </a:lnTo>
                  <a:lnTo>
                    <a:pt x="848307" y="1384300"/>
                  </a:lnTo>
                  <a:lnTo>
                    <a:pt x="820104" y="1422400"/>
                  </a:lnTo>
                  <a:lnTo>
                    <a:pt x="792310" y="1460500"/>
                  </a:lnTo>
                  <a:lnTo>
                    <a:pt x="764930" y="1485900"/>
                  </a:lnTo>
                  <a:lnTo>
                    <a:pt x="737966" y="1524000"/>
                  </a:lnTo>
                  <a:lnTo>
                    <a:pt x="711423" y="1562100"/>
                  </a:lnTo>
                  <a:lnTo>
                    <a:pt x="685304" y="1600200"/>
                  </a:lnTo>
                  <a:lnTo>
                    <a:pt x="659612" y="1638300"/>
                  </a:lnTo>
                  <a:lnTo>
                    <a:pt x="634352" y="1676400"/>
                  </a:lnTo>
                  <a:lnTo>
                    <a:pt x="609527" y="1714500"/>
                  </a:lnTo>
                  <a:lnTo>
                    <a:pt x="585141" y="1752600"/>
                  </a:lnTo>
                  <a:lnTo>
                    <a:pt x="561197" y="1790700"/>
                  </a:lnTo>
                  <a:lnTo>
                    <a:pt x="537698" y="1828800"/>
                  </a:lnTo>
                  <a:lnTo>
                    <a:pt x="514649" y="1866900"/>
                  </a:lnTo>
                  <a:lnTo>
                    <a:pt x="492053" y="1905000"/>
                  </a:lnTo>
                  <a:lnTo>
                    <a:pt x="469914" y="1943100"/>
                  </a:lnTo>
                  <a:lnTo>
                    <a:pt x="448235" y="1981200"/>
                  </a:lnTo>
                  <a:lnTo>
                    <a:pt x="427020" y="2019300"/>
                  </a:lnTo>
                  <a:lnTo>
                    <a:pt x="406272" y="2070100"/>
                  </a:lnTo>
                  <a:lnTo>
                    <a:pt x="385996" y="2108200"/>
                  </a:lnTo>
                  <a:lnTo>
                    <a:pt x="366194" y="2146300"/>
                  </a:lnTo>
                  <a:lnTo>
                    <a:pt x="346870" y="2184400"/>
                  </a:lnTo>
                  <a:lnTo>
                    <a:pt x="328029" y="2222500"/>
                  </a:lnTo>
                  <a:lnTo>
                    <a:pt x="309673" y="2273300"/>
                  </a:lnTo>
                  <a:lnTo>
                    <a:pt x="291806" y="2311400"/>
                  </a:lnTo>
                  <a:lnTo>
                    <a:pt x="274432" y="2349500"/>
                  </a:lnTo>
                  <a:lnTo>
                    <a:pt x="257555" y="2400300"/>
                  </a:lnTo>
                  <a:lnTo>
                    <a:pt x="241178" y="2438400"/>
                  </a:lnTo>
                  <a:lnTo>
                    <a:pt x="225304" y="2476500"/>
                  </a:lnTo>
                  <a:lnTo>
                    <a:pt x="209937" y="2527300"/>
                  </a:lnTo>
                  <a:lnTo>
                    <a:pt x="195082" y="2565400"/>
                  </a:lnTo>
                  <a:lnTo>
                    <a:pt x="180740" y="2616200"/>
                  </a:lnTo>
                  <a:lnTo>
                    <a:pt x="166917" y="2654300"/>
                  </a:lnTo>
                  <a:lnTo>
                    <a:pt x="153616" y="2705100"/>
                  </a:lnTo>
                  <a:lnTo>
                    <a:pt x="140840" y="2743200"/>
                  </a:lnTo>
                  <a:lnTo>
                    <a:pt x="128593" y="2794000"/>
                  </a:lnTo>
                  <a:lnTo>
                    <a:pt x="116879" y="2832100"/>
                  </a:lnTo>
                  <a:lnTo>
                    <a:pt x="105701" y="2882900"/>
                  </a:lnTo>
                  <a:lnTo>
                    <a:pt x="95062" y="2921000"/>
                  </a:lnTo>
                  <a:lnTo>
                    <a:pt x="84967" y="2971800"/>
                  </a:lnTo>
                  <a:lnTo>
                    <a:pt x="75419" y="3009900"/>
                  </a:lnTo>
                  <a:lnTo>
                    <a:pt x="66422" y="3060700"/>
                  </a:lnTo>
                  <a:lnTo>
                    <a:pt x="57979" y="3111500"/>
                  </a:lnTo>
                  <a:lnTo>
                    <a:pt x="50094" y="3149600"/>
                  </a:lnTo>
                  <a:lnTo>
                    <a:pt x="42770" y="3200400"/>
                  </a:lnTo>
                  <a:lnTo>
                    <a:pt x="36012" y="3238500"/>
                  </a:lnTo>
                  <a:lnTo>
                    <a:pt x="29822" y="3289300"/>
                  </a:lnTo>
                  <a:lnTo>
                    <a:pt x="24204" y="3340100"/>
                  </a:lnTo>
                  <a:lnTo>
                    <a:pt x="19163" y="3390900"/>
                  </a:lnTo>
                  <a:lnTo>
                    <a:pt x="14701" y="3429000"/>
                  </a:lnTo>
                  <a:lnTo>
                    <a:pt x="10822" y="3479800"/>
                  </a:lnTo>
                  <a:lnTo>
                    <a:pt x="7530" y="3530600"/>
                  </a:lnTo>
                  <a:lnTo>
                    <a:pt x="4829" y="3581400"/>
                  </a:lnTo>
                  <a:lnTo>
                    <a:pt x="2721" y="3619500"/>
                  </a:lnTo>
                  <a:lnTo>
                    <a:pt x="1212" y="3670300"/>
                  </a:lnTo>
                  <a:lnTo>
                    <a:pt x="303" y="3721100"/>
                  </a:lnTo>
                  <a:lnTo>
                    <a:pt x="0" y="3771900"/>
                  </a:lnTo>
                  <a:lnTo>
                    <a:pt x="303" y="3810000"/>
                  </a:lnTo>
                  <a:lnTo>
                    <a:pt x="1212" y="3860800"/>
                  </a:lnTo>
                  <a:lnTo>
                    <a:pt x="2721" y="3911600"/>
                  </a:lnTo>
                  <a:lnTo>
                    <a:pt x="4829" y="3962400"/>
                  </a:lnTo>
                  <a:lnTo>
                    <a:pt x="7530" y="4013200"/>
                  </a:lnTo>
                  <a:lnTo>
                    <a:pt x="10822" y="4051300"/>
                  </a:lnTo>
                  <a:lnTo>
                    <a:pt x="14701" y="4102100"/>
                  </a:lnTo>
                  <a:lnTo>
                    <a:pt x="19163" y="4152900"/>
                  </a:lnTo>
                  <a:lnTo>
                    <a:pt x="24204" y="4203700"/>
                  </a:lnTo>
                  <a:lnTo>
                    <a:pt x="29822" y="4241800"/>
                  </a:lnTo>
                  <a:lnTo>
                    <a:pt x="36012" y="4292600"/>
                  </a:lnTo>
                  <a:lnTo>
                    <a:pt x="42770" y="4343400"/>
                  </a:lnTo>
                  <a:lnTo>
                    <a:pt x="50094" y="4381500"/>
                  </a:lnTo>
                  <a:lnTo>
                    <a:pt x="57979" y="4432300"/>
                  </a:lnTo>
                  <a:lnTo>
                    <a:pt x="66422" y="4470400"/>
                  </a:lnTo>
                  <a:lnTo>
                    <a:pt x="75419" y="4521200"/>
                  </a:lnTo>
                  <a:lnTo>
                    <a:pt x="84967" y="4572000"/>
                  </a:lnTo>
                  <a:lnTo>
                    <a:pt x="95062" y="4610100"/>
                  </a:lnTo>
                  <a:lnTo>
                    <a:pt x="105701" y="4660900"/>
                  </a:lnTo>
                  <a:lnTo>
                    <a:pt x="116879" y="4699000"/>
                  </a:lnTo>
                  <a:lnTo>
                    <a:pt x="128593" y="4749800"/>
                  </a:lnTo>
                  <a:lnTo>
                    <a:pt x="140840" y="4787900"/>
                  </a:lnTo>
                  <a:lnTo>
                    <a:pt x="153616" y="4838700"/>
                  </a:lnTo>
                  <a:lnTo>
                    <a:pt x="166917" y="4876800"/>
                  </a:lnTo>
                  <a:lnTo>
                    <a:pt x="180740" y="4927600"/>
                  </a:lnTo>
                  <a:lnTo>
                    <a:pt x="195082" y="4965700"/>
                  </a:lnTo>
                  <a:lnTo>
                    <a:pt x="209937" y="5016500"/>
                  </a:lnTo>
                  <a:lnTo>
                    <a:pt x="225304" y="5054600"/>
                  </a:lnTo>
                  <a:lnTo>
                    <a:pt x="241178" y="5092700"/>
                  </a:lnTo>
                  <a:lnTo>
                    <a:pt x="257555" y="5143500"/>
                  </a:lnTo>
                  <a:lnTo>
                    <a:pt x="274432" y="5181600"/>
                  </a:lnTo>
                  <a:lnTo>
                    <a:pt x="291806" y="5219700"/>
                  </a:lnTo>
                  <a:lnTo>
                    <a:pt x="309673" y="5270500"/>
                  </a:lnTo>
                  <a:lnTo>
                    <a:pt x="328029" y="5308600"/>
                  </a:lnTo>
                  <a:lnTo>
                    <a:pt x="346870" y="5346700"/>
                  </a:lnTo>
                  <a:lnTo>
                    <a:pt x="366194" y="5384800"/>
                  </a:lnTo>
                  <a:lnTo>
                    <a:pt x="385996" y="5435600"/>
                  </a:lnTo>
                  <a:lnTo>
                    <a:pt x="406272" y="5473700"/>
                  </a:lnTo>
                  <a:lnTo>
                    <a:pt x="427020" y="5511800"/>
                  </a:lnTo>
                  <a:lnTo>
                    <a:pt x="448235" y="5549900"/>
                  </a:lnTo>
                  <a:lnTo>
                    <a:pt x="469914" y="5588000"/>
                  </a:lnTo>
                  <a:lnTo>
                    <a:pt x="492053" y="5626100"/>
                  </a:lnTo>
                  <a:lnTo>
                    <a:pt x="514649" y="5664200"/>
                  </a:lnTo>
                  <a:lnTo>
                    <a:pt x="537698" y="5715000"/>
                  </a:lnTo>
                  <a:lnTo>
                    <a:pt x="561197" y="5753100"/>
                  </a:lnTo>
                  <a:lnTo>
                    <a:pt x="585141" y="5791200"/>
                  </a:lnTo>
                  <a:lnTo>
                    <a:pt x="609527" y="5829300"/>
                  </a:lnTo>
                  <a:lnTo>
                    <a:pt x="634352" y="5867400"/>
                  </a:lnTo>
                  <a:lnTo>
                    <a:pt x="659612" y="5892800"/>
                  </a:lnTo>
                  <a:lnTo>
                    <a:pt x="685304" y="5930900"/>
                  </a:lnTo>
                  <a:lnTo>
                    <a:pt x="711423" y="5969000"/>
                  </a:lnTo>
                  <a:lnTo>
                    <a:pt x="737966" y="6007100"/>
                  </a:lnTo>
                  <a:lnTo>
                    <a:pt x="764930" y="6045200"/>
                  </a:lnTo>
                  <a:lnTo>
                    <a:pt x="792310" y="6083300"/>
                  </a:lnTo>
                  <a:lnTo>
                    <a:pt x="820104" y="6121400"/>
                  </a:lnTo>
                  <a:lnTo>
                    <a:pt x="848307" y="6146800"/>
                  </a:lnTo>
                  <a:lnTo>
                    <a:pt x="876917" y="6184900"/>
                  </a:lnTo>
                  <a:lnTo>
                    <a:pt x="905929" y="6223000"/>
                  </a:lnTo>
                  <a:lnTo>
                    <a:pt x="935340" y="6248400"/>
                  </a:lnTo>
                  <a:lnTo>
                    <a:pt x="965146" y="6286500"/>
                  </a:lnTo>
                  <a:lnTo>
                    <a:pt x="995343" y="6324600"/>
                  </a:lnTo>
                  <a:lnTo>
                    <a:pt x="1025929" y="6350000"/>
                  </a:lnTo>
                  <a:lnTo>
                    <a:pt x="1056898" y="6388100"/>
                  </a:lnTo>
                  <a:lnTo>
                    <a:pt x="1088249" y="6413500"/>
                  </a:lnTo>
                  <a:lnTo>
                    <a:pt x="1119977" y="6451600"/>
                  </a:lnTo>
                  <a:lnTo>
                    <a:pt x="1152078" y="6477000"/>
                  </a:lnTo>
                  <a:lnTo>
                    <a:pt x="1184549" y="6515100"/>
                  </a:lnTo>
                  <a:lnTo>
                    <a:pt x="1217386" y="6540500"/>
                  </a:lnTo>
                  <a:lnTo>
                    <a:pt x="1250586" y="6578600"/>
                  </a:lnTo>
                  <a:lnTo>
                    <a:pt x="1284145" y="6604000"/>
                  </a:lnTo>
                  <a:lnTo>
                    <a:pt x="1352326" y="6654800"/>
                  </a:lnTo>
                  <a:lnTo>
                    <a:pt x="1386941" y="6692900"/>
                  </a:lnTo>
                  <a:lnTo>
                    <a:pt x="1457200" y="6743700"/>
                  </a:lnTo>
                  <a:lnTo>
                    <a:pt x="1565110" y="6819900"/>
                  </a:lnTo>
                  <a:lnTo>
                    <a:pt x="1601737" y="6858000"/>
                  </a:lnTo>
                  <a:lnTo>
                    <a:pt x="1713543" y="6934200"/>
                  </a:lnTo>
                  <a:lnTo>
                    <a:pt x="1751441" y="6946900"/>
                  </a:lnTo>
                  <a:lnTo>
                    <a:pt x="1789647" y="6972300"/>
                  </a:lnTo>
                  <a:lnTo>
                    <a:pt x="1906080" y="7048500"/>
                  </a:lnTo>
                  <a:lnTo>
                    <a:pt x="1945483" y="7061200"/>
                  </a:lnTo>
                  <a:lnTo>
                    <a:pt x="2065422" y="7137400"/>
                  </a:lnTo>
                  <a:lnTo>
                    <a:pt x="2105965" y="7150100"/>
                  </a:lnTo>
                  <a:lnTo>
                    <a:pt x="2146784" y="7175500"/>
                  </a:lnTo>
                  <a:lnTo>
                    <a:pt x="2187876" y="7188200"/>
                  </a:lnTo>
                  <a:lnTo>
                    <a:pt x="2229236" y="7213600"/>
                  </a:lnTo>
                  <a:lnTo>
                    <a:pt x="2270861" y="7226300"/>
                  </a:lnTo>
                  <a:lnTo>
                    <a:pt x="2312747" y="7251700"/>
                  </a:lnTo>
                  <a:lnTo>
                    <a:pt x="2397290" y="7277100"/>
                  </a:lnTo>
                  <a:lnTo>
                    <a:pt x="2439940" y="7302500"/>
                  </a:lnTo>
                  <a:lnTo>
                    <a:pt x="3015537" y="7467600"/>
                  </a:lnTo>
                  <a:lnTo>
                    <a:pt x="4523500" y="7467600"/>
                  </a:lnTo>
                  <a:lnTo>
                    <a:pt x="5099097" y="7302500"/>
                  </a:lnTo>
                  <a:lnTo>
                    <a:pt x="5141746" y="7277100"/>
                  </a:lnTo>
                  <a:lnTo>
                    <a:pt x="5226289" y="7251700"/>
                  </a:lnTo>
                  <a:lnTo>
                    <a:pt x="5268176" y="7226300"/>
                  </a:lnTo>
                  <a:lnTo>
                    <a:pt x="5309801" y="7213600"/>
                  </a:lnTo>
                  <a:lnTo>
                    <a:pt x="5351161" y="7188200"/>
                  </a:lnTo>
                  <a:lnTo>
                    <a:pt x="5392252" y="7175500"/>
                  </a:lnTo>
                  <a:lnTo>
                    <a:pt x="5433072" y="7150100"/>
                  </a:lnTo>
                  <a:lnTo>
                    <a:pt x="5473615" y="7137400"/>
                  </a:lnTo>
                  <a:lnTo>
                    <a:pt x="5593553" y="7061200"/>
                  </a:lnTo>
                  <a:lnTo>
                    <a:pt x="5632957" y="7048500"/>
                  </a:lnTo>
                  <a:lnTo>
                    <a:pt x="5749389" y="6972300"/>
                  </a:lnTo>
                  <a:lnTo>
                    <a:pt x="5787595" y="6946900"/>
                  </a:lnTo>
                  <a:lnTo>
                    <a:pt x="5825493" y="6934200"/>
                  </a:lnTo>
                  <a:lnTo>
                    <a:pt x="5937299" y="6858000"/>
                  </a:lnTo>
                  <a:lnTo>
                    <a:pt x="5973927" y="6819900"/>
                  </a:lnTo>
                  <a:lnTo>
                    <a:pt x="6081837" y="6743700"/>
                  </a:lnTo>
                  <a:lnTo>
                    <a:pt x="6152096" y="6692900"/>
                  </a:lnTo>
                  <a:lnTo>
                    <a:pt x="6186710" y="6654800"/>
                  </a:lnTo>
                  <a:lnTo>
                    <a:pt x="6254891" y="6604000"/>
                  </a:lnTo>
                  <a:lnTo>
                    <a:pt x="6288450" y="6578600"/>
                  </a:lnTo>
                  <a:lnTo>
                    <a:pt x="6321650" y="6540500"/>
                  </a:lnTo>
                  <a:lnTo>
                    <a:pt x="6354487" y="6515100"/>
                  </a:lnTo>
                  <a:lnTo>
                    <a:pt x="6386959" y="6477000"/>
                  </a:lnTo>
                  <a:lnTo>
                    <a:pt x="6419060" y="6451600"/>
                  </a:lnTo>
                  <a:lnTo>
                    <a:pt x="6450787" y="6413500"/>
                  </a:lnTo>
                  <a:lnTo>
                    <a:pt x="6482138" y="6388100"/>
                  </a:lnTo>
                  <a:lnTo>
                    <a:pt x="6513108" y="6350000"/>
                  </a:lnTo>
                  <a:lnTo>
                    <a:pt x="6543693" y="6324600"/>
                  </a:lnTo>
                  <a:lnTo>
                    <a:pt x="6573891" y="6286500"/>
                  </a:lnTo>
                  <a:lnTo>
                    <a:pt x="6603697" y="6248400"/>
                  </a:lnTo>
                  <a:lnTo>
                    <a:pt x="6633108" y="6223000"/>
                  </a:lnTo>
                  <a:lnTo>
                    <a:pt x="6662120" y="6184900"/>
                  </a:lnTo>
                  <a:lnTo>
                    <a:pt x="6690729" y="6146800"/>
                  </a:lnTo>
                  <a:lnTo>
                    <a:pt x="6718933" y="6121400"/>
                  </a:lnTo>
                  <a:lnTo>
                    <a:pt x="6746726" y="6083300"/>
                  </a:lnTo>
                  <a:lnTo>
                    <a:pt x="6774107" y="6045200"/>
                  </a:lnTo>
                  <a:lnTo>
                    <a:pt x="6801071" y="6007100"/>
                  </a:lnTo>
                  <a:lnTo>
                    <a:pt x="6827614" y="5969000"/>
                  </a:lnTo>
                  <a:lnTo>
                    <a:pt x="6853733" y="5930900"/>
                  </a:lnTo>
                  <a:lnTo>
                    <a:pt x="6879424" y="5892800"/>
                  </a:lnTo>
                  <a:lnTo>
                    <a:pt x="6904684" y="5867400"/>
                  </a:lnTo>
                  <a:lnTo>
                    <a:pt x="6929509" y="5829300"/>
                  </a:lnTo>
                  <a:lnTo>
                    <a:pt x="6953896" y="5791200"/>
                  </a:lnTo>
                  <a:lnTo>
                    <a:pt x="6977840" y="5753100"/>
                  </a:lnTo>
                  <a:lnTo>
                    <a:pt x="7001338" y="5715000"/>
                  </a:lnTo>
                  <a:lnTo>
                    <a:pt x="7024387" y="5664200"/>
                  </a:lnTo>
                  <a:lnTo>
                    <a:pt x="7046983" y="5626100"/>
                  </a:lnTo>
                  <a:lnTo>
                    <a:pt x="7069122" y="5588000"/>
                  </a:lnTo>
                  <a:lnTo>
                    <a:pt x="7090801" y="5549900"/>
                  </a:lnTo>
                  <a:lnTo>
                    <a:pt x="7112017" y="5511800"/>
                  </a:lnTo>
                  <a:lnTo>
                    <a:pt x="7132764" y="5473700"/>
                  </a:lnTo>
                  <a:lnTo>
                    <a:pt x="7153041" y="5435600"/>
                  </a:lnTo>
                  <a:lnTo>
                    <a:pt x="7172843" y="5384800"/>
                  </a:lnTo>
                  <a:lnTo>
                    <a:pt x="7192166" y="5346700"/>
                  </a:lnTo>
                  <a:lnTo>
                    <a:pt x="7211007" y="5308600"/>
                  </a:lnTo>
                  <a:lnTo>
                    <a:pt x="7229363" y="5270500"/>
                  </a:lnTo>
                  <a:lnTo>
                    <a:pt x="7247230" y="5219700"/>
                  </a:lnTo>
                  <a:lnTo>
                    <a:pt x="7264604" y="5181600"/>
                  </a:lnTo>
                  <a:lnTo>
                    <a:pt x="7281482" y="5143500"/>
                  </a:lnTo>
                  <a:lnTo>
                    <a:pt x="7297859" y="5092700"/>
                  </a:lnTo>
                  <a:lnTo>
                    <a:pt x="7313733" y="5054600"/>
                  </a:lnTo>
                  <a:lnTo>
                    <a:pt x="7329099" y="5016500"/>
                  </a:lnTo>
                  <a:lnTo>
                    <a:pt x="7343955" y="4965700"/>
                  </a:lnTo>
                  <a:lnTo>
                    <a:pt x="7358296" y="4927600"/>
                  </a:lnTo>
                  <a:lnTo>
                    <a:pt x="7372119" y="4876800"/>
                  </a:lnTo>
                  <a:lnTo>
                    <a:pt x="7385420" y="4838700"/>
                  </a:lnTo>
                  <a:lnTo>
                    <a:pt x="7398196" y="4787900"/>
                  </a:lnTo>
                  <a:lnTo>
                    <a:pt x="7410443" y="4749800"/>
                  </a:lnTo>
                  <a:lnTo>
                    <a:pt x="7422158" y="4699000"/>
                  </a:lnTo>
                  <a:lnTo>
                    <a:pt x="7433336" y="4660900"/>
                  </a:lnTo>
                  <a:lnTo>
                    <a:pt x="7443974" y="4610100"/>
                  </a:lnTo>
                  <a:lnTo>
                    <a:pt x="7454069" y="4572000"/>
                  </a:lnTo>
                  <a:lnTo>
                    <a:pt x="7463617" y="4521200"/>
                  </a:lnTo>
                  <a:lnTo>
                    <a:pt x="7472614" y="4470400"/>
                  </a:lnTo>
                  <a:lnTo>
                    <a:pt x="7481058" y="4432300"/>
                  </a:lnTo>
                  <a:lnTo>
                    <a:pt x="7488943" y="4381500"/>
                  </a:lnTo>
                  <a:lnTo>
                    <a:pt x="7496266" y="4343400"/>
                  </a:lnTo>
                  <a:lnTo>
                    <a:pt x="7503025" y="4292600"/>
                  </a:lnTo>
                  <a:lnTo>
                    <a:pt x="7509215" y="4241800"/>
                  </a:lnTo>
                  <a:lnTo>
                    <a:pt x="7514832" y="4203700"/>
                  </a:lnTo>
                  <a:lnTo>
                    <a:pt x="7519874" y="4152900"/>
                  </a:lnTo>
                  <a:lnTo>
                    <a:pt x="7524335" y="4102100"/>
                  </a:lnTo>
                  <a:lnTo>
                    <a:pt x="7528214" y="4051300"/>
                  </a:lnTo>
                  <a:lnTo>
                    <a:pt x="7531506" y="4013200"/>
                  </a:lnTo>
                  <a:lnTo>
                    <a:pt x="7534208" y="3962400"/>
                  </a:lnTo>
                  <a:lnTo>
                    <a:pt x="7536315" y="3911600"/>
                  </a:lnTo>
                  <a:lnTo>
                    <a:pt x="7537825" y="3860800"/>
                  </a:lnTo>
                  <a:lnTo>
                    <a:pt x="7538733" y="3810000"/>
                  </a:lnTo>
                  <a:lnTo>
                    <a:pt x="7539037" y="3771900"/>
                  </a:lnTo>
                  <a:lnTo>
                    <a:pt x="7538733" y="3721100"/>
                  </a:lnTo>
                  <a:lnTo>
                    <a:pt x="7537825" y="3670300"/>
                  </a:lnTo>
                  <a:lnTo>
                    <a:pt x="7536315" y="3619500"/>
                  </a:lnTo>
                  <a:lnTo>
                    <a:pt x="7534208" y="3581400"/>
                  </a:lnTo>
                  <a:lnTo>
                    <a:pt x="7531506" y="3530600"/>
                  </a:lnTo>
                  <a:lnTo>
                    <a:pt x="7528214" y="3479800"/>
                  </a:lnTo>
                  <a:lnTo>
                    <a:pt x="7524335" y="3429000"/>
                  </a:lnTo>
                  <a:lnTo>
                    <a:pt x="7519874" y="3390900"/>
                  </a:lnTo>
                  <a:lnTo>
                    <a:pt x="7514832" y="3340100"/>
                  </a:lnTo>
                  <a:lnTo>
                    <a:pt x="7509215" y="3289300"/>
                  </a:lnTo>
                  <a:lnTo>
                    <a:pt x="7503025" y="3238500"/>
                  </a:lnTo>
                  <a:lnTo>
                    <a:pt x="7496266" y="3200400"/>
                  </a:lnTo>
                  <a:lnTo>
                    <a:pt x="7488943" y="3149600"/>
                  </a:lnTo>
                  <a:lnTo>
                    <a:pt x="7481058" y="3111500"/>
                  </a:lnTo>
                  <a:lnTo>
                    <a:pt x="7472614" y="3060700"/>
                  </a:lnTo>
                  <a:lnTo>
                    <a:pt x="7463617" y="3009900"/>
                  </a:lnTo>
                  <a:lnTo>
                    <a:pt x="7454069" y="2971800"/>
                  </a:lnTo>
                  <a:lnTo>
                    <a:pt x="7443974" y="2921000"/>
                  </a:lnTo>
                  <a:lnTo>
                    <a:pt x="7433336" y="2882900"/>
                  </a:lnTo>
                  <a:lnTo>
                    <a:pt x="7422158" y="2832100"/>
                  </a:lnTo>
                  <a:lnTo>
                    <a:pt x="7410443" y="2794000"/>
                  </a:lnTo>
                  <a:lnTo>
                    <a:pt x="7398196" y="2743200"/>
                  </a:lnTo>
                  <a:lnTo>
                    <a:pt x="7385420" y="2705100"/>
                  </a:lnTo>
                  <a:lnTo>
                    <a:pt x="7372119" y="2654300"/>
                  </a:lnTo>
                  <a:lnTo>
                    <a:pt x="7358296" y="2616200"/>
                  </a:lnTo>
                  <a:lnTo>
                    <a:pt x="7343955" y="2565400"/>
                  </a:lnTo>
                  <a:lnTo>
                    <a:pt x="7329099" y="2527300"/>
                  </a:lnTo>
                  <a:lnTo>
                    <a:pt x="7313733" y="2476500"/>
                  </a:lnTo>
                  <a:lnTo>
                    <a:pt x="7297859" y="2438400"/>
                  </a:lnTo>
                  <a:lnTo>
                    <a:pt x="7281482" y="2400300"/>
                  </a:lnTo>
                  <a:lnTo>
                    <a:pt x="7264604" y="2349500"/>
                  </a:lnTo>
                  <a:lnTo>
                    <a:pt x="7247230" y="2311400"/>
                  </a:lnTo>
                  <a:lnTo>
                    <a:pt x="7229363" y="2273300"/>
                  </a:lnTo>
                  <a:lnTo>
                    <a:pt x="7211007" y="2222500"/>
                  </a:lnTo>
                  <a:lnTo>
                    <a:pt x="7192166" y="2184400"/>
                  </a:lnTo>
                  <a:lnTo>
                    <a:pt x="7172843" y="2146300"/>
                  </a:lnTo>
                  <a:lnTo>
                    <a:pt x="7153041" y="2108200"/>
                  </a:lnTo>
                  <a:lnTo>
                    <a:pt x="7132764" y="2070100"/>
                  </a:lnTo>
                  <a:lnTo>
                    <a:pt x="7112017" y="2019300"/>
                  </a:lnTo>
                  <a:lnTo>
                    <a:pt x="7090801" y="1981200"/>
                  </a:lnTo>
                  <a:lnTo>
                    <a:pt x="7069122" y="1943100"/>
                  </a:lnTo>
                  <a:lnTo>
                    <a:pt x="7046983" y="1905000"/>
                  </a:lnTo>
                  <a:lnTo>
                    <a:pt x="7024387" y="1866900"/>
                  </a:lnTo>
                  <a:lnTo>
                    <a:pt x="7001338" y="1828800"/>
                  </a:lnTo>
                  <a:lnTo>
                    <a:pt x="6977840" y="1790700"/>
                  </a:lnTo>
                  <a:lnTo>
                    <a:pt x="6953896" y="1752600"/>
                  </a:lnTo>
                  <a:lnTo>
                    <a:pt x="6929509" y="1714500"/>
                  </a:lnTo>
                  <a:lnTo>
                    <a:pt x="6904684" y="1676400"/>
                  </a:lnTo>
                  <a:lnTo>
                    <a:pt x="6879424" y="1638300"/>
                  </a:lnTo>
                  <a:lnTo>
                    <a:pt x="6853733" y="1600200"/>
                  </a:lnTo>
                  <a:lnTo>
                    <a:pt x="6827614" y="1562100"/>
                  </a:lnTo>
                  <a:lnTo>
                    <a:pt x="6801071" y="1524000"/>
                  </a:lnTo>
                  <a:lnTo>
                    <a:pt x="6774107" y="1485900"/>
                  </a:lnTo>
                  <a:lnTo>
                    <a:pt x="6746726" y="1460500"/>
                  </a:lnTo>
                  <a:lnTo>
                    <a:pt x="6718933" y="1422400"/>
                  </a:lnTo>
                  <a:lnTo>
                    <a:pt x="6690729" y="1384300"/>
                  </a:lnTo>
                  <a:lnTo>
                    <a:pt x="6662120" y="1346200"/>
                  </a:lnTo>
                  <a:lnTo>
                    <a:pt x="6633108" y="1320800"/>
                  </a:lnTo>
                  <a:lnTo>
                    <a:pt x="6603697" y="1282700"/>
                  </a:lnTo>
                  <a:lnTo>
                    <a:pt x="6573891" y="1244600"/>
                  </a:lnTo>
                  <a:lnTo>
                    <a:pt x="6543693" y="1219200"/>
                  </a:lnTo>
                  <a:lnTo>
                    <a:pt x="6513108" y="1181100"/>
                  </a:lnTo>
                  <a:lnTo>
                    <a:pt x="6482138" y="1155700"/>
                  </a:lnTo>
                  <a:lnTo>
                    <a:pt x="6450787" y="1117600"/>
                  </a:lnTo>
                  <a:lnTo>
                    <a:pt x="6419060" y="1092200"/>
                  </a:lnTo>
                  <a:lnTo>
                    <a:pt x="6386959" y="1054100"/>
                  </a:lnTo>
                  <a:lnTo>
                    <a:pt x="6354487" y="1028700"/>
                  </a:lnTo>
                  <a:lnTo>
                    <a:pt x="6321650" y="990600"/>
                  </a:lnTo>
                  <a:lnTo>
                    <a:pt x="6254891" y="939800"/>
                  </a:lnTo>
                  <a:lnTo>
                    <a:pt x="6220977" y="901700"/>
                  </a:lnTo>
                  <a:lnTo>
                    <a:pt x="6152096" y="850900"/>
                  </a:lnTo>
                  <a:lnTo>
                    <a:pt x="6117137" y="812800"/>
                  </a:lnTo>
                  <a:lnTo>
                    <a:pt x="6046199" y="762000"/>
                  </a:lnTo>
                  <a:lnTo>
                    <a:pt x="5937299" y="685800"/>
                  </a:lnTo>
                  <a:lnTo>
                    <a:pt x="5825493" y="609600"/>
                  </a:lnTo>
                  <a:lnTo>
                    <a:pt x="5710879" y="533400"/>
                  </a:lnTo>
                  <a:lnTo>
                    <a:pt x="5672067" y="508000"/>
                  </a:lnTo>
                  <a:lnTo>
                    <a:pt x="5632957" y="495300"/>
                  </a:lnTo>
                  <a:lnTo>
                    <a:pt x="5513879" y="419100"/>
                  </a:lnTo>
                  <a:lnTo>
                    <a:pt x="5473615" y="406400"/>
                  </a:lnTo>
                  <a:lnTo>
                    <a:pt x="5433072" y="381000"/>
                  </a:lnTo>
                  <a:lnTo>
                    <a:pt x="5392252" y="368300"/>
                  </a:lnTo>
                  <a:lnTo>
                    <a:pt x="5351161" y="342900"/>
                  </a:lnTo>
                  <a:lnTo>
                    <a:pt x="5309801" y="330200"/>
                  </a:lnTo>
                  <a:lnTo>
                    <a:pt x="5268176" y="304800"/>
                  </a:lnTo>
                  <a:lnTo>
                    <a:pt x="5226289" y="292100"/>
                  </a:lnTo>
                  <a:lnTo>
                    <a:pt x="5184145" y="266700"/>
                  </a:lnTo>
                  <a:lnTo>
                    <a:pt x="5056201" y="228600"/>
                  </a:lnTo>
                  <a:lnTo>
                    <a:pt x="5013061" y="203200"/>
                  </a:lnTo>
                  <a:lnTo>
                    <a:pt x="4614451" y="88900"/>
                  </a:lnTo>
                  <a:close/>
                </a:path>
                <a:path w="7539355" h="7531100">
                  <a:moveTo>
                    <a:pt x="4431748" y="50800"/>
                  </a:moveTo>
                  <a:lnTo>
                    <a:pt x="3107289" y="50800"/>
                  </a:lnTo>
                  <a:lnTo>
                    <a:pt x="2969959" y="88900"/>
                  </a:lnTo>
                  <a:lnTo>
                    <a:pt x="4569077" y="88900"/>
                  </a:lnTo>
                  <a:lnTo>
                    <a:pt x="4431748" y="50800"/>
                  </a:lnTo>
                  <a:close/>
                </a:path>
                <a:path w="7539355" h="7531100">
                  <a:moveTo>
                    <a:pt x="4339225" y="38100"/>
                  </a:moveTo>
                  <a:lnTo>
                    <a:pt x="3199812" y="38100"/>
                  </a:lnTo>
                  <a:lnTo>
                    <a:pt x="3153456" y="50800"/>
                  </a:lnTo>
                  <a:lnTo>
                    <a:pt x="4385581" y="50800"/>
                  </a:lnTo>
                  <a:lnTo>
                    <a:pt x="4339225" y="38100"/>
                  </a:lnTo>
                  <a:close/>
                </a:path>
                <a:path w="7539355" h="7531100">
                  <a:moveTo>
                    <a:pt x="4245960" y="25400"/>
                  </a:moveTo>
                  <a:lnTo>
                    <a:pt x="3293076" y="25400"/>
                  </a:lnTo>
                  <a:lnTo>
                    <a:pt x="3246353" y="38100"/>
                  </a:lnTo>
                  <a:lnTo>
                    <a:pt x="4292684" y="38100"/>
                  </a:lnTo>
                  <a:lnTo>
                    <a:pt x="4245960" y="25400"/>
                  </a:lnTo>
                  <a:close/>
                </a:path>
                <a:path w="7539355" h="7531100">
                  <a:moveTo>
                    <a:pt x="4151982" y="12700"/>
                  </a:moveTo>
                  <a:lnTo>
                    <a:pt x="3387054" y="12700"/>
                  </a:lnTo>
                  <a:lnTo>
                    <a:pt x="3339978" y="25400"/>
                  </a:lnTo>
                  <a:lnTo>
                    <a:pt x="4199059" y="25400"/>
                  </a:lnTo>
                  <a:lnTo>
                    <a:pt x="4151982" y="12700"/>
                  </a:lnTo>
                  <a:close/>
                </a:path>
                <a:path w="7539355" h="7531100">
                  <a:moveTo>
                    <a:pt x="4009742" y="0"/>
                  </a:moveTo>
                  <a:lnTo>
                    <a:pt x="3529295" y="0"/>
                  </a:lnTo>
                  <a:lnTo>
                    <a:pt x="3481716" y="12700"/>
                  </a:lnTo>
                  <a:lnTo>
                    <a:pt x="4057320" y="12700"/>
                  </a:lnTo>
                  <a:lnTo>
                    <a:pt x="4009742" y="0"/>
                  </a:ln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868652" y="7340098"/>
              <a:ext cx="2506980" cy="2084070"/>
            </a:xfrm>
            <a:custGeom>
              <a:avLst/>
              <a:gdLst/>
              <a:ahLst/>
              <a:cxnLst/>
              <a:rect l="l" t="t" r="r" b="b"/>
              <a:pathLst>
                <a:path w="2506980" h="2084070">
                  <a:moveTo>
                    <a:pt x="426643" y="322173"/>
                  </a:moveTo>
                  <a:lnTo>
                    <a:pt x="422541" y="317055"/>
                  </a:lnTo>
                  <a:lnTo>
                    <a:pt x="418693" y="313715"/>
                  </a:lnTo>
                  <a:lnTo>
                    <a:pt x="415112" y="312178"/>
                  </a:lnTo>
                  <a:lnTo>
                    <a:pt x="10756" y="312178"/>
                  </a:lnTo>
                  <a:lnTo>
                    <a:pt x="3581" y="315772"/>
                  </a:lnTo>
                  <a:lnTo>
                    <a:pt x="0" y="320890"/>
                  </a:lnTo>
                  <a:lnTo>
                    <a:pt x="0" y="334213"/>
                  </a:lnTo>
                  <a:lnTo>
                    <a:pt x="3581" y="339344"/>
                  </a:lnTo>
                  <a:lnTo>
                    <a:pt x="10756" y="342925"/>
                  </a:lnTo>
                  <a:lnTo>
                    <a:pt x="395884" y="342925"/>
                  </a:lnTo>
                  <a:lnTo>
                    <a:pt x="395884" y="425183"/>
                  </a:lnTo>
                  <a:lnTo>
                    <a:pt x="396659" y="507441"/>
                  </a:lnTo>
                  <a:lnTo>
                    <a:pt x="397167" y="508977"/>
                  </a:lnTo>
                  <a:lnTo>
                    <a:pt x="397941" y="509993"/>
                  </a:lnTo>
                  <a:lnTo>
                    <a:pt x="399986" y="511022"/>
                  </a:lnTo>
                  <a:lnTo>
                    <a:pt x="401015" y="512051"/>
                  </a:lnTo>
                  <a:lnTo>
                    <a:pt x="403059" y="515124"/>
                  </a:lnTo>
                  <a:lnTo>
                    <a:pt x="404342" y="516153"/>
                  </a:lnTo>
                  <a:lnTo>
                    <a:pt x="407416" y="517169"/>
                  </a:lnTo>
                  <a:lnTo>
                    <a:pt x="409219" y="517423"/>
                  </a:lnTo>
                  <a:lnTo>
                    <a:pt x="414845" y="517423"/>
                  </a:lnTo>
                  <a:lnTo>
                    <a:pt x="419976" y="514096"/>
                  </a:lnTo>
                  <a:lnTo>
                    <a:pt x="426643" y="507441"/>
                  </a:lnTo>
                  <a:lnTo>
                    <a:pt x="426643" y="322173"/>
                  </a:lnTo>
                  <a:close/>
                </a:path>
                <a:path w="2506980" h="2084070">
                  <a:moveTo>
                    <a:pt x="957059" y="304495"/>
                  </a:moveTo>
                  <a:lnTo>
                    <a:pt x="944753" y="259143"/>
                  </a:lnTo>
                  <a:lnTo>
                    <a:pt x="917854" y="245300"/>
                  </a:lnTo>
                  <a:lnTo>
                    <a:pt x="908621" y="246214"/>
                  </a:lnTo>
                  <a:lnTo>
                    <a:pt x="875766" y="274891"/>
                  </a:lnTo>
                  <a:lnTo>
                    <a:pt x="872502" y="290652"/>
                  </a:lnTo>
                  <a:lnTo>
                    <a:pt x="872502" y="296811"/>
                  </a:lnTo>
                  <a:lnTo>
                    <a:pt x="874547" y="302704"/>
                  </a:lnTo>
                  <a:lnTo>
                    <a:pt x="882751" y="313969"/>
                  </a:lnTo>
                  <a:lnTo>
                    <a:pt x="887361" y="318592"/>
                  </a:lnTo>
                  <a:lnTo>
                    <a:pt x="897610" y="325755"/>
                  </a:lnTo>
                  <a:lnTo>
                    <a:pt x="902220" y="331914"/>
                  </a:lnTo>
                  <a:lnTo>
                    <a:pt x="912469" y="372135"/>
                  </a:lnTo>
                  <a:lnTo>
                    <a:pt x="908431" y="401929"/>
                  </a:lnTo>
                  <a:lnTo>
                    <a:pt x="878459" y="464959"/>
                  </a:lnTo>
                  <a:lnTo>
                    <a:pt x="852512" y="498208"/>
                  </a:lnTo>
                  <a:lnTo>
                    <a:pt x="822477" y="527812"/>
                  </a:lnTo>
                  <a:lnTo>
                    <a:pt x="759828" y="561632"/>
                  </a:lnTo>
                  <a:lnTo>
                    <a:pt x="727214" y="565861"/>
                  </a:lnTo>
                  <a:lnTo>
                    <a:pt x="724128" y="565861"/>
                  </a:lnTo>
                  <a:lnTo>
                    <a:pt x="722591" y="565607"/>
                  </a:lnTo>
                  <a:lnTo>
                    <a:pt x="722591" y="565086"/>
                  </a:lnTo>
                  <a:lnTo>
                    <a:pt x="825487" y="152654"/>
                  </a:lnTo>
                  <a:lnTo>
                    <a:pt x="837933" y="101765"/>
                  </a:lnTo>
                  <a:lnTo>
                    <a:pt x="845413" y="70129"/>
                  </a:lnTo>
                  <a:lnTo>
                    <a:pt x="847902" y="57734"/>
                  </a:lnTo>
                  <a:lnTo>
                    <a:pt x="847902" y="54152"/>
                  </a:lnTo>
                  <a:lnTo>
                    <a:pt x="842772" y="52349"/>
                  </a:lnTo>
                  <a:lnTo>
                    <a:pt x="825855" y="52349"/>
                  </a:lnTo>
                  <a:lnTo>
                    <a:pt x="809396" y="95097"/>
                  </a:lnTo>
                  <a:lnTo>
                    <a:pt x="754888" y="309105"/>
                  </a:lnTo>
                  <a:lnTo>
                    <a:pt x="691845" y="563549"/>
                  </a:lnTo>
                  <a:lnTo>
                    <a:pt x="684415" y="563549"/>
                  </a:lnTo>
                  <a:lnTo>
                    <a:pt x="676478" y="561505"/>
                  </a:lnTo>
                  <a:lnTo>
                    <a:pt x="667245" y="557403"/>
                  </a:lnTo>
                  <a:lnTo>
                    <a:pt x="658837" y="554520"/>
                  </a:lnTo>
                  <a:lnTo>
                    <a:pt x="625983" y="528866"/>
                  </a:lnTo>
                  <a:lnTo>
                    <a:pt x="613435" y="488213"/>
                  </a:lnTo>
                  <a:lnTo>
                    <a:pt x="614641" y="470966"/>
                  </a:lnTo>
                  <a:lnTo>
                    <a:pt x="619010" y="449199"/>
                  </a:lnTo>
                  <a:lnTo>
                    <a:pt x="626554" y="422922"/>
                  </a:lnTo>
                  <a:lnTo>
                    <a:pt x="637273" y="392125"/>
                  </a:lnTo>
                  <a:lnTo>
                    <a:pt x="648030" y="362242"/>
                  </a:lnTo>
                  <a:lnTo>
                    <a:pt x="655713" y="338696"/>
                  </a:lnTo>
                  <a:lnTo>
                    <a:pt x="660336" y="321500"/>
                  </a:lnTo>
                  <a:lnTo>
                    <a:pt x="661873" y="310642"/>
                  </a:lnTo>
                  <a:lnTo>
                    <a:pt x="660717" y="297713"/>
                  </a:lnTo>
                  <a:lnTo>
                    <a:pt x="633374" y="257213"/>
                  </a:lnTo>
                  <a:lnTo>
                    <a:pt x="593458" y="246837"/>
                  </a:lnTo>
                  <a:lnTo>
                    <a:pt x="576973" y="248615"/>
                  </a:lnTo>
                  <a:lnTo>
                    <a:pt x="532726" y="275285"/>
                  </a:lnTo>
                  <a:lnTo>
                    <a:pt x="501878" y="316649"/>
                  </a:lnTo>
                  <a:lnTo>
                    <a:pt x="486460" y="359549"/>
                  </a:lnTo>
                  <a:lnTo>
                    <a:pt x="485825" y="365226"/>
                  </a:lnTo>
                  <a:lnTo>
                    <a:pt x="485825" y="366763"/>
                  </a:lnTo>
                  <a:lnTo>
                    <a:pt x="487375" y="369062"/>
                  </a:lnTo>
                  <a:lnTo>
                    <a:pt x="490448" y="372135"/>
                  </a:lnTo>
                  <a:lnTo>
                    <a:pt x="508381" y="372135"/>
                  </a:lnTo>
                  <a:lnTo>
                    <a:pt x="512483" y="371627"/>
                  </a:lnTo>
                  <a:lnTo>
                    <a:pt x="514527" y="369582"/>
                  </a:lnTo>
                  <a:lnTo>
                    <a:pt x="516585" y="363943"/>
                  </a:lnTo>
                  <a:lnTo>
                    <a:pt x="519658" y="353695"/>
                  </a:lnTo>
                  <a:lnTo>
                    <a:pt x="522198" y="345909"/>
                  </a:lnTo>
                  <a:lnTo>
                    <a:pt x="542721" y="305066"/>
                  </a:lnTo>
                  <a:lnTo>
                    <a:pt x="571157" y="278930"/>
                  </a:lnTo>
                  <a:lnTo>
                    <a:pt x="588073" y="275285"/>
                  </a:lnTo>
                  <a:lnTo>
                    <a:pt x="594728" y="275285"/>
                  </a:lnTo>
                  <a:lnTo>
                    <a:pt x="597547" y="276301"/>
                  </a:lnTo>
                  <a:lnTo>
                    <a:pt x="601649" y="280403"/>
                  </a:lnTo>
                  <a:lnTo>
                    <a:pt x="602678" y="282194"/>
                  </a:lnTo>
                  <a:lnTo>
                    <a:pt x="602678" y="292963"/>
                  </a:lnTo>
                  <a:lnTo>
                    <a:pt x="600760" y="307225"/>
                  </a:lnTo>
                  <a:lnTo>
                    <a:pt x="595757" y="326212"/>
                  </a:lnTo>
                  <a:lnTo>
                    <a:pt x="587692" y="351434"/>
                  </a:lnTo>
                  <a:lnTo>
                    <a:pt x="565442" y="414858"/>
                  </a:lnTo>
                  <a:lnTo>
                    <a:pt x="557517" y="441515"/>
                  </a:lnTo>
                  <a:lnTo>
                    <a:pt x="552754" y="462902"/>
                  </a:lnTo>
                  <a:lnTo>
                    <a:pt x="551167" y="478993"/>
                  </a:lnTo>
                  <a:lnTo>
                    <a:pt x="558812" y="522084"/>
                  </a:lnTo>
                  <a:lnTo>
                    <a:pt x="581723" y="555282"/>
                  </a:lnTo>
                  <a:lnTo>
                    <a:pt x="619925" y="578586"/>
                  </a:lnTo>
                  <a:lnTo>
                    <a:pt x="673404" y="591997"/>
                  </a:lnTo>
                  <a:lnTo>
                    <a:pt x="676986" y="591997"/>
                  </a:lnTo>
                  <a:lnTo>
                    <a:pt x="680567" y="592251"/>
                  </a:lnTo>
                  <a:lnTo>
                    <a:pt x="684161" y="592759"/>
                  </a:lnTo>
                  <a:lnTo>
                    <a:pt x="683056" y="598093"/>
                  </a:lnTo>
                  <a:lnTo>
                    <a:pt x="679742" y="611784"/>
                  </a:lnTo>
                  <a:lnTo>
                    <a:pt x="653224" y="717105"/>
                  </a:lnTo>
                  <a:lnTo>
                    <a:pt x="649909" y="731278"/>
                  </a:lnTo>
                  <a:lnTo>
                    <a:pt x="648804" y="737285"/>
                  </a:lnTo>
                  <a:lnTo>
                    <a:pt x="648804" y="738301"/>
                  </a:lnTo>
                  <a:lnTo>
                    <a:pt x="650341" y="740359"/>
                  </a:lnTo>
                  <a:lnTo>
                    <a:pt x="653415" y="743432"/>
                  </a:lnTo>
                  <a:lnTo>
                    <a:pt x="672630" y="743432"/>
                  </a:lnTo>
                  <a:lnTo>
                    <a:pt x="677760" y="741895"/>
                  </a:lnTo>
                  <a:lnTo>
                    <a:pt x="678776" y="738822"/>
                  </a:lnTo>
                  <a:lnTo>
                    <a:pt x="697230" y="665784"/>
                  </a:lnTo>
                  <a:lnTo>
                    <a:pt x="714908" y="594296"/>
                  </a:lnTo>
                  <a:lnTo>
                    <a:pt x="722591" y="594296"/>
                  </a:lnTo>
                  <a:lnTo>
                    <a:pt x="785444" y="581228"/>
                  </a:lnTo>
                  <a:lnTo>
                    <a:pt x="847902" y="542023"/>
                  </a:lnTo>
                  <a:lnTo>
                    <a:pt x="876681" y="514591"/>
                  </a:lnTo>
                  <a:lnTo>
                    <a:pt x="900747" y="484568"/>
                  </a:lnTo>
                  <a:lnTo>
                    <a:pt x="934758" y="416725"/>
                  </a:lnTo>
                  <a:lnTo>
                    <a:pt x="948601" y="364451"/>
                  </a:lnTo>
                  <a:lnTo>
                    <a:pt x="956525" y="316598"/>
                  </a:lnTo>
                  <a:lnTo>
                    <a:pt x="957059" y="304495"/>
                  </a:lnTo>
                  <a:close/>
                </a:path>
                <a:path w="2506980" h="2084070">
                  <a:moveTo>
                    <a:pt x="1065212" y="1731187"/>
                  </a:moveTo>
                  <a:lnTo>
                    <a:pt x="1059065" y="1728851"/>
                  </a:lnTo>
                  <a:lnTo>
                    <a:pt x="1046759" y="1728851"/>
                  </a:lnTo>
                  <a:lnTo>
                    <a:pt x="1027442" y="1745538"/>
                  </a:lnTo>
                  <a:lnTo>
                    <a:pt x="1014755" y="1784959"/>
                  </a:lnTo>
                  <a:lnTo>
                    <a:pt x="999553" y="1822399"/>
                  </a:lnTo>
                  <a:lnTo>
                    <a:pt x="981824" y="1857857"/>
                  </a:lnTo>
                  <a:lnTo>
                    <a:pt x="961567" y="1891347"/>
                  </a:lnTo>
                  <a:lnTo>
                    <a:pt x="961567" y="1865871"/>
                  </a:lnTo>
                  <a:lnTo>
                    <a:pt x="960843" y="1849678"/>
                  </a:lnTo>
                  <a:lnTo>
                    <a:pt x="955421" y="1807019"/>
                  </a:lnTo>
                  <a:lnTo>
                    <a:pt x="936307" y="1760029"/>
                  </a:lnTo>
                  <a:lnTo>
                    <a:pt x="905344" y="1720951"/>
                  </a:lnTo>
                  <a:lnTo>
                    <a:pt x="889533" y="1708785"/>
                  </a:lnTo>
                  <a:lnTo>
                    <a:pt x="889533" y="1975662"/>
                  </a:lnTo>
                  <a:lnTo>
                    <a:pt x="868464" y="1994992"/>
                  </a:lnTo>
                  <a:lnTo>
                    <a:pt x="824484" y="2023478"/>
                  </a:lnTo>
                  <a:lnTo>
                    <a:pt x="782815" y="2040826"/>
                  </a:lnTo>
                  <a:lnTo>
                    <a:pt x="739889" y="2050034"/>
                  </a:lnTo>
                  <a:lnTo>
                    <a:pt x="718261" y="2051202"/>
                  </a:lnTo>
                  <a:lnTo>
                    <a:pt x="702665" y="2049614"/>
                  </a:lnTo>
                  <a:lnTo>
                    <a:pt x="663803" y="2031009"/>
                  </a:lnTo>
                  <a:lnTo>
                    <a:pt x="643216" y="1988680"/>
                  </a:lnTo>
                  <a:lnTo>
                    <a:pt x="641845" y="1968639"/>
                  </a:lnTo>
                  <a:lnTo>
                    <a:pt x="643166" y="1951075"/>
                  </a:lnTo>
                  <a:lnTo>
                    <a:pt x="651065" y="1905393"/>
                  </a:lnTo>
                  <a:lnTo>
                    <a:pt x="665670" y="1848967"/>
                  </a:lnTo>
                  <a:lnTo>
                    <a:pt x="684987" y="1801533"/>
                  </a:lnTo>
                  <a:lnTo>
                    <a:pt x="720077" y="1754378"/>
                  </a:lnTo>
                  <a:lnTo>
                    <a:pt x="773214" y="1722323"/>
                  </a:lnTo>
                  <a:lnTo>
                    <a:pt x="802576" y="1718310"/>
                  </a:lnTo>
                  <a:lnTo>
                    <a:pt x="833323" y="1724621"/>
                  </a:lnTo>
                  <a:lnTo>
                    <a:pt x="873734" y="1775129"/>
                  </a:lnTo>
                  <a:lnTo>
                    <a:pt x="883386" y="1819325"/>
                  </a:lnTo>
                  <a:lnTo>
                    <a:pt x="887120" y="1873783"/>
                  </a:lnTo>
                  <a:lnTo>
                    <a:pt x="888492" y="1918792"/>
                  </a:lnTo>
                  <a:lnTo>
                    <a:pt x="889533" y="1975662"/>
                  </a:lnTo>
                  <a:lnTo>
                    <a:pt x="889533" y="1708785"/>
                  </a:lnTo>
                  <a:lnTo>
                    <a:pt x="885367" y="1705571"/>
                  </a:lnTo>
                  <a:lnTo>
                    <a:pt x="862304" y="1694599"/>
                  </a:lnTo>
                  <a:lnTo>
                    <a:pt x="836180" y="1688007"/>
                  </a:lnTo>
                  <a:lnTo>
                    <a:pt x="806970" y="1685810"/>
                  </a:lnTo>
                  <a:lnTo>
                    <a:pt x="762673" y="1690535"/>
                  </a:lnTo>
                  <a:lnTo>
                    <a:pt x="720242" y="1704695"/>
                  </a:lnTo>
                  <a:lnTo>
                    <a:pt x="679665" y="1728304"/>
                  </a:lnTo>
                  <a:lnTo>
                    <a:pt x="640969" y="1761350"/>
                  </a:lnTo>
                  <a:lnTo>
                    <a:pt x="607910" y="1800656"/>
                  </a:lnTo>
                  <a:lnTo>
                    <a:pt x="584314" y="1843036"/>
                  </a:lnTo>
                  <a:lnTo>
                    <a:pt x="570153" y="1888490"/>
                  </a:lnTo>
                  <a:lnTo>
                    <a:pt x="565429" y="1937016"/>
                  </a:lnTo>
                  <a:lnTo>
                    <a:pt x="567893" y="1965515"/>
                  </a:lnTo>
                  <a:lnTo>
                    <a:pt x="587654" y="2016899"/>
                  </a:lnTo>
                  <a:lnTo>
                    <a:pt x="626579" y="2059000"/>
                  </a:lnTo>
                  <a:lnTo>
                    <a:pt x="681037" y="2080958"/>
                  </a:lnTo>
                  <a:lnTo>
                    <a:pt x="713867" y="2083701"/>
                  </a:lnTo>
                  <a:lnTo>
                    <a:pt x="727595" y="2083206"/>
                  </a:lnTo>
                  <a:lnTo>
                    <a:pt x="770077" y="2075802"/>
                  </a:lnTo>
                  <a:lnTo>
                    <a:pt x="809612" y="2062949"/>
                  </a:lnTo>
                  <a:lnTo>
                    <a:pt x="836079" y="2051202"/>
                  </a:lnTo>
                  <a:lnTo>
                    <a:pt x="841883" y="2048344"/>
                  </a:lnTo>
                  <a:lnTo>
                    <a:pt x="875919" y="2028367"/>
                  </a:lnTo>
                  <a:lnTo>
                    <a:pt x="886904" y="2020468"/>
                  </a:lnTo>
                  <a:lnTo>
                    <a:pt x="896569" y="2013432"/>
                  </a:lnTo>
                  <a:lnTo>
                    <a:pt x="929728" y="2067013"/>
                  </a:lnTo>
                  <a:lnTo>
                    <a:pt x="979131" y="2082825"/>
                  </a:lnTo>
                  <a:lnTo>
                    <a:pt x="985278" y="2082825"/>
                  </a:lnTo>
                  <a:lnTo>
                    <a:pt x="1023924" y="2069655"/>
                  </a:lnTo>
                  <a:lnTo>
                    <a:pt x="1054671" y="2036279"/>
                  </a:lnTo>
                  <a:lnTo>
                    <a:pt x="1059942" y="2014905"/>
                  </a:lnTo>
                  <a:lnTo>
                    <a:pt x="1054087" y="2012556"/>
                  </a:lnTo>
                  <a:lnTo>
                    <a:pt x="1042377" y="2012556"/>
                  </a:lnTo>
                  <a:lnTo>
                    <a:pt x="1035342" y="2013140"/>
                  </a:lnTo>
                  <a:lnTo>
                    <a:pt x="1030947" y="2013724"/>
                  </a:lnTo>
                  <a:lnTo>
                    <a:pt x="1027442" y="2014905"/>
                  </a:lnTo>
                  <a:lnTo>
                    <a:pt x="1025982" y="2017242"/>
                  </a:lnTo>
                  <a:lnTo>
                    <a:pt x="1024801" y="2021344"/>
                  </a:lnTo>
                  <a:lnTo>
                    <a:pt x="1021880" y="2029536"/>
                  </a:lnTo>
                  <a:lnTo>
                    <a:pt x="1016901" y="2036279"/>
                  </a:lnTo>
                  <a:lnTo>
                    <a:pt x="1002842" y="2046808"/>
                  </a:lnTo>
                  <a:lnTo>
                    <a:pt x="995235" y="2050034"/>
                  </a:lnTo>
                  <a:lnTo>
                    <a:pt x="987031" y="2051202"/>
                  </a:lnTo>
                  <a:lnTo>
                    <a:pt x="979424" y="2050618"/>
                  </a:lnTo>
                  <a:lnTo>
                    <a:pt x="973861" y="2044471"/>
                  </a:lnTo>
                  <a:lnTo>
                    <a:pt x="970343" y="2032762"/>
                  </a:lnTo>
                  <a:lnTo>
                    <a:pt x="967930" y="2022005"/>
                  </a:lnTo>
                  <a:lnTo>
                    <a:pt x="966787" y="2013432"/>
                  </a:lnTo>
                  <a:lnTo>
                    <a:pt x="965949" y="2007285"/>
                  </a:lnTo>
                  <a:lnTo>
                    <a:pt x="964425" y="1988680"/>
                  </a:lnTo>
                  <a:lnTo>
                    <a:pt x="963320" y="1966010"/>
                  </a:lnTo>
                  <a:lnTo>
                    <a:pt x="962444" y="1944928"/>
                  </a:lnTo>
                  <a:lnTo>
                    <a:pt x="972108" y="1932622"/>
                  </a:lnTo>
                  <a:lnTo>
                    <a:pt x="986650" y="1912315"/>
                  </a:lnTo>
                  <a:lnTo>
                    <a:pt x="1013447" y="1868398"/>
                  </a:lnTo>
                  <a:lnTo>
                    <a:pt x="1036548" y="1822005"/>
                  </a:lnTo>
                  <a:lnTo>
                    <a:pt x="1052360" y="1784680"/>
                  </a:lnTo>
                  <a:lnTo>
                    <a:pt x="1064717" y="1740979"/>
                  </a:lnTo>
                  <a:lnTo>
                    <a:pt x="1065212" y="1735874"/>
                  </a:lnTo>
                  <a:lnTo>
                    <a:pt x="1065212" y="1731187"/>
                  </a:lnTo>
                  <a:close/>
                </a:path>
                <a:path w="2506980" h="2084070">
                  <a:moveTo>
                    <a:pt x="1990471" y="1087501"/>
                  </a:moveTo>
                  <a:lnTo>
                    <a:pt x="1975002" y="1034808"/>
                  </a:lnTo>
                  <a:lnTo>
                    <a:pt x="1942363" y="1006513"/>
                  </a:lnTo>
                  <a:lnTo>
                    <a:pt x="1942363" y="1082687"/>
                  </a:lnTo>
                  <a:lnTo>
                    <a:pt x="1941906" y="1090256"/>
                  </a:lnTo>
                  <a:lnTo>
                    <a:pt x="1940991" y="1094371"/>
                  </a:lnTo>
                  <a:lnTo>
                    <a:pt x="1938705" y="1103541"/>
                  </a:lnTo>
                  <a:lnTo>
                    <a:pt x="1936864" y="1111783"/>
                  </a:lnTo>
                  <a:lnTo>
                    <a:pt x="1923808" y="1150493"/>
                  </a:lnTo>
                  <a:lnTo>
                    <a:pt x="1893570" y="1189202"/>
                  </a:lnTo>
                  <a:lnTo>
                    <a:pt x="1890141" y="1191272"/>
                  </a:lnTo>
                  <a:lnTo>
                    <a:pt x="1877936" y="1187665"/>
                  </a:lnTo>
                  <a:lnTo>
                    <a:pt x="1865401" y="1185087"/>
                  </a:lnTo>
                  <a:lnTo>
                    <a:pt x="1852510" y="1183538"/>
                  </a:lnTo>
                  <a:lnTo>
                    <a:pt x="1839290" y="1183017"/>
                  </a:lnTo>
                  <a:lnTo>
                    <a:pt x="1815236" y="1184224"/>
                  </a:lnTo>
                  <a:lnTo>
                    <a:pt x="1776069" y="1202258"/>
                  </a:lnTo>
                  <a:lnTo>
                    <a:pt x="1773999" y="1208671"/>
                  </a:lnTo>
                  <a:lnTo>
                    <a:pt x="1773999" y="1211884"/>
                  </a:lnTo>
                  <a:lnTo>
                    <a:pt x="1777403" y="1221206"/>
                  </a:lnTo>
                  <a:lnTo>
                    <a:pt x="1787575" y="1227861"/>
                  </a:lnTo>
                  <a:lnTo>
                    <a:pt x="1804543" y="1231861"/>
                  </a:lnTo>
                  <a:lnTo>
                    <a:pt x="1828292" y="1233182"/>
                  </a:lnTo>
                  <a:lnTo>
                    <a:pt x="1835162" y="1233182"/>
                  </a:lnTo>
                  <a:lnTo>
                    <a:pt x="1846884" y="1232585"/>
                  </a:lnTo>
                  <a:lnTo>
                    <a:pt x="1859381" y="1230782"/>
                  </a:lnTo>
                  <a:lnTo>
                    <a:pt x="1872653" y="1227772"/>
                  </a:lnTo>
                  <a:lnTo>
                    <a:pt x="1886699" y="1223568"/>
                  </a:lnTo>
                  <a:lnTo>
                    <a:pt x="1897227" y="1236586"/>
                  </a:lnTo>
                  <a:lnTo>
                    <a:pt x="1904746" y="1251572"/>
                  </a:lnTo>
                  <a:lnTo>
                    <a:pt x="1909254" y="1268539"/>
                  </a:lnTo>
                  <a:lnTo>
                    <a:pt x="1910753" y="1287475"/>
                  </a:lnTo>
                  <a:lnTo>
                    <a:pt x="1910410" y="1295933"/>
                  </a:lnTo>
                  <a:lnTo>
                    <a:pt x="1902167" y="1346530"/>
                  </a:lnTo>
                  <a:lnTo>
                    <a:pt x="1888769" y="1385062"/>
                  </a:lnTo>
                  <a:lnTo>
                    <a:pt x="1865744" y="1420787"/>
                  </a:lnTo>
                  <a:lnTo>
                    <a:pt x="1820608" y="1451673"/>
                  </a:lnTo>
                  <a:lnTo>
                    <a:pt x="1775383" y="1461338"/>
                  </a:lnTo>
                  <a:lnTo>
                    <a:pt x="1757210" y="1459534"/>
                  </a:lnTo>
                  <a:lnTo>
                    <a:pt x="1741195" y="1454111"/>
                  </a:lnTo>
                  <a:lnTo>
                    <a:pt x="1727314" y="1445094"/>
                  </a:lnTo>
                  <a:lnTo>
                    <a:pt x="1717078" y="1434071"/>
                  </a:lnTo>
                  <a:lnTo>
                    <a:pt x="1715592" y="1432471"/>
                  </a:lnTo>
                  <a:lnTo>
                    <a:pt x="1708975" y="1421091"/>
                  </a:lnTo>
                  <a:lnTo>
                    <a:pt x="1704251" y="1408252"/>
                  </a:lnTo>
                  <a:lnTo>
                    <a:pt x="1701419" y="1393952"/>
                  </a:lnTo>
                  <a:lnTo>
                    <a:pt x="1700479" y="1378178"/>
                  </a:lnTo>
                  <a:lnTo>
                    <a:pt x="1700479" y="1370850"/>
                  </a:lnTo>
                  <a:lnTo>
                    <a:pt x="1714563" y="1307312"/>
                  </a:lnTo>
                  <a:lnTo>
                    <a:pt x="1724533" y="1267548"/>
                  </a:lnTo>
                  <a:lnTo>
                    <a:pt x="1734566" y="1227861"/>
                  </a:lnTo>
                  <a:lnTo>
                    <a:pt x="1747723" y="1176972"/>
                  </a:lnTo>
                  <a:lnTo>
                    <a:pt x="1761591" y="1136510"/>
                  </a:lnTo>
                  <a:lnTo>
                    <a:pt x="1785391" y="1091717"/>
                  </a:lnTo>
                  <a:lnTo>
                    <a:pt x="1811972" y="1056068"/>
                  </a:lnTo>
                  <a:lnTo>
                    <a:pt x="1848091" y="1030122"/>
                  </a:lnTo>
                  <a:lnTo>
                    <a:pt x="1889455" y="1020851"/>
                  </a:lnTo>
                  <a:lnTo>
                    <a:pt x="1908441" y="1023035"/>
                  </a:lnTo>
                  <a:lnTo>
                    <a:pt x="1941677" y="1055890"/>
                  </a:lnTo>
                  <a:lnTo>
                    <a:pt x="1942363" y="1082687"/>
                  </a:lnTo>
                  <a:lnTo>
                    <a:pt x="1942363" y="1006513"/>
                  </a:lnTo>
                  <a:lnTo>
                    <a:pt x="1931708" y="1001255"/>
                  </a:lnTo>
                  <a:lnTo>
                    <a:pt x="1913242" y="996365"/>
                  </a:lnTo>
                  <a:lnTo>
                    <a:pt x="1892884" y="994727"/>
                  </a:lnTo>
                  <a:lnTo>
                    <a:pt x="1891512" y="994727"/>
                  </a:lnTo>
                  <a:lnTo>
                    <a:pt x="1848904" y="1002804"/>
                  </a:lnTo>
                  <a:lnTo>
                    <a:pt x="1809051" y="1027036"/>
                  </a:lnTo>
                  <a:lnTo>
                    <a:pt x="1775548" y="1061567"/>
                  </a:lnTo>
                  <a:lnTo>
                    <a:pt x="1752231" y="1096137"/>
                  </a:lnTo>
                  <a:lnTo>
                    <a:pt x="1732648" y="1137018"/>
                  </a:lnTo>
                  <a:lnTo>
                    <a:pt x="1713636" y="1200670"/>
                  </a:lnTo>
                  <a:lnTo>
                    <a:pt x="1702092" y="1246162"/>
                  </a:lnTo>
                  <a:lnTo>
                    <a:pt x="1687055" y="1306029"/>
                  </a:lnTo>
                  <a:lnTo>
                    <a:pt x="1666798" y="1387119"/>
                  </a:lnTo>
                  <a:lnTo>
                    <a:pt x="1643049" y="1482547"/>
                  </a:lnTo>
                  <a:lnTo>
                    <a:pt x="1626082" y="1551012"/>
                  </a:lnTo>
                  <a:lnTo>
                    <a:pt x="1615909" y="1592503"/>
                  </a:lnTo>
                  <a:lnTo>
                    <a:pt x="1612519" y="1607019"/>
                  </a:lnTo>
                  <a:lnTo>
                    <a:pt x="1612519" y="1607934"/>
                  </a:lnTo>
                  <a:lnTo>
                    <a:pt x="1613890" y="1609763"/>
                  </a:lnTo>
                  <a:lnTo>
                    <a:pt x="1616633" y="1612519"/>
                  </a:lnTo>
                  <a:lnTo>
                    <a:pt x="1633816" y="1612519"/>
                  </a:lnTo>
                  <a:lnTo>
                    <a:pt x="1638401" y="1611134"/>
                  </a:lnTo>
                  <a:lnTo>
                    <a:pt x="1639316" y="1608391"/>
                  </a:lnTo>
                  <a:lnTo>
                    <a:pt x="1683296" y="1434528"/>
                  </a:lnTo>
                  <a:lnTo>
                    <a:pt x="1683753" y="1434071"/>
                  </a:lnTo>
                  <a:lnTo>
                    <a:pt x="1684896" y="1435455"/>
                  </a:lnTo>
                  <a:lnTo>
                    <a:pt x="1688566" y="1441869"/>
                  </a:lnTo>
                  <a:lnTo>
                    <a:pt x="1691309" y="1446212"/>
                  </a:lnTo>
                  <a:lnTo>
                    <a:pt x="1721434" y="1474558"/>
                  </a:lnTo>
                  <a:lnTo>
                    <a:pt x="1763268" y="1485734"/>
                  </a:lnTo>
                  <a:lnTo>
                    <a:pt x="1773313" y="1486077"/>
                  </a:lnTo>
                  <a:lnTo>
                    <a:pt x="1808835" y="1482598"/>
                  </a:lnTo>
                  <a:lnTo>
                    <a:pt x="1865477" y="1461338"/>
                  </a:lnTo>
                  <a:lnTo>
                    <a:pt x="1904568" y="1434528"/>
                  </a:lnTo>
                  <a:lnTo>
                    <a:pt x="1948383" y="1376984"/>
                  </a:lnTo>
                  <a:lnTo>
                    <a:pt x="1962975" y="1306029"/>
                  </a:lnTo>
                  <a:lnTo>
                    <a:pt x="1960791" y="1279791"/>
                  </a:lnTo>
                  <a:lnTo>
                    <a:pt x="1954225" y="1256030"/>
                  </a:lnTo>
                  <a:lnTo>
                    <a:pt x="1943265" y="1234770"/>
                  </a:lnTo>
                  <a:lnTo>
                    <a:pt x="1934108" y="1223568"/>
                  </a:lnTo>
                  <a:lnTo>
                    <a:pt x="1927936" y="1216012"/>
                  </a:lnTo>
                  <a:lnTo>
                    <a:pt x="1918995" y="1207071"/>
                  </a:lnTo>
                  <a:lnTo>
                    <a:pt x="1938566" y="1191272"/>
                  </a:lnTo>
                  <a:lnTo>
                    <a:pt x="1950262" y="1181823"/>
                  </a:lnTo>
                  <a:lnTo>
                    <a:pt x="1972602" y="1153477"/>
                  </a:lnTo>
                  <a:lnTo>
                    <a:pt x="1986000" y="1122032"/>
                  </a:lnTo>
                  <a:lnTo>
                    <a:pt x="1990471" y="1087501"/>
                  </a:lnTo>
                  <a:close/>
                </a:path>
                <a:path w="2506980" h="2084070">
                  <a:moveTo>
                    <a:pt x="1993277" y="75387"/>
                  </a:moveTo>
                  <a:lnTo>
                    <a:pt x="1989213" y="70307"/>
                  </a:lnTo>
                  <a:lnTo>
                    <a:pt x="1985403" y="67017"/>
                  </a:lnTo>
                  <a:lnTo>
                    <a:pt x="1981847" y="65493"/>
                  </a:lnTo>
                  <a:lnTo>
                    <a:pt x="1581289" y="65493"/>
                  </a:lnTo>
                  <a:lnTo>
                    <a:pt x="1574190" y="69037"/>
                  </a:lnTo>
                  <a:lnTo>
                    <a:pt x="1570634" y="74117"/>
                  </a:lnTo>
                  <a:lnTo>
                    <a:pt x="1570634" y="87325"/>
                  </a:lnTo>
                  <a:lnTo>
                    <a:pt x="1574190" y="92392"/>
                  </a:lnTo>
                  <a:lnTo>
                    <a:pt x="1581289" y="95948"/>
                  </a:lnTo>
                  <a:lnTo>
                    <a:pt x="1962810" y="95948"/>
                  </a:lnTo>
                  <a:lnTo>
                    <a:pt x="1962810" y="177431"/>
                  </a:lnTo>
                  <a:lnTo>
                    <a:pt x="1963572" y="258914"/>
                  </a:lnTo>
                  <a:lnTo>
                    <a:pt x="1964080" y="260438"/>
                  </a:lnTo>
                  <a:lnTo>
                    <a:pt x="1964842" y="261454"/>
                  </a:lnTo>
                  <a:lnTo>
                    <a:pt x="1966874" y="262470"/>
                  </a:lnTo>
                  <a:lnTo>
                    <a:pt x="1967890" y="263486"/>
                  </a:lnTo>
                  <a:lnTo>
                    <a:pt x="1969922" y="266534"/>
                  </a:lnTo>
                  <a:lnTo>
                    <a:pt x="1971192" y="267550"/>
                  </a:lnTo>
                  <a:lnTo>
                    <a:pt x="1974240" y="268566"/>
                  </a:lnTo>
                  <a:lnTo>
                    <a:pt x="1976018" y="268820"/>
                  </a:lnTo>
                  <a:lnTo>
                    <a:pt x="1981593" y="268820"/>
                  </a:lnTo>
                  <a:lnTo>
                    <a:pt x="1986673" y="265518"/>
                  </a:lnTo>
                  <a:lnTo>
                    <a:pt x="1993277" y="258914"/>
                  </a:lnTo>
                  <a:lnTo>
                    <a:pt x="1993277" y="75387"/>
                  </a:lnTo>
                  <a:close/>
                </a:path>
                <a:path w="2506980" h="2084070">
                  <a:moveTo>
                    <a:pt x="2506548" y="106616"/>
                  </a:moveTo>
                  <a:lnTo>
                    <a:pt x="2499296" y="57061"/>
                  </a:lnTo>
                  <a:lnTo>
                    <a:pt x="2479141" y="24371"/>
                  </a:lnTo>
                  <a:lnTo>
                    <a:pt x="2473045" y="19672"/>
                  </a:lnTo>
                  <a:lnTo>
                    <a:pt x="2473045" y="124891"/>
                  </a:lnTo>
                  <a:lnTo>
                    <a:pt x="2469146" y="154152"/>
                  </a:lnTo>
                  <a:lnTo>
                    <a:pt x="2440203" y="210134"/>
                  </a:lnTo>
                  <a:lnTo>
                    <a:pt x="2384615" y="259816"/>
                  </a:lnTo>
                  <a:lnTo>
                    <a:pt x="2350058" y="276237"/>
                  </a:lnTo>
                  <a:lnTo>
                    <a:pt x="2311514" y="286092"/>
                  </a:lnTo>
                  <a:lnTo>
                    <a:pt x="2268956" y="289382"/>
                  </a:lnTo>
                  <a:lnTo>
                    <a:pt x="2267940" y="289382"/>
                  </a:lnTo>
                  <a:lnTo>
                    <a:pt x="2262873" y="288874"/>
                  </a:lnTo>
                  <a:lnTo>
                    <a:pt x="2253729" y="287858"/>
                  </a:lnTo>
                  <a:lnTo>
                    <a:pt x="2254643" y="283286"/>
                  </a:lnTo>
                  <a:lnTo>
                    <a:pt x="2265908" y="226974"/>
                  </a:lnTo>
                  <a:lnTo>
                    <a:pt x="2276576" y="185470"/>
                  </a:lnTo>
                  <a:lnTo>
                    <a:pt x="2293277" y="145021"/>
                  </a:lnTo>
                  <a:lnTo>
                    <a:pt x="2320315" y="102755"/>
                  </a:lnTo>
                  <a:lnTo>
                    <a:pt x="2352637" y="72720"/>
                  </a:lnTo>
                  <a:lnTo>
                    <a:pt x="2387663" y="57492"/>
                  </a:lnTo>
                  <a:lnTo>
                    <a:pt x="2406027" y="55587"/>
                  </a:lnTo>
                  <a:lnTo>
                    <a:pt x="2420505" y="57061"/>
                  </a:lnTo>
                  <a:lnTo>
                    <a:pt x="2454770" y="74625"/>
                  </a:lnTo>
                  <a:lnTo>
                    <a:pt x="2471902" y="109753"/>
                  </a:lnTo>
                  <a:lnTo>
                    <a:pt x="2473045" y="124891"/>
                  </a:lnTo>
                  <a:lnTo>
                    <a:pt x="2473045" y="19672"/>
                  </a:lnTo>
                  <a:lnTo>
                    <a:pt x="2465336" y="13703"/>
                  </a:lnTo>
                  <a:lnTo>
                    <a:pt x="2450579" y="6096"/>
                  </a:lnTo>
                  <a:lnTo>
                    <a:pt x="2434882" y="1524"/>
                  </a:lnTo>
                  <a:lnTo>
                    <a:pt x="2418219" y="0"/>
                  </a:lnTo>
                  <a:lnTo>
                    <a:pt x="2403894" y="901"/>
                  </a:lnTo>
                  <a:lnTo>
                    <a:pt x="2362631" y="14465"/>
                  </a:lnTo>
                  <a:lnTo>
                    <a:pt x="2327364" y="40449"/>
                  </a:lnTo>
                  <a:lnTo>
                    <a:pt x="2299424" y="76530"/>
                  </a:lnTo>
                  <a:lnTo>
                    <a:pt x="2272500" y="126365"/>
                  </a:lnTo>
                  <a:lnTo>
                    <a:pt x="2251443" y="175907"/>
                  </a:lnTo>
                  <a:lnTo>
                    <a:pt x="2233028" y="230022"/>
                  </a:lnTo>
                  <a:lnTo>
                    <a:pt x="2226310" y="251294"/>
                  </a:lnTo>
                  <a:lnTo>
                    <a:pt x="2216416" y="282524"/>
                  </a:lnTo>
                  <a:lnTo>
                    <a:pt x="2176818" y="271856"/>
                  </a:lnTo>
                  <a:lnTo>
                    <a:pt x="2136076" y="248399"/>
                  </a:lnTo>
                  <a:lnTo>
                    <a:pt x="2111997" y="212509"/>
                  </a:lnTo>
                  <a:lnTo>
                    <a:pt x="2105990" y="176669"/>
                  </a:lnTo>
                  <a:lnTo>
                    <a:pt x="2107615" y="164109"/>
                  </a:lnTo>
                  <a:lnTo>
                    <a:pt x="2122754" y="108140"/>
                  </a:lnTo>
                  <a:lnTo>
                    <a:pt x="2141982" y="64160"/>
                  </a:lnTo>
                  <a:lnTo>
                    <a:pt x="2169198" y="25133"/>
                  </a:lnTo>
                  <a:lnTo>
                    <a:pt x="2173262" y="21069"/>
                  </a:lnTo>
                  <a:lnTo>
                    <a:pt x="2175294" y="17513"/>
                  </a:lnTo>
                  <a:lnTo>
                    <a:pt x="2175294" y="10401"/>
                  </a:lnTo>
                  <a:lnTo>
                    <a:pt x="2169960" y="8369"/>
                  </a:lnTo>
                  <a:lnTo>
                    <a:pt x="2149398" y="8369"/>
                  </a:lnTo>
                  <a:lnTo>
                    <a:pt x="2117610" y="49110"/>
                  </a:lnTo>
                  <a:lnTo>
                    <a:pt x="2093810" y="99758"/>
                  </a:lnTo>
                  <a:lnTo>
                    <a:pt x="2078964" y="150583"/>
                  </a:lnTo>
                  <a:lnTo>
                    <a:pt x="2074011" y="191897"/>
                  </a:lnTo>
                  <a:lnTo>
                    <a:pt x="2074837" y="201231"/>
                  </a:lnTo>
                  <a:lnTo>
                    <a:pt x="2082965" y="244259"/>
                  </a:lnTo>
                  <a:lnTo>
                    <a:pt x="2102993" y="276720"/>
                  </a:lnTo>
                  <a:lnTo>
                    <a:pt x="2134425" y="306641"/>
                  </a:lnTo>
                  <a:lnTo>
                    <a:pt x="2174278" y="328980"/>
                  </a:lnTo>
                  <a:lnTo>
                    <a:pt x="2188997" y="334302"/>
                  </a:lnTo>
                  <a:lnTo>
                    <a:pt x="2192553" y="335572"/>
                  </a:lnTo>
                  <a:lnTo>
                    <a:pt x="2198903" y="338112"/>
                  </a:lnTo>
                  <a:lnTo>
                    <a:pt x="2180577" y="396227"/>
                  </a:lnTo>
                  <a:lnTo>
                    <a:pt x="2167483" y="438823"/>
                  </a:lnTo>
                  <a:lnTo>
                    <a:pt x="2159635" y="465899"/>
                  </a:lnTo>
                  <a:lnTo>
                    <a:pt x="2157018" y="477469"/>
                  </a:lnTo>
                  <a:lnTo>
                    <a:pt x="2158492" y="487603"/>
                  </a:lnTo>
                  <a:lnTo>
                    <a:pt x="2162924" y="495173"/>
                  </a:lnTo>
                  <a:lnTo>
                    <a:pt x="2170290" y="500176"/>
                  </a:lnTo>
                  <a:lnTo>
                    <a:pt x="2180628" y="502602"/>
                  </a:lnTo>
                  <a:lnTo>
                    <a:pt x="2187727" y="502602"/>
                  </a:lnTo>
                  <a:lnTo>
                    <a:pt x="2219464" y="472897"/>
                  </a:lnTo>
                  <a:lnTo>
                    <a:pt x="2227834" y="431774"/>
                  </a:lnTo>
                  <a:lnTo>
                    <a:pt x="2236114" y="386803"/>
                  </a:lnTo>
                  <a:lnTo>
                    <a:pt x="2238502" y="373138"/>
                  </a:lnTo>
                  <a:lnTo>
                    <a:pt x="2243836" y="345732"/>
                  </a:lnTo>
                  <a:lnTo>
                    <a:pt x="2243836" y="344716"/>
                  </a:lnTo>
                  <a:lnTo>
                    <a:pt x="2250427" y="344208"/>
                  </a:lnTo>
                  <a:lnTo>
                    <a:pt x="2263635" y="344208"/>
                  </a:lnTo>
                  <a:lnTo>
                    <a:pt x="2294852" y="342061"/>
                  </a:lnTo>
                  <a:lnTo>
                    <a:pt x="2355011" y="324929"/>
                  </a:lnTo>
                  <a:lnTo>
                    <a:pt x="2410980" y="291515"/>
                  </a:lnTo>
                  <a:lnTo>
                    <a:pt x="2455913" y="246964"/>
                  </a:lnTo>
                  <a:lnTo>
                    <a:pt x="2488133" y="193141"/>
                  </a:lnTo>
                  <a:lnTo>
                    <a:pt x="2504503" y="136029"/>
                  </a:lnTo>
                  <a:lnTo>
                    <a:pt x="2506548" y="106616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837355" y="6523373"/>
              <a:ext cx="7539355" cy="73660"/>
            </a:xfrm>
            <a:custGeom>
              <a:avLst/>
              <a:gdLst/>
              <a:ahLst/>
              <a:cxnLst/>
              <a:rect l="l" t="t" r="r" b="b"/>
              <a:pathLst>
                <a:path w="7539355" h="73659">
                  <a:moveTo>
                    <a:pt x="72491" y="0"/>
                  </a:moveTo>
                  <a:lnTo>
                    <a:pt x="0" y="0"/>
                  </a:lnTo>
                  <a:lnTo>
                    <a:pt x="0" y="73291"/>
                  </a:lnTo>
                  <a:lnTo>
                    <a:pt x="72491" y="73291"/>
                  </a:lnTo>
                  <a:lnTo>
                    <a:pt x="72491" y="0"/>
                  </a:lnTo>
                  <a:close/>
                </a:path>
                <a:path w="7539355" h="73659">
                  <a:moveTo>
                    <a:pt x="362458" y="0"/>
                  </a:moveTo>
                  <a:lnTo>
                    <a:pt x="217474" y="0"/>
                  </a:lnTo>
                  <a:lnTo>
                    <a:pt x="217474" y="73291"/>
                  </a:lnTo>
                  <a:lnTo>
                    <a:pt x="362458" y="73291"/>
                  </a:lnTo>
                  <a:lnTo>
                    <a:pt x="362458" y="0"/>
                  </a:lnTo>
                  <a:close/>
                </a:path>
                <a:path w="7539355" h="73659">
                  <a:moveTo>
                    <a:pt x="652424" y="0"/>
                  </a:moveTo>
                  <a:lnTo>
                    <a:pt x="507441" y="0"/>
                  </a:lnTo>
                  <a:lnTo>
                    <a:pt x="507441" y="73291"/>
                  </a:lnTo>
                  <a:lnTo>
                    <a:pt x="652424" y="73291"/>
                  </a:lnTo>
                  <a:lnTo>
                    <a:pt x="652424" y="0"/>
                  </a:lnTo>
                  <a:close/>
                </a:path>
                <a:path w="7539355" h="73659">
                  <a:moveTo>
                    <a:pt x="942390" y="0"/>
                  </a:moveTo>
                  <a:lnTo>
                    <a:pt x="797407" y="0"/>
                  </a:lnTo>
                  <a:lnTo>
                    <a:pt x="797407" y="73291"/>
                  </a:lnTo>
                  <a:lnTo>
                    <a:pt x="942390" y="73291"/>
                  </a:lnTo>
                  <a:lnTo>
                    <a:pt x="942390" y="0"/>
                  </a:lnTo>
                  <a:close/>
                </a:path>
                <a:path w="7539355" h="73659">
                  <a:moveTo>
                    <a:pt x="1232344" y="0"/>
                  </a:moveTo>
                  <a:lnTo>
                    <a:pt x="1087361" y="0"/>
                  </a:lnTo>
                  <a:lnTo>
                    <a:pt x="1087361" y="73291"/>
                  </a:lnTo>
                  <a:lnTo>
                    <a:pt x="1232344" y="73291"/>
                  </a:lnTo>
                  <a:lnTo>
                    <a:pt x="1232344" y="0"/>
                  </a:lnTo>
                  <a:close/>
                </a:path>
                <a:path w="7539355" h="73659">
                  <a:moveTo>
                    <a:pt x="1522310" y="0"/>
                  </a:moveTo>
                  <a:lnTo>
                    <a:pt x="1377327" y="0"/>
                  </a:lnTo>
                  <a:lnTo>
                    <a:pt x="1377327" y="73291"/>
                  </a:lnTo>
                  <a:lnTo>
                    <a:pt x="1522310" y="73291"/>
                  </a:lnTo>
                  <a:lnTo>
                    <a:pt x="1522310" y="0"/>
                  </a:lnTo>
                  <a:close/>
                </a:path>
                <a:path w="7539355" h="73659">
                  <a:moveTo>
                    <a:pt x="1812277" y="0"/>
                  </a:moveTo>
                  <a:lnTo>
                    <a:pt x="1667294" y="0"/>
                  </a:lnTo>
                  <a:lnTo>
                    <a:pt x="1667294" y="73291"/>
                  </a:lnTo>
                  <a:lnTo>
                    <a:pt x="1812277" y="73291"/>
                  </a:lnTo>
                  <a:lnTo>
                    <a:pt x="1812277" y="0"/>
                  </a:lnTo>
                  <a:close/>
                </a:path>
                <a:path w="7539355" h="73659">
                  <a:moveTo>
                    <a:pt x="2102243" y="0"/>
                  </a:moveTo>
                  <a:lnTo>
                    <a:pt x="1957260" y="0"/>
                  </a:lnTo>
                  <a:lnTo>
                    <a:pt x="1957260" y="73291"/>
                  </a:lnTo>
                  <a:lnTo>
                    <a:pt x="2102243" y="73291"/>
                  </a:lnTo>
                  <a:lnTo>
                    <a:pt x="2102243" y="0"/>
                  </a:lnTo>
                  <a:close/>
                </a:path>
                <a:path w="7539355" h="73659">
                  <a:moveTo>
                    <a:pt x="2392197" y="0"/>
                  </a:moveTo>
                  <a:lnTo>
                    <a:pt x="2247214" y="0"/>
                  </a:lnTo>
                  <a:lnTo>
                    <a:pt x="2247214" y="73291"/>
                  </a:lnTo>
                  <a:lnTo>
                    <a:pt x="2392197" y="73291"/>
                  </a:lnTo>
                  <a:lnTo>
                    <a:pt x="2392197" y="0"/>
                  </a:lnTo>
                  <a:close/>
                </a:path>
                <a:path w="7539355" h="73659">
                  <a:moveTo>
                    <a:pt x="2682163" y="0"/>
                  </a:moveTo>
                  <a:lnTo>
                    <a:pt x="2537180" y="0"/>
                  </a:lnTo>
                  <a:lnTo>
                    <a:pt x="2537180" y="73291"/>
                  </a:lnTo>
                  <a:lnTo>
                    <a:pt x="2682163" y="73291"/>
                  </a:lnTo>
                  <a:lnTo>
                    <a:pt x="2682163" y="0"/>
                  </a:lnTo>
                  <a:close/>
                </a:path>
                <a:path w="7539355" h="73659">
                  <a:moveTo>
                    <a:pt x="2972130" y="0"/>
                  </a:moveTo>
                  <a:lnTo>
                    <a:pt x="2827147" y="0"/>
                  </a:lnTo>
                  <a:lnTo>
                    <a:pt x="2827147" y="73291"/>
                  </a:lnTo>
                  <a:lnTo>
                    <a:pt x="2972130" y="73291"/>
                  </a:lnTo>
                  <a:lnTo>
                    <a:pt x="2972130" y="0"/>
                  </a:lnTo>
                  <a:close/>
                </a:path>
                <a:path w="7539355" h="73659">
                  <a:moveTo>
                    <a:pt x="3262084" y="0"/>
                  </a:moveTo>
                  <a:lnTo>
                    <a:pt x="3117113" y="0"/>
                  </a:lnTo>
                  <a:lnTo>
                    <a:pt x="3117113" y="73291"/>
                  </a:lnTo>
                  <a:lnTo>
                    <a:pt x="3262084" y="73291"/>
                  </a:lnTo>
                  <a:lnTo>
                    <a:pt x="3262084" y="0"/>
                  </a:lnTo>
                  <a:close/>
                </a:path>
                <a:path w="7539355" h="73659">
                  <a:moveTo>
                    <a:pt x="3552050" y="0"/>
                  </a:moveTo>
                  <a:lnTo>
                    <a:pt x="3407067" y="0"/>
                  </a:lnTo>
                  <a:lnTo>
                    <a:pt x="3407067" y="73291"/>
                  </a:lnTo>
                  <a:lnTo>
                    <a:pt x="3552050" y="73291"/>
                  </a:lnTo>
                  <a:lnTo>
                    <a:pt x="3552050" y="0"/>
                  </a:lnTo>
                  <a:close/>
                </a:path>
                <a:path w="7539355" h="73659">
                  <a:moveTo>
                    <a:pt x="3842016" y="0"/>
                  </a:moveTo>
                  <a:lnTo>
                    <a:pt x="3697033" y="0"/>
                  </a:lnTo>
                  <a:lnTo>
                    <a:pt x="3697033" y="73291"/>
                  </a:lnTo>
                  <a:lnTo>
                    <a:pt x="3842016" y="73291"/>
                  </a:lnTo>
                  <a:lnTo>
                    <a:pt x="3842016" y="0"/>
                  </a:lnTo>
                  <a:close/>
                </a:path>
                <a:path w="7539355" h="73659">
                  <a:moveTo>
                    <a:pt x="4131983" y="0"/>
                  </a:moveTo>
                  <a:lnTo>
                    <a:pt x="3987000" y="0"/>
                  </a:lnTo>
                  <a:lnTo>
                    <a:pt x="3987000" y="73291"/>
                  </a:lnTo>
                  <a:lnTo>
                    <a:pt x="4131983" y="73291"/>
                  </a:lnTo>
                  <a:lnTo>
                    <a:pt x="4131983" y="0"/>
                  </a:lnTo>
                  <a:close/>
                </a:path>
                <a:path w="7539355" h="73659">
                  <a:moveTo>
                    <a:pt x="4421937" y="0"/>
                  </a:moveTo>
                  <a:lnTo>
                    <a:pt x="4276966" y="0"/>
                  </a:lnTo>
                  <a:lnTo>
                    <a:pt x="4276966" y="73291"/>
                  </a:lnTo>
                  <a:lnTo>
                    <a:pt x="4421937" y="73291"/>
                  </a:lnTo>
                  <a:lnTo>
                    <a:pt x="4421937" y="0"/>
                  </a:lnTo>
                  <a:close/>
                </a:path>
                <a:path w="7539355" h="73659">
                  <a:moveTo>
                    <a:pt x="4711903" y="0"/>
                  </a:moveTo>
                  <a:lnTo>
                    <a:pt x="4566920" y="0"/>
                  </a:lnTo>
                  <a:lnTo>
                    <a:pt x="4566920" y="73291"/>
                  </a:lnTo>
                  <a:lnTo>
                    <a:pt x="4711903" y="73291"/>
                  </a:lnTo>
                  <a:lnTo>
                    <a:pt x="4711903" y="0"/>
                  </a:lnTo>
                  <a:close/>
                </a:path>
                <a:path w="7539355" h="73659">
                  <a:moveTo>
                    <a:pt x="5001869" y="0"/>
                  </a:moveTo>
                  <a:lnTo>
                    <a:pt x="4856886" y="0"/>
                  </a:lnTo>
                  <a:lnTo>
                    <a:pt x="4856886" y="73291"/>
                  </a:lnTo>
                  <a:lnTo>
                    <a:pt x="5001869" y="73291"/>
                  </a:lnTo>
                  <a:lnTo>
                    <a:pt x="5001869" y="0"/>
                  </a:lnTo>
                  <a:close/>
                </a:path>
                <a:path w="7539355" h="73659">
                  <a:moveTo>
                    <a:pt x="5291836" y="0"/>
                  </a:moveTo>
                  <a:lnTo>
                    <a:pt x="5146853" y="0"/>
                  </a:lnTo>
                  <a:lnTo>
                    <a:pt x="5146853" y="73291"/>
                  </a:lnTo>
                  <a:lnTo>
                    <a:pt x="5291836" y="73291"/>
                  </a:lnTo>
                  <a:lnTo>
                    <a:pt x="5291836" y="0"/>
                  </a:lnTo>
                  <a:close/>
                </a:path>
                <a:path w="7539355" h="73659">
                  <a:moveTo>
                    <a:pt x="5581789" y="0"/>
                  </a:moveTo>
                  <a:lnTo>
                    <a:pt x="5436819" y="0"/>
                  </a:lnTo>
                  <a:lnTo>
                    <a:pt x="5436819" y="73291"/>
                  </a:lnTo>
                  <a:lnTo>
                    <a:pt x="5581789" y="73291"/>
                  </a:lnTo>
                  <a:lnTo>
                    <a:pt x="5581789" y="0"/>
                  </a:lnTo>
                  <a:close/>
                </a:path>
                <a:path w="7539355" h="73659">
                  <a:moveTo>
                    <a:pt x="5871756" y="0"/>
                  </a:moveTo>
                  <a:lnTo>
                    <a:pt x="5726773" y="0"/>
                  </a:lnTo>
                  <a:lnTo>
                    <a:pt x="5726773" y="73291"/>
                  </a:lnTo>
                  <a:lnTo>
                    <a:pt x="5871756" y="73291"/>
                  </a:lnTo>
                  <a:lnTo>
                    <a:pt x="5871756" y="0"/>
                  </a:lnTo>
                  <a:close/>
                </a:path>
                <a:path w="7539355" h="73659">
                  <a:moveTo>
                    <a:pt x="6161722" y="0"/>
                  </a:moveTo>
                  <a:lnTo>
                    <a:pt x="6016739" y="0"/>
                  </a:lnTo>
                  <a:lnTo>
                    <a:pt x="6016739" y="73291"/>
                  </a:lnTo>
                  <a:lnTo>
                    <a:pt x="6161722" y="73291"/>
                  </a:lnTo>
                  <a:lnTo>
                    <a:pt x="6161722" y="0"/>
                  </a:lnTo>
                  <a:close/>
                </a:path>
                <a:path w="7539355" h="73659">
                  <a:moveTo>
                    <a:pt x="6451676" y="0"/>
                  </a:moveTo>
                  <a:lnTo>
                    <a:pt x="6306705" y="0"/>
                  </a:lnTo>
                  <a:lnTo>
                    <a:pt x="6306705" y="73291"/>
                  </a:lnTo>
                  <a:lnTo>
                    <a:pt x="6451676" y="73291"/>
                  </a:lnTo>
                  <a:lnTo>
                    <a:pt x="6451676" y="0"/>
                  </a:lnTo>
                  <a:close/>
                </a:path>
                <a:path w="7539355" h="73659">
                  <a:moveTo>
                    <a:pt x="6741642" y="0"/>
                  </a:moveTo>
                  <a:lnTo>
                    <a:pt x="6596659" y="0"/>
                  </a:lnTo>
                  <a:lnTo>
                    <a:pt x="6596659" y="73291"/>
                  </a:lnTo>
                  <a:lnTo>
                    <a:pt x="6741642" y="73291"/>
                  </a:lnTo>
                  <a:lnTo>
                    <a:pt x="6741642" y="0"/>
                  </a:lnTo>
                  <a:close/>
                </a:path>
                <a:path w="7539355" h="73659">
                  <a:moveTo>
                    <a:pt x="7031609" y="0"/>
                  </a:moveTo>
                  <a:lnTo>
                    <a:pt x="6886626" y="0"/>
                  </a:lnTo>
                  <a:lnTo>
                    <a:pt x="6886626" y="73291"/>
                  </a:lnTo>
                  <a:lnTo>
                    <a:pt x="7031609" y="73291"/>
                  </a:lnTo>
                  <a:lnTo>
                    <a:pt x="7031609" y="0"/>
                  </a:lnTo>
                  <a:close/>
                </a:path>
                <a:path w="7539355" h="73659">
                  <a:moveTo>
                    <a:pt x="7321575" y="0"/>
                  </a:moveTo>
                  <a:lnTo>
                    <a:pt x="7176592" y="0"/>
                  </a:lnTo>
                  <a:lnTo>
                    <a:pt x="7176592" y="73291"/>
                  </a:lnTo>
                  <a:lnTo>
                    <a:pt x="7321575" y="73291"/>
                  </a:lnTo>
                  <a:lnTo>
                    <a:pt x="7321575" y="0"/>
                  </a:lnTo>
                  <a:close/>
                </a:path>
                <a:path w="7539355" h="73659">
                  <a:moveTo>
                    <a:pt x="7539037" y="0"/>
                  </a:moveTo>
                  <a:lnTo>
                    <a:pt x="7466546" y="0"/>
                  </a:lnTo>
                  <a:lnTo>
                    <a:pt x="7466546" y="73291"/>
                  </a:lnTo>
                  <a:lnTo>
                    <a:pt x="7539037" y="73291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2114809" y="7402925"/>
              <a:ext cx="948055" cy="502920"/>
            </a:xfrm>
            <a:custGeom>
              <a:avLst/>
              <a:gdLst/>
              <a:ahLst/>
              <a:cxnLst/>
              <a:rect l="l" t="t" r="r" b="b"/>
              <a:pathLst>
                <a:path w="948055" h="502920">
                  <a:moveTo>
                    <a:pt x="383692" y="250266"/>
                  </a:moveTo>
                  <a:lnTo>
                    <a:pt x="380009" y="245656"/>
                  </a:lnTo>
                  <a:lnTo>
                    <a:pt x="376542" y="242658"/>
                  </a:lnTo>
                  <a:lnTo>
                    <a:pt x="373316" y="241274"/>
                  </a:lnTo>
                  <a:lnTo>
                    <a:pt x="9677" y="241274"/>
                  </a:lnTo>
                  <a:lnTo>
                    <a:pt x="3225" y="244500"/>
                  </a:lnTo>
                  <a:lnTo>
                    <a:pt x="0" y="249110"/>
                  </a:lnTo>
                  <a:lnTo>
                    <a:pt x="0" y="261086"/>
                  </a:lnTo>
                  <a:lnTo>
                    <a:pt x="3225" y="265696"/>
                  </a:lnTo>
                  <a:lnTo>
                    <a:pt x="9677" y="268922"/>
                  </a:lnTo>
                  <a:lnTo>
                    <a:pt x="356031" y="268922"/>
                  </a:lnTo>
                  <a:lnTo>
                    <a:pt x="356031" y="342900"/>
                  </a:lnTo>
                  <a:lnTo>
                    <a:pt x="356730" y="416877"/>
                  </a:lnTo>
                  <a:lnTo>
                    <a:pt x="357187" y="418261"/>
                  </a:lnTo>
                  <a:lnTo>
                    <a:pt x="357886" y="419176"/>
                  </a:lnTo>
                  <a:lnTo>
                    <a:pt x="359727" y="420103"/>
                  </a:lnTo>
                  <a:lnTo>
                    <a:pt x="360641" y="421017"/>
                  </a:lnTo>
                  <a:lnTo>
                    <a:pt x="362496" y="423786"/>
                  </a:lnTo>
                  <a:lnTo>
                    <a:pt x="363639" y="424713"/>
                  </a:lnTo>
                  <a:lnTo>
                    <a:pt x="366407" y="425627"/>
                  </a:lnTo>
                  <a:lnTo>
                    <a:pt x="368020" y="425856"/>
                  </a:lnTo>
                  <a:lnTo>
                    <a:pt x="373087" y="425856"/>
                  </a:lnTo>
                  <a:lnTo>
                    <a:pt x="377698" y="422859"/>
                  </a:lnTo>
                  <a:lnTo>
                    <a:pt x="383692" y="416877"/>
                  </a:lnTo>
                  <a:lnTo>
                    <a:pt x="383692" y="250266"/>
                  </a:lnTo>
                  <a:close/>
                </a:path>
                <a:path w="948055" h="502920">
                  <a:moveTo>
                    <a:pt x="947801" y="1612"/>
                  </a:moveTo>
                  <a:lnTo>
                    <a:pt x="944575" y="0"/>
                  </a:lnTo>
                  <a:lnTo>
                    <a:pt x="933983" y="0"/>
                  </a:lnTo>
                  <a:lnTo>
                    <a:pt x="923607" y="10363"/>
                  </a:lnTo>
                  <a:lnTo>
                    <a:pt x="922680" y="11747"/>
                  </a:lnTo>
                  <a:lnTo>
                    <a:pt x="920381" y="14287"/>
                  </a:lnTo>
                  <a:lnTo>
                    <a:pt x="901941" y="32715"/>
                  </a:lnTo>
                  <a:lnTo>
                    <a:pt x="895261" y="38709"/>
                  </a:lnTo>
                  <a:lnTo>
                    <a:pt x="887869" y="46570"/>
                  </a:lnTo>
                  <a:lnTo>
                    <a:pt x="882294" y="52197"/>
                  </a:lnTo>
                  <a:lnTo>
                    <a:pt x="878535" y="55562"/>
                  </a:lnTo>
                  <a:lnTo>
                    <a:pt x="876592" y="56692"/>
                  </a:lnTo>
                  <a:lnTo>
                    <a:pt x="875906" y="54610"/>
                  </a:lnTo>
                  <a:lnTo>
                    <a:pt x="873137" y="50927"/>
                  </a:lnTo>
                  <a:lnTo>
                    <a:pt x="840079" y="20523"/>
                  </a:lnTo>
                  <a:lnTo>
                    <a:pt x="790651" y="2895"/>
                  </a:lnTo>
                  <a:lnTo>
                    <a:pt x="761149" y="685"/>
                  </a:lnTo>
                  <a:lnTo>
                    <a:pt x="725881" y="3670"/>
                  </a:lnTo>
                  <a:lnTo>
                    <a:pt x="655370" y="25450"/>
                  </a:lnTo>
                  <a:lnTo>
                    <a:pt x="620115" y="44246"/>
                  </a:lnTo>
                  <a:lnTo>
                    <a:pt x="586359" y="67576"/>
                  </a:lnTo>
                  <a:lnTo>
                    <a:pt x="555637" y="94716"/>
                  </a:lnTo>
                  <a:lnTo>
                    <a:pt x="527951" y="125653"/>
                  </a:lnTo>
                  <a:lnTo>
                    <a:pt x="503275" y="160388"/>
                  </a:lnTo>
                  <a:lnTo>
                    <a:pt x="483006" y="197421"/>
                  </a:lnTo>
                  <a:lnTo>
                    <a:pt x="468528" y="235229"/>
                  </a:lnTo>
                  <a:lnTo>
                    <a:pt x="459854" y="273812"/>
                  </a:lnTo>
                  <a:lnTo>
                    <a:pt x="456958" y="313169"/>
                  </a:lnTo>
                  <a:lnTo>
                    <a:pt x="460502" y="352793"/>
                  </a:lnTo>
                  <a:lnTo>
                    <a:pt x="486765" y="420890"/>
                  </a:lnTo>
                  <a:lnTo>
                    <a:pt x="537413" y="472655"/>
                  </a:lnTo>
                  <a:lnTo>
                    <a:pt x="605155" y="499275"/>
                  </a:lnTo>
                  <a:lnTo>
                    <a:pt x="644994" y="502602"/>
                  </a:lnTo>
                  <a:lnTo>
                    <a:pt x="686308" y="499618"/>
                  </a:lnTo>
                  <a:lnTo>
                    <a:pt x="723125" y="490677"/>
                  </a:lnTo>
                  <a:lnTo>
                    <a:pt x="755434" y="475767"/>
                  </a:lnTo>
                  <a:lnTo>
                    <a:pt x="783259" y="454901"/>
                  </a:lnTo>
                  <a:lnTo>
                    <a:pt x="786498" y="451904"/>
                  </a:lnTo>
                  <a:lnTo>
                    <a:pt x="788339" y="450977"/>
                  </a:lnTo>
                  <a:lnTo>
                    <a:pt x="788797" y="450977"/>
                  </a:lnTo>
                  <a:lnTo>
                    <a:pt x="788797" y="451446"/>
                  </a:lnTo>
                  <a:lnTo>
                    <a:pt x="791083" y="455637"/>
                  </a:lnTo>
                  <a:lnTo>
                    <a:pt x="794499" y="460603"/>
                  </a:lnTo>
                  <a:lnTo>
                    <a:pt x="799033" y="466344"/>
                  </a:lnTo>
                  <a:lnTo>
                    <a:pt x="812990" y="482092"/>
                  </a:lnTo>
                  <a:lnTo>
                    <a:pt x="819442" y="486702"/>
                  </a:lnTo>
                  <a:lnTo>
                    <a:pt x="825436" y="486702"/>
                  </a:lnTo>
                  <a:lnTo>
                    <a:pt x="839177" y="443712"/>
                  </a:lnTo>
                  <a:lnTo>
                    <a:pt x="846874" y="412724"/>
                  </a:lnTo>
                  <a:lnTo>
                    <a:pt x="857237" y="374015"/>
                  </a:lnTo>
                  <a:lnTo>
                    <a:pt x="868299" y="335991"/>
                  </a:lnTo>
                  <a:lnTo>
                    <a:pt x="907707" y="330454"/>
                  </a:lnTo>
                  <a:lnTo>
                    <a:pt x="911161" y="330225"/>
                  </a:lnTo>
                  <a:lnTo>
                    <a:pt x="914844" y="328841"/>
                  </a:lnTo>
                  <a:lnTo>
                    <a:pt x="917155" y="324002"/>
                  </a:lnTo>
                  <a:lnTo>
                    <a:pt x="919454" y="315252"/>
                  </a:lnTo>
                  <a:lnTo>
                    <a:pt x="920838" y="306489"/>
                  </a:lnTo>
                  <a:lnTo>
                    <a:pt x="920838" y="301421"/>
                  </a:lnTo>
                  <a:lnTo>
                    <a:pt x="917613" y="299351"/>
                  </a:lnTo>
                  <a:lnTo>
                    <a:pt x="911161" y="299351"/>
                  </a:lnTo>
                  <a:lnTo>
                    <a:pt x="910704" y="298881"/>
                  </a:lnTo>
                  <a:lnTo>
                    <a:pt x="907935" y="298881"/>
                  </a:lnTo>
                  <a:lnTo>
                    <a:pt x="897801" y="299808"/>
                  </a:lnTo>
                  <a:lnTo>
                    <a:pt x="889495" y="300037"/>
                  </a:lnTo>
                  <a:lnTo>
                    <a:pt x="774280" y="299694"/>
                  </a:lnTo>
                  <a:lnTo>
                    <a:pt x="752678" y="299262"/>
                  </a:lnTo>
                  <a:lnTo>
                    <a:pt x="736257" y="298653"/>
                  </a:lnTo>
                  <a:lnTo>
                    <a:pt x="724496" y="298653"/>
                  </a:lnTo>
                  <a:lnTo>
                    <a:pt x="721741" y="301421"/>
                  </a:lnTo>
                  <a:lnTo>
                    <a:pt x="719429" y="305803"/>
                  </a:lnTo>
                  <a:lnTo>
                    <a:pt x="717588" y="311785"/>
                  </a:lnTo>
                  <a:lnTo>
                    <a:pt x="716203" y="324002"/>
                  </a:lnTo>
                  <a:lnTo>
                    <a:pt x="716203" y="325843"/>
                  </a:lnTo>
                  <a:lnTo>
                    <a:pt x="717588" y="327685"/>
                  </a:lnTo>
                  <a:lnTo>
                    <a:pt x="720356" y="330454"/>
                  </a:lnTo>
                  <a:lnTo>
                    <a:pt x="745934" y="330454"/>
                  </a:lnTo>
                  <a:lnTo>
                    <a:pt x="772553" y="331317"/>
                  </a:lnTo>
                  <a:lnTo>
                    <a:pt x="784352" y="390652"/>
                  </a:lnTo>
                  <a:lnTo>
                    <a:pt x="761149" y="436753"/>
                  </a:lnTo>
                  <a:lnTo>
                    <a:pt x="718934" y="461848"/>
                  </a:lnTo>
                  <a:lnTo>
                    <a:pt x="666432" y="470801"/>
                  </a:lnTo>
                  <a:lnTo>
                    <a:pt x="651395" y="469760"/>
                  </a:lnTo>
                  <a:lnTo>
                    <a:pt x="608876" y="460641"/>
                  </a:lnTo>
                  <a:lnTo>
                    <a:pt x="572668" y="439432"/>
                  </a:lnTo>
                  <a:lnTo>
                    <a:pt x="545096" y="405422"/>
                  </a:lnTo>
                  <a:lnTo>
                    <a:pt x="532650" y="365887"/>
                  </a:lnTo>
                  <a:lnTo>
                    <a:pt x="530237" y="334606"/>
                  </a:lnTo>
                  <a:lnTo>
                    <a:pt x="530580" y="320598"/>
                  </a:lnTo>
                  <a:lnTo>
                    <a:pt x="539737" y="259245"/>
                  </a:lnTo>
                  <a:lnTo>
                    <a:pt x="553046" y="214998"/>
                  </a:lnTo>
                  <a:lnTo>
                    <a:pt x="569125" y="176288"/>
                  </a:lnTo>
                  <a:lnTo>
                    <a:pt x="594271" y="130784"/>
                  </a:lnTo>
                  <a:lnTo>
                    <a:pt x="625640" y="95402"/>
                  </a:lnTo>
                  <a:lnTo>
                    <a:pt x="658952" y="68961"/>
                  </a:lnTo>
                  <a:lnTo>
                    <a:pt x="700430" y="46659"/>
                  </a:lnTo>
                  <a:lnTo>
                    <a:pt x="740270" y="35217"/>
                  </a:lnTo>
                  <a:lnTo>
                    <a:pt x="774966" y="31800"/>
                  </a:lnTo>
                  <a:lnTo>
                    <a:pt x="799642" y="34391"/>
                  </a:lnTo>
                  <a:lnTo>
                    <a:pt x="837323" y="53060"/>
                  </a:lnTo>
                  <a:lnTo>
                    <a:pt x="860005" y="88226"/>
                  </a:lnTo>
                  <a:lnTo>
                    <a:pt x="871067" y="131089"/>
                  </a:lnTo>
                  <a:lnTo>
                    <a:pt x="872451" y="154851"/>
                  </a:lnTo>
                  <a:lnTo>
                    <a:pt x="872451" y="163156"/>
                  </a:lnTo>
                  <a:lnTo>
                    <a:pt x="872223" y="170522"/>
                  </a:lnTo>
                  <a:lnTo>
                    <a:pt x="870839" y="188036"/>
                  </a:lnTo>
                  <a:lnTo>
                    <a:pt x="869683" y="195186"/>
                  </a:lnTo>
                  <a:lnTo>
                    <a:pt x="869683" y="197027"/>
                  </a:lnTo>
                  <a:lnTo>
                    <a:pt x="871067" y="199097"/>
                  </a:lnTo>
                  <a:lnTo>
                    <a:pt x="873836" y="201866"/>
                  </a:lnTo>
                  <a:lnTo>
                    <a:pt x="884897" y="201866"/>
                  </a:lnTo>
                  <a:lnTo>
                    <a:pt x="925677" y="99555"/>
                  </a:lnTo>
                  <a:lnTo>
                    <a:pt x="935355" y="59143"/>
                  </a:lnTo>
                  <a:lnTo>
                    <a:pt x="946416" y="11798"/>
                  </a:lnTo>
                  <a:lnTo>
                    <a:pt x="947801" y="4838"/>
                  </a:lnTo>
                  <a:lnTo>
                    <a:pt x="947801" y="1612"/>
                  </a:lnTo>
                  <a:close/>
                </a:path>
              </a:pathLst>
            </a:custGeom>
            <a:solidFill>
              <a:srgbClr val="FF1B1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2523178" y="3204101"/>
              <a:ext cx="4845050" cy="2900680"/>
            </a:xfrm>
            <a:custGeom>
              <a:avLst/>
              <a:gdLst/>
              <a:ahLst/>
              <a:cxnLst/>
              <a:rect l="l" t="t" r="r" b="b"/>
              <a:pathLst>
                <a:path w="4845050" h="2900679">
                  <a:moveTo>
                    <a:pt x="432536" y="1802892"/>
                  </a:moveTo>
                  <a:lnTo>
                    <a:pt x="430542" y="1776044"/>
                  </a:lnTo>
                  <a:lnTo>
                    <a:pt x="425284" y="1753349"/>
                  </a:lnTo>
                  <a:lnTo>
                    <a:pt x="424599" y="1751863"/>
                  </a:lnTo>
                  <a:lnTo>
                    <a:pt x="416826" y="1734921"/>
                  </a:lnTo>
                  <a:lnTo>
                    <a:pt x="405117" y="1720646"/>
                  </a:lnTo>
                  <a:lnTo>
                    <a:pt x="399034" y="1715947"/>
                  </a:lnTo>
                  <a:lnTo>
                    <a:pt x="399034" y="1821167"/>
                  </a:lnTo>
                  <a:lnTo>
                    <a:pt x="395122" y="1850440"/>
                  </a:lnTo>
                  <a:lnTo>
                    <a:pt x="366191" y="1906409"/>
                  </a:lnTo>
                  <a:lnTo>
                    <a:pt x="310603" y="1956104"/>
                  </a:lnTo>
                  <a:lnTo>
                    <a:pt x="276047" y="1972525"/>
                  </a:lnTo>
                  <a:lnTo>
                    <a:pt x="237490" y="1982368"/>
                  </a:lnTo>
                  <a:lnTo>
                    <a:pt x="194945" y="1985657"/>
                  </a:lnTo>
                  <a:lnTo>
                    <a:pt x="193929" y="1985657"/>
                  </a:lnTo>
                  <a:lnTo>
                    <a:pt x="188849" y="1985149"/>
                  </a:lnTo>
                  <a:lnTo>
                    <a:pt x="179717" y="1984133"/>
                  </a:lnTo>
                  <a:lnTo>
                    <a:pt x="180632" y="1979561"/>
                  </a:lnTo>
                  <a:lnTo>
                    <a:pt x="191897" y="1923262"/>
                  </a:lnTo>
                  <a:lnTo>
                    <a:pt x="202565" y="1881759"/>
                  </a:lnTo>
                  <a:lnTo>
                    <a:pt x="219265" y="1841296"/>
                  </a:lnTo>
                  <a:lnTo>
                    <a:pt x="246303" y="1799031"/>
                  </a:lnTo>
                  <a:lnTo>
                    <a:pt x="278612" y="1769008"/>
                  </a:lnTo>
                  <a:lnTo>
                    <a:pt x="313639" y="1753768"/>
                  </a:lnTo>
                  <a:lnTo>
                    <a:pt x="332016" y="1751863"/>
                  </a:lnTo>
                  <a:lnTo>
                    <a:pt x="346481" y="1753349"/>
                  </a:lnTo>
                  <a:lnTo>
                    <a:pt x="380758" y="1770913"/>
                  </a:lnTo>
                  <a:lnTo>
                    <a:pt x="397891" y="1806028"/>
                  </a:lnTo>
                  <a:lnTo>
                    <a:pt x="399034" y="1821167"/>
                  </a:lnTo>
                  <a:lnTo>
                    <a:pt x="399034" y="1715947"/>
                  </a:lnTo>
                  <a:lnTo>
                    <a:pt x="391325" y="1709991"/>
                  </a:lnTo>
                  <a:lnTo>
                    <a:pt x="376567" y="1702371"/>
                  </a:lnTo>
                  <a:lnTo>
                    <a:pt x="360857" y="1697799"/>
                  </a:lnTo>
                  <a:lnTo>
                    <a:pt x="344195" y="1696275"/>
                  </a:lnTo>
                  <a:lnTo>
                    <a:pt x="329869" y="1697177"/>
                  </a:lnTo>
                  <a:lnTo>
                    <a:pt x="288607" y="1710753"/>
                  </a:lnTo>
                  <a:lnTo>
                    <a:pt x="253339" y="1736737"/>
                  </a:lnTo>
                  <a:lnTo>
                    <a:pt x="225399" y="1772805"/>
                  </a:lnTo>
                  <a:lnTo>
                    <a:pt x="198488" y="1822640"/>
                  </a:lnTo>
                  <a:lnTo>
                    <a:pt x="177431" y="1872195"/>
                  </a:lnTo>
                  <a:lnTo>
                    <a:pt x="159004" y="1926310"/>
                  </a:lnTo>
                  <a:lnTo>
                    <a:pt x="152298" y="1947583"/>
                  </a:lnTo>
                  <a:lnTo>
                    <a:pt x="142392" y="1978799"/>
                  </a:lnTo>
                  <a:lnTo>
                    <a:pt x="102793" y="1968144"/>
                  </a:lnTo>
                  <a:lnTo>
                    <a:pt x="62052" y="1944674"/>
                  </a:lnTo>
                  <a:lnTo>
                    <a:pt x="37973" y="1908784"/>
                  </a:lnTo>
                  <a:lnTo>
                    <a:pt x="31978" y="1872945"/>
                  </a:lnTo>
                  <a:lnTo>
                    <a:pt x="33591" y="1860384"/>
                  </a:lnTo>
                  <a:lnTo>
                    <a:pt x="48729" y="1804416"/>
                  </a:lnTo>
                  <a:lnTo>
                    <a:pt x="67957" y="1760435"/>
                  </a:lnTo>
                  <a:lnTo>
                    <a:pt x="95186" y="1721408"/>
                  </a:lnTo>
                  <a:lnTo>
                    <a:pt x="99250" y="1717344"/>
                  </a:lnTo>
                  <a:lnTo>
                    <a:pt x="101282" y="1713788"/>
                  </a:lnTo>
                  <a:lnTo>
                    <a:pt x="101282" y="1706689"/>
                  </a:lnTo>
                  <a:lnTo>
                    <a:pt x="95948" y="1704657"/>
                  </a:lnTo>
                  <a:lnTo>
                    <a:pt x="75387" y="1704657"/>
                  </a:lnTo>
                  <a:lnTo>
                    <a:pt x="43586" y="1745399"/>
                  </a:lnTo>
                  <a:lnTo>
                    <a:pt x="19799" y="1796034"/>
                  </a:lnTo>
                  <a:lnTo>
                    <a:pt x="4940" y="1846872"/>
                  </a:lnTo>
                  <a:lnTo>
                    <a:pt x="0" y="1888185"/>
                  </a:lnTo>
                  <a:lnTo>
                    <a:pt x="812" y="1897507"/>
                  </a:lnTo>
                  <a:lnTo>
                    <a:pt x="8940" y="1940534"/>
                  </a:lnTo>
                  <a:lnTo>
                    <a:pt x="28981" y="1972995"/>
                  </a:lnTo>
                  <a:lnTo>
                    <a:pt x="60413" y="2002917"/>
                  </a:lnTo>
                  <a:lnTo>
                    <a:pt x="100266" y="2025256"/>
                  </a:lnTo>
                  <a:lnTo>
                    <a:pt x="114985" y="2030590"/>
                  </a:lnTo>
                  <a:lnTo>
                    <a:pt x="118541" y="2031860"/>
                  </a:lnTo>
                  <a:lnTo>
                    <a:pt x="124879" y="2034387"/>
                  </a:lnTo>
                  <a:lnTo>
                    <a:pt x="106565" y="2092502"/>
                  </a:lnTo>
                  <a:lnTo>
                    <a:pt x="93472" y="2135098"/>
                  </a:lnTo>
                  <a:lnTo>
                    <a:pt x="85623" y="2162187"/>
                  </a:lnTo>
                  <a:lnTo>
                    <a:pt x="82994" y="2173744"/>
                  </a:lnTo>
                  <a:lnTo>
                    <a:pt x="84480" y="2183892"/>
                  </a:lnTo>
                  <a:lnTo>
                    <a:pt x="88900" y="2191461"/>
                  </a:lnTo>
                  <a:lnTo>
                    <a:pt x="96278" y="2196452"/>
                  </a:lnTo>
                  <a:lnTo>
                    <a:pt x="106603" y="2198878"/>
                  </a:lnTo>
                  <a:lnTo>
                    <a:pt x="113715" y="2198878"/>
                  </a:lnTo>
                  <a:lnTo>
                    <a:pt x="145440" y="2169185"/>
                  </a:lnTo>
                  <a:lnTo>
                    <a:pt x="153822" y="2128062"/>
                  </a:lnTo>
                  <a:lnTo>
                    <a:pt x="162102" y="2083079"/>
                  </a:lnTo>
                  <a:lnTo>
                    <a:pt x="164477" y="2069426"/>
                  </a:lnTo>
                  <a:lnTo>
                    <a:pt x="169811" y="2042007"/>
                  </a:lnTo>
                  <a:lnTo>
                    <a:pt x="169811" y="2040991"/>
                  </a:lnTo>
                  <a:lnTo>
                    <a:pt x="176415" y="2040483"/>
                  </a:lnTo>
                  <a:lnTo>
                    <a:pt x="189611" y="2040483"/>
                  </a:lnTo>
                  <a:lnTo>
                    <a:pt x="220840" y="2038337"/>
                  </a:lnTo>
                  <a:lnTo>
                    <a:pt x="281000" y="2021205"/>
                  </a:lnTo>
                  <a:lnTo>
                    <a:pt x="336969" y="1987804"/>
                  </a:lnTo>
                  <a:lnTo>
                    <a:pt x="339420" y="1985657"/>
                  </a:lnTo>
                  <a:lnTo>
                    <a:pt x="360959" y="1966810"/>
                  </a:lnTo>
                  <a:lnTo>
                    <a:pt x="399796" y="1917115"/>
                  </a:lnTo>
                  <a:lnTo>
                    <a:pt x="424345" y="1861146"/>
                  </a:lnTo>
                  <a:lnTo>
                    <a:pt x="430491" y="1832305"/>
                  </a:lnTo>
                  <a:lnTo>
                    <a:pt x="432536" y="1802892"/>
                  </a:lnTo>
                  <a:close/>
                </a:path>
                <a:path w="4845050" h="2900679">
                  <a:moveTo>
                    <a:pt x="1430934" y="257187"/>
                  </a:moveTo>
                  <a:lnTo>
                    <a:pt x="1427137" y="252450"/>
                  </a:lnTo>
                  <a:lnTo>
                    <a:pt x="1423593" y="249377"/>
                  </a:lnTo>
                  <a:lnTo>
                    <a:pt x="1420279" y="247954"/>
                  </a:lnTo>
                  <a:lnTo>
                    <a:pt x="1046556" y="247954"/>
                  </a:lnTo>
                  <a:lnTo>
                    <a:pt x="1039926" y="251269"/>
                  </a:lnTo>
                  <a:lnTo>
                    <a:pt x="1036612" y="256006"/>
                  </a:lnTo>
                  <a:lnTo>
                    <a:pt x="1036612" y="268312"/>
                  </a:lnTo>
                  <a:lnTo>
                    <a:pt x="1039926" y="273050"/>
                  </a:lnTo>
                  <a:lnTo>
                    <a:pt x="1046556" y="276364"/>
                  </a:lnTo>
                  <a:lnTo>
                    <a:pt x="1402511" y="276364"/>
                  </a:lnTo>
                  <a:lnTo>
                    <a:pt x="1402511" y="352386"/>
                  </a:lnTo>
                  <a:lnTo>
                    <a:pt x="1403223" y="428409"/>
                  </a:lnTo>
                  <a:lnTo>
                    <a:pt x="1403692" y="429831"/>
                  </a:lnTo>
                  <a:lnTo>
                    <a:pt x="1404404" y="430784"/>
                  </a:lnTo>
                  <a:lnTo>
                    <a:pt x="1406296" y="431723"/>
                  </a:lnTo>
                  <a:lnTo>
                    <a:pt x="1407248" y="432676"/>
                  </a:lnTo>
                  <a:lnTo>
                    <a:pt x="1409141" y="435521"/>
                  </a:lnTo>
                  <a:lnTo>
                    <a:pt x="1410322" y="436460"/>
                  </a:lnTo>
                  <a:lnTo>
                    <a:pt x="1413167" y="437413"/>
                  </a:lnTo>
                  <a:lnTo>
                    <a:pt x="1414830" y="437654"/>
                  </a:lnTo>
                  <a:lnTo>
                    <a:pt x="1420037" y="437654"/>
                  </a:lnTo>
                  <a:lnTo>
                    <a:pt x="1424774" y="434568"/>
                  </a:lnTo>
                  <a:lnTo>
                    <a:pt x="1430934" y="428409"/>
                  </a:lnTo>
                  <a:lnTo>
                    <a:pt x="1430934" y="257187"/>
                  </a:lnTo>
                  <a:close/>
                </a:path>
                <a:path w="4845050" h="2900679">
                  <a:moveTo>
                    <a:pt x="1877783" y="95910"/>
                  </a:moveTo>
                  <a:lnTo>
                    <a:pt x="1870684" y="57721"/>
                  </a:lnTo>
                  <a:lnTo>
                    <a:pt x="1834184" y="15176"/>
                  </a:lnTo>
                  <a:lnTo>
                    <a:pt x="1828050" y="12166"/>
                  </a:lnTo>
                  <a:lnTo>
                    <a:pt x="1828050" y="90932"/>
                  </a:lnTo>
                  <a:lnTo>
                    <a:pt x="1827580" y="98755"/>
                  </a:lnTo>
                  <a:lnTo>
                    <a:pt x="1826641" y="103009"/>
                  </a:lnTo>
                  <a:lnTo>
                    <a:pt x="1824951" y="109943"/>
                  </a:lnTo>
                  <a:lnTo>
                    <a:pt x="1823440" y="116509"/>
                  </a:lnTo>
                  <a:lnTo>
                    <a:pt x="1822107" y="122732"/>
                  </a:lnTo>
                  <a:lnTo>
                    <a:pt x="1820951" y="128587"/>
                  </a:lnTo>
                  <a:lnTo>
                    <a:pt x="1819529" y="136169"/>
                  </a:lnTo>
                  <a:lnTo>
                    <a:pt x="1817395" y="143040"/>
                  </a:lnTo>
                  <a:lnTo>
                    <a:pt x="1795843" y="182346"/>
                  </a:lnTo>
                  <a:lnTo>
                    <a:pt x="1774063" y="203187"/>
                  </a:lnTo>
                  <a:lnTo>
                    <a:pt x="1761451" y="199466"/>
                  </a:lnTo>
                  <a:lnTo>
                    <a:pt x="1748485" y="196799"/>
                  </a:lnTo>
                  <a:lnTo>
                    <a:pt x="1735162" y="195199"/>
                  </a:lnTo>
                  <a:lnTo>
                    <a:pt x="1721485" y="194665"/>
                  </a:lnTo>
                  <a:lnTo>
                    <a:pt x="1696618" y="195910"/>
                  </a:lnTo>
                  <a:lnTo>
                    <a:pt x="1656118" y="214566"/>
                  </a:lnTo>
                  <a:lnTo>
                    <a:pt x="1653984" y="221195"/>
                  </a:lnTo>
                  <a:lnTo>
                    <a:pt x="1653984" y="224510"/>
                  </a:lnTo>
                  <a:lnTo>
                    <a:pt x="1657489" y="234149"/>
                  </a:lnTo>
                  <a:lnTo>
                    <a:pt x="1668018" y="241020"/>
                  </a:lnTo>
                  <a:lnTo>
                    <a:pt x="1685556" y="245160"/>
                  </a:lnTo>
                  <a:lnTo>
                    <a:pt x="1710118" y="246532"/>
                  </a:lnTo>
                  <a:lnTo>
                    <a:pt x="1717217" y="246532"/>
                  </a:lnTo>
                  <a:lnTo>
                    <a:pt x="1729346" y="245910"/>
                  </a:lnTo>
                  <a:lnTo>
                    <a:pt x="1742262" y="244043"/>
                  </a:lnTo>
                  <a:lnTo>
                    <a:pt x="1755990" y="240931"/>
                  </a:lnTo>
                  <a:lnTo>
                    <a:pt x="1770507" y="236588"/>
                  </a:lnTo>
                  <a:lnTo>
                    <a:pt x="1781390" y="250037"/>
                  </a:lnTo>
                  <a:lnTo>
                    <a:pt x="1789150" y="265544"/>
                  </a:lnTo>
                  <a:lnTo>
                    <a:pt x="1793824" y="283083"/>
                  </a:lnTo>
                  <a:lnTo>
                    <a:pt x="1795373" y="302666"/>
                  </a:lnTo>
                  <a:lnTo>
                    <a:pt x="1795018" y="311404"/>
                  </a:lnTo>
                  <a:lnTo>
                    <a:pt x="1786496" y="363715"/>
                  </a:lnTo>
                  <a:lnTo>
                    <a:pt x="1772640" y="403555"/>
                  </a:lnTo>
                  <a:lnTo>
                    <a:pt x="1748840" y="440499"/>
                  </a:lnTo>
                  <a:lnTo>
                    <a:pt x="1718640" y="464654"/>
                  </a:lnTo>
                  <a:lnTo>
                    <a:pt x="1670545" y="481304"/>
                  </a:lnTo>
                  <a:lnTo>
                    <a:pt x="1655406" y="482409"/>
                  </a:lnTo>
                  <a:lnTo>
                    <a:pt x="1636623" y="480542"/>
                  </a:lnTo>
                  <a:lnTo>
                    <a:pt x="1620062" y="474954"/>
                  </a:lnTo>
                  <a:lnTo>
                    <a:pt x="1605724" y="465632"/>
                  </a:lnTo>
                  <a:lnTo>
                    <a:pt x="1595132" y="454228"/>
                  </a:lnTo>
                  <a:lnTo>
                    <a:pt x="1593596" y="452577"/>
                  </a:lnTo>
                  <a:lnTo>
                    <a:pt x="1586763" y="440804"/>
                  </a:lnTo>
                  <a:lnTo>
                    <a:pt x="1581873" y="427532"/>
                  </a:lnTo>
                  <a:lnTo>
                    <a:pt x="1578940" y="412737"/>
                  </a:lnTo>
                  <a:lnTo>
                    <a:pt x="1577962" y="396443"/>
                  </a:lnTo>
                  <a:lnTo>
                    <a:pt x="1577962" y="388861"/>
                  </a:lnTo>
                  <a:lnTo>
                    <a:pt x="1592529" y="323176"/>
                  </a:lnTo>
                  <a:lnTo>
                    <a:pt x="1602828" y="282054"/>
                  </a:lnTo>
                  <a:lnTo>
                    <a:pt x="1613217" y="241020"/>
                  </a:lnTo>
                  <a:lnTo>
                    <a:pt x="1626806" y="188404"/>
                  </a:lnTo>
                  <a:lnTo>
                    <a:pt x="1641157" y="146570"/>
                  </a:lnTo>
                  <a:lnTo>
                    <a:pt x="1665757" y="100266"/>
                  </a:lnTo>
                  <a:lnTo>
                    <a:pt x="1693240" y="63411"/>
                  </a:lnTo>
                  <a:lnTo>
                    <a:pt x="1730590" y="36588"/>
                  </a:lnTo>
                  <a:lnTo>
                    <a:pt x="1773351" y="26987"/>
                  </a:lnTo>
                  <a:lnTo>
                    <a:pt x="1792973" y="29260"/>
                  </a:lnTo>
                  <a:lnTo>
                    <a:pt x="1827339" y="63233"/>
                  </a:lnTo>
                  <a:lnTo>
                    <a:pt x="1828050" y="90932"/>
                  </a:lnTo>
                  <a:lnTo>
                    <a:pt x="1828050" y="12166"/>
                  </a:lnTo>
                  <a:lnTo>
                    <a:pt x="1817039" y="6743"/>
                  </a:lnTo>
                  <a:lnTo>
                    <a:pt x="1797951" y="1676"/>
                  </a:lnTo>
                  <a:lnTo>
                    <a:pt x="1776895" y="0"/>
                  </a:lnTo>
                  <a:lnTo>
                    <a:pt x="1775485" y="0"/>
                  </a:lnTo>
                  <a:lnTo>
                    <a:pt x="1731429" y="8343"/>
                  </a:lnTo>
                  <a:lnTo>
                    <a:pt x="1690217" y="33388"/>
                  </a:lnTo>
                  <a:lnTo>
                    <a:pt x="1655584" y="69088"/>
                  </a:lnTo>
                  <a:lnTo>
                    <a:pt x="1631480" y="104838"/>
                  </a:lnTo>
                  <a:lnTo>
                    <a:pt x="1611223" y="147104"/>
                  </a:lnTo>
                  <a:lnTo>
                    <a:pt x="1591576" y="212915"/>
                  </a:lnTo>
                  <a:lnTo>
                    <a:pt x="1579638" y="259943"/>
                  </a:lnTo>
                  <a:lnTo>
                    <a:pt x="1564093" y="321843"/>
                  </a:lnTo>
                  <a:lnTo>
                    <a:pt x="1543151" y="405676"/>
                  </a:lnTo>
                  <a:lnTo>
                    <a:pt x="1507236" y="550164"/>
                  </a:lnTo>
                  <a:lnTo>
                    <a:pt x="1496009" y="595630"/>
                  </a:lnTo>
                  <a:lnTo>
                    <a:pt x="1487030" y="633031"/>
                  </a:lnTo>
                  <a:lnTo>
                    <a:pt x="1487030" y="633984"/>
                  </a:lnTo>
                  <a:lnTo>
                    <a:pt x="1488440" y="635876"/>
                  </a:lnTo>
                  <a:lnTo>
                    <a:pt x="1491284" y="638721"/>
                  </a:lnTo>
                  <a:lnTo>
                    <a:pt x="1509052" y="638721"/>
                  </a:lnTo>
                  <a:lnTo>
                    <a:pt x="1513789" y="637298"/>
                  </a:lnTo>
                  <a:lnTo>
                    <a:pt x="1514729" y="634453"/>
                  </a:lnTo>
                  <a:lnTo>
                    <a:pt x="1560207" y="454698"/>
                  </a:lnTo>
                  <a:lnTo>
                    <a:pt x="1560677" y="454228"/>
                  </a:lnTo>
                  <a:lnTo>
                    <a:pt x="1561858" y="455650"/>
                  </a:lnTo>
                  <a:lnTo>
                    <a:pt x="1565656" y="462280"/>
                  </a:lnTo>
                  <a:lnTo>
                    <a:pt x="1568488" y="466788"/>
                  </a:lnTo>
                  <a:lnTo>
                    <a:pt x="1599641" y="496087"/>
                  </a:lnTo>
                  <a:lnTo>
                    <a:pt x="1642884" y="507631"/>
                  </a:lnTo>
                  <a:lnTo>
                    <a:pt x="1653273" y="507987"/>
                  </a:lnTo>
                  <a:lnTo>
                    <a:pt x="1690001" y="504393"/>
                  </a:lnTo>
                  <a:lnTo>
                    <a:pt x="1724863" y="494309"/>
                  </a:lnTo>
                  <a:lnTo>
                    <a:pt x="1748561" y="482409"/>
                  </a:lnTo>
                  <a:lnTo>
                    <a:pt x="1757845" y="477748"/>
                  </a:lnTo>
                  <a:lnTo>
                    <a:pt x="1788985" y="454698"/>
                  </a:lnTo>
                  <a:lnTo>
                    <a:pt x="1815401" y="426681"/>
                  </a:lnTo>
                  <a:lnTo>
                    <a:pt x="1845602" y="360248"/>
                  </a:lnTo>
                  <a:lnTo>
                    <a:pt x="1849374" y="321843"/>
                  </a:lnTo>
                  <a:lnTo>
                    <a:pt x="1847100" y="294716"/>
                  </a:lnTo>
                  <a:lnTo>
                    <a:pt x="1840306" y="270154"/>
                  </a:lnTo>
                  <a:lnTo>
                    <a:pt x="1828990" y="248170"/>
                  </a:lnTo>
                  <a:lnTo>
                    <a:pt x="1819516" y="236588"/>
                  </a:lnTo>
                  <a:lnTo>
                    <a:pt x="1813140" y="228765"/>
                  </a:lnTo>
                  <a:lnTo>
                    <a:pt x="1803895" y="219532"/>
                  </a:lnTo>
                  <a:lnTo>
                    <a:pt x="1824126" y="203187"/>
                  </a:lnTo>
                  <a:lnTo>
                    <a:pt x="1836229" y="193421"/>
                  </a:lnTo>
                  <a:lnTo>
                    <a:pt x="1859318" y="164122"/>
                  </a:lnTo>
                  <a:lnTo>
                    <a:pt x="1873173" y="131610"/>
                  </a:lnTo>
                  <a:lnTo>
                    <a:pt x="1877783" y="95910"/>
                  </a:lnTo>
                  <a:close/>
                </a:path>
                <a:path w="4845050" h="2900679">
                  <a:moveTo>
                    <a:pt x="3077159" y="441388"/>
                  </a:moveTo>
                  <a:lnTo>
                    <a:pt x="3073920" y="439775"/>
                  </a:lnTo>
                  <a:lnTo>
                    <a:pt x="3063329" y="439775"/>
                  </a:lnTo>
                  <a:lnTo>
                    <a:pt x="3052953" y="450138"/>
                  </a:lnTo>
                  <a:lnTo>
                    <a:pt x="3052038" y="451523"/>
                  </a:lnTo>
                  <a:lnTo>
                    <a:pt x="3049727" y="454063"/>
                  </a:lnTo>
                  <a:lnTo>
                    <a:pt x="3031299" y="472490"/>
                  </a:lnTo>
                  <a:lnTo>
                    <a:pt x="3024606" y="478485"/>
                  </a:lnTo>
                  <a:lnTo>
                    <a:pt x="3017228" y="486346"/>
                  </a:lnTo>
                  <a:lnTo>
                    <a:pt x="3011652" y="491972"/>
                  </a:lnTo>
                  <a:lnTo>
                    <a:pt x="3007893" y="495338"/>
                  </a:lnTo>
                  <a:lnTo>
                    <a:pt x="3005950" y="496468"/>
                  </a:lnTo>
                  <a:lnTo>
                    <a:pt x="3005251" y="494385"/>
                  </a:lnTo>
                  <a:lnTo>
                    <a:pt x="3002483" y="490702"/>
                  </a:lnTo>
                  <a:lnTo>
                    <a:pt x="2969437" y="460298"/>
                  </a:lnTo>
                  <a:lnTo>
                    <a:pt x="2920009" y="442671"/>
                  </a:lnTo>
                  <a:lnTo>
                    <a:pt x="2890494" y="440461"/>
                  </a:lnTo>
                  <a:lnTo>
                    <a:pt x="2855239" y="443445"/>
                  </a:lnTo>
                  <a:lnTo>
                    <a:pt x="2784716" y="465226"/>
                  </a:lnTo>
                  <a:lnTo>
                    <a:pt x="2749461" y="484022"/>
                  </a:lnTo>
                  <a:lnTo>
                    <a:pt x="2715717" y="507352"/>
                  </a:lnTo>
                  <a:lnTo>
                    <a:pt x="2684996" y="534479"/>
                  </a:lnTo>
                  <a:lnTo>
                    <a:pt x="2657297" y="565429"/>
                  </a:lnTo>
                  <a:lnTo>
                    <a:pt x="2632621" y="600163"/>
                  </a:lnTo>
                  <a:lnTo>
                    <a:pt x="2612352" y="637197"/>
                  </a:lnTo>
                  <a:lnTo>
                    <a:pt x="2597886" y="675005"/>
                  </a:lnTo>
                  <a:lnTo>
                    <a:pt x="2589199" y="713587"/>
                  </a:lnTo>
                  <a:lnTo>
                    <a:pt x="2586304" y="752944"/>
                  </a:lnTo>
                  <a:lnTo>
                    <a:pt x="2589847" y="792568"/>
                  </a:lnTo>
                  <a:lnTo>
                    <a:pt x="2616111" y="860666"/>
                  </a:lnTo>
                  <a:lnTo>
                    <a:pt x="2666758" y="912431"/>
                  </a:lnTo>
                  <a:lnTo>
                    <a:pt x="2734513" y="939050"/>
                  </a:lnTo>
                  <a:lnTo>
                    <a:pt x="2774353" y="942378"/>
                  </a:lnTo>
                  <a:lnTo>
                    <a:pt x="2815653" y="939393"/>
                  </a:lnTo>
                  <a:lnTo>
                    <a:pt x="2852470" y="930452"/>
                  </a:lnTo>
                  <a:lnTo>
                    <a:pt x="2884792" y="915543"/>
                  </a:lnTo>
                  <a:lnTo>
                    <a:pt x="2912618" y="894676"/>
                  </a:lnTo>
                  <a:lnTo>
                    <a:pt x="2915843" y="891679"/>
                  </a:lnTo>
                  <a:lnTo>
                    <a:pt x="2917685" y="890752"/>
                  </a:lnTo>
                  <a:lnTo>
                    <a:pt x="2918142" y="890752"/>
                  </a:lnTo>
                  <a:lnTo>
                    <a:pt x="2918142" y="891209"/>
                  </a:lnTo>
                  <a:lnTo>
                    <a:pt x="2920441" y="895413"/>
                  </a:lnTo>
                  <a:lnTo>
                    <a:pt x="2923844" y="900379"/>
                  </a:lnTo>
                  <a:lnTo>
                    <a:pt x="2928391" y="906119"/>
                  </a:lnTo>
                  <a:lnTo>
                    <a:pt x="2942336" y="921867"/>
                  </a:lnTo>
                  <a:lnTo>
                    <a:pt x="2948800" y="926477"/>
                  </a:lnTo>
                  <a:lnTo>
                    <a:pt x="2954782" y="926477"/>
                  </a:lnTo>
                  <a:lnTo>
                    <a:pt x="2968523" y="883475"/>
                  </a:lnTo>
                  <a:lnTo>
                    <a:pt x="2976219" y="852500"/>
                  </a:lnTo>
                  <a:lnTo>
                    <a:pt x="2986582" y="813790"/>
                  </a:lnTo>
                  <a:lnTo>
                    <a:pt x="2997644" y="775766"/>
                  </a:lnTo>
                  <a:lnTo>
                    <a:pt x="3037052" y="770229"/>
                  </a:lnTo>
                  <a:lnTo>
                    <a:pt x="3040507" y="770001"/>
                  </a:lnTo>
                  <a:lnTo>
                    <a:pt x="3044202" y="768616"/>
                  </a:lnTo>
                  <a:lnTo>
                    <a:pt x="3046501" y="763778"/>
                  </a:lnTo>
                  <a:lnTo>
                    <a:pt x="3048812" y="755027"/>
                  </a:lnTo>
                  <a:lnTo>
                    <a:pt x="3050197" y="746264"/>
                  </a:lnTo>
                  <a:lnTo>
                    <a:pt x="3050197" y="741197"/>
                  </a:lnTo>
                  <a:lnTo>
                    <a:pt x="3046958" y="739127"/>
                  </a:lnTo>
                  <a:lnTo>
                    <a:pt x="3040507" y="739127"/>
                  </a:lnTo>
                  <a:lnTo>
                    <a:pt x="3040049" y="738657"/>
                  </a:lnTo>
                  <a:lnTo>
                    <a:pt x="3037281" y="738657"/>
                  </a:lnTo>
                  <a:lnTo>
                    <a:pt x="3027146" y="739584"/>
                  </a:lnTo>
                  <a:lnTo>
                    <a:pt x="3018853" y="739813"/>
                  </a:lnTo>
                  <a:lnTo>
                    <a:pt x="2903626" y="739470"/>
                  </a:lnTo>
                  <a:lnTo>
                    <a:pt x="2882023" y="739038"/>
                  </a:lnTo>
                  <a:lnTo>
                    <a:pt x="2865602" y="738428"/>
                  </a:lnTo>
                  <a:lnTo>
                    <a:pt x="2853855" y="738428"/>
                  </a:lnTo>
                  <a:lnTo>
                    <a:pt x="2851086" y="741197"/>
                  </a:lnTo>
                  <a:lnTo>
                    <a:pt x="2848775" y="745578"/>
                  </a:lnTo>
                  <a:lnTo>
                    <a:pt x="2846933" y="751560"/>
                  </a:lnTo>
                  <a:lnTo>
                    <a:pt x="2845549" y="763778"/>
                  </a:lnTo>
                  <a:lnTo>
                    <a:pt x="2845549" y="765619"/>
                  </a:lnTo>
                  <a:lnTo>
                    <a:pt x="2846933" y="767461"/>
                  </a:lnTo>
                  <a:lnTo>
                    <a:pt x="2849702" y="770229"/>
                  </a:lnTo>
                  <a:lnTo>
                    <a:pt x="2875280" y="770229"/>
                  </a:lnTo>
                  <a:lnTo>
                    <a:pt x="2901899" y="771093"/>
                  </a:lnTo>
                  <a:lnTo>
                    <a:pt x="2913697" y="830427"/>
                  </a:lnTo>
                  <a:lnTo>
                    <a:pt x="2890494" y="876528"/>
                  </a:lnTo>
                  <a:lnTo>
                    <a:pt x="2848279" y="901623"/>
                  </a:lnTo>
                  <a:lnTo>
                    <a:pt x="2795778" y="910577"/>
                  </a:lnTo>
                  <a:lnTo>
                    <a:pt x="2780741" y="909535"/>
                  </a:lnTo>
                  <a:lnTo>
                    <a:pt x="2738221" y="900417"/>
                  </a:lnTo>
                  <a:lnTo>
                    <a:pt x="2702014" y="879208"/>
                  </a:lnTo>
                  <a:lnTo>
                    <a:pt x="2674455" y="845197"/>
                  </a:lnTo>
                  <a:lnTo>
                    <a:pt x="2662009" y="805662"/>
                  </a:lnTo>
                  <a:lnTo>
                    <a:pt x="2659583" y="774382"/>
                  </a:lnTo>
                  <a:lnTo>
                    <a:pt x="2659926" y="760374"/>
                  </a:lnTo>
                  <a:lnTo>
                    <a:pt x="2669095" y="699020"/>
                  </a:lnTo>
                  <a:lnTo>
                    <a:pt x="2682405" y="654773"/>
                  </a:lnTo>
                  <a:lnTo>
                    <a:pt x="2698470" y="616064"/>
                  </a:lnTo>
                  <a:lnTo>
                    <a:pt x="2723616" y="570560"/>
                  </a:lnTo>
                  <a:lnTo>
                    <a:pt x="2754985" y="535178"/>
                  </a:lnTo>
                  <a:lnTo>
                    <a:pt x="2788297" y="508736"/>
                  </a:lnTo>
                  <a:lnTo>
                    <a:pt x="2829788" y="486435"/>
                  </a:lnTo>
                  <a:lnTo>
                    <a:pt x="2869628" y="474992"/>
                  </a:lnTo>
                  <a:lnTo>
                    <a:pt x="2904325" y="471576"/>
                  </a:lnTo>
                  <a:lnTo>
                    <a:pt x="2928988" y="474167"/>
                  </a:lnTo>
                  <a:lnTo>
                    <a:pt x="2966669" y="492836"/>
                  </a:lnTo>
                  <a:lnTo>
                    <a:pt x="2989351" y="528002"/>
                  </a:lnTo>
                  <a:lnTo>
                    <a:pt x="3000413" y="570865"/>
                  </a:lnTo>
                  <a:lnTo>
                    <a:pt x="3001797" y="594626"/>
                  </a:lnTo>
                  <a:lnTo>
                    <a:pt x="3001797" y="602932"/>
                  </a:lnTo>
                  <a:lnTo>
                    <a:pt x="3001568" y="610298"/>
                  </a:lnTo>
                  <a:lnTo>
                    <a:pt x="3000184" y="627811"/>
                  </a:lnTo>
                  <a:lnTo>
                    <a:pt x="2999028" y="634961"/>
                  </a:lnTo>
                  <a:lnTo>
                    <a:pt x="2999028" y="636803"/>
                  </a:lnTo>
                  <a:lnTo>
                    <a:pt x="3000413" y="638873"/>
                  </a:lnTo>
                  <a:lnTo>
                    <a:pt x="3003181" y="641642"/>
                  </a:lnTo>
                  <a:lnTo>
                    <a:pt x="3014243" y="641642"/>
                  </a:lnTo>
                  <a:lnTo>
                    <a:pt x="3055035" y="539330"/>
                  </a:lnTo>
                  <a:lnTo>
                    <a:pt x="3064713" y="498919"/>
                  </a:lnTo>
                  <a:lnTo>
                    <a:pt x="3075775" y="451573"/>
                  </a:lnTo>
                  <a:lnTo>
                    <a:pt x="3077159" y="444614"/>
                  </a:lnTo>
                  <a:lnTo>
                    <a:pt x="3077159" y="441388"/>
                  </a:lnTo>
                  <a:close/>
                </a:path>
                <a:path w="4845050" h="2900679">
                  <a:moveTo>
                    <a:pt x="3849674" y="1281950"/>
                  </a:moveTo>
                  <a:lnTo>
                    <a:pt x="3845483" y="1276705"/>
                  </a:lnTo>
                  <a:lnTo>
                    <a:pt x="3841559" y="1273302"/>
                  </a:lnTo>
                  <a:lnTo>
                    <a:pt x="3837889" y="1271727"/>
                  </a:lnTo>
                  <a:lnTo>
                    <a:pt x="3424504" y="1271727"/>
                  </a:lnTo>
                  <a:lnTo>
                    <a:pt x="3417176" y="1275397"/>
                  </a:lnTo>
                  <a:lnTo>
                    <a:pt x="3413506" y="1280629"/>
                  </a:lnTo>
                  <a:lnTo>
                    <a:pt x="3413506" y="1294257"/>
                  </a:lnTo>
                  <a:lnTo>
                    <a:pt x="3417176" y="1299502"/>
                  </a:lnTo>
                  <a:lnTo>
                    <a:pt x="3424504" y="1303159"/>
                  </a:lnTo>
                  <a:lnTo>
                    <a:pt x="3818242" y="1303159"/>
                  </a:lnTo>
                  <a:lnTo>
                    <a:pt x="3818242" y="1387259"/>
                  </a:lnTo>
                  <a:lnTo>
                    <a:pt x="3819029" y="1471345"/>
                  </a:lnTo>
                  <a:lnTo>
                    <a:pt x="3819550" y="1472920"/>
                  </a:lnTo>
                  <a:lnTo>
                    <a:pt x="3820337" y="1473962"/>
                  </a:lnTo>
                  <a:lnTo>
                    <a:pt x="3822433" y="1475016"/>
                  </a:lnTo>
                  <a:lnTo>
                    <a:pt x="3823474" y="1476057"/>
                  </a:lnTo>
                  <a:lnTo>
                    <a:pt x="3825570" y="1479207"/>
                  </a:lnTo>
                  <a:lnTo>
                    <a:pt x="3826878" y="1480248"/>
                  </a:lnTo>
                  <a:lnTo>
                    <a:pt x="3830028" y="1481302"/>
                  </a:lnTo>
                  <a:lnTo>
                    <a:pt x="3831856" y="1481556"/>
                  </a:lnTo>
                  <a:lnTo>
                    <a:pt x="3837622" y="1481556"/>
                  </a:lnTo>
                  <a:lnTo>
                    <a:pt x="3842867" y="1478153"/>
                  </a:lnTo>
                  <a:lnTo>
                    <a:pt x="3849674" y="1471345"/>
                  </a:lnTo>
                  <a:lnTo>
                    <a:pt x="3849674" y="1281950"/>
                  </a:lnTo>
                  <a:close/>
                </a:path>
                <a:path w="4845050" h="2900679">
                  <a:moveTo>
                    <a:pt x="4367568" y="1244752"/>
                  </a:moveTo>
                  <a:lnTo>
                    <a:pt x="4362069" y="1242656"/>
                  </a:lnTo>
                  <a:lnTo>
                    <a:pt x="4351071" y="1242656"/>
                  </a:lnTo>
                  <a:lnTo>
                    <a:pt x="4333786" y="1257592"/>
                  </a:lnTo>
                  <a:lnTo>
                    <a:pt x="4322432" y="1292860"/>
                  </a:lnTo>
                  <a:lnTo>
                    <a:pt x="4308830" y="1326349"/>
                  </a:lnTo>
                  <a:lnTo>
                    <a:pt x="4292968" y="1358087"/>
                  </a:lnTo>
                  <a:lnTo>
                    <a:pt x="4274832" y="1388046"/>
                  </a:lnTo>
                  <a:lnTo>
                    <a:pt x="4274832" y="1365250"/>
                  </a:lnTo>
                  <a:lnTo>
                    <a:pt x="4274197" y="1350759"/>
                  </a:lnTo>
                  <a:lnTo>
                    <a:pt x="4269333" y="1312595"/>
                  </a:lnTo>
                  <a:lnTo>
                    <a:pt x="4252239" y="1270558"/>
                  </a:lnTo>
                  <a:lnTo>
                    <a:pt x="4224540" y="1235583"/>
                  </a:lnTo>
                  <a:lnTo>
                    <a:pt x="4210393" y="1224699"/>
                  </a:lnTo>
                  <a:lnTo>
                    <a:pt x="4210393" y="1463497"/>
                  </a:lnTo>
                  <a:lnTo>
                    <a:pt x="4191533" y="1480781"/>
                  </a:lnTo>
                  <a:lnTo>
                    <a:pt x="4152188" y="1506270"/>
                  </a:lnTo>
                  <a:lnTo>
                    <a:pt x="4114914" y="1521790"/>
                  </a:lnTo>
                  <a:lnTo>
                    <a:pt x="4076496" y="1530032"/>
                  </a:lnTo>
                  <a:lnTo>
                    <a:pt x="4057142" y="1531073"/>
                  </a:lnTo>
                  <a:lnTo>
                    <a:pt x="4043197" y="1529651"/>
                  </a:lnTo>
                  <a:lnTo>
                    <a:pt x="4008424" y="1513001"/>
                  </a:lnTo>
                  <a:lnTo>
                    <a:pt x="3989997" y="1475130"/>
                  </a:lnTo>
                  <a:lnTo>
                    <a:pt x="3988778" y="1457210"/>
                  </a:lnTo>
                  <a:lnTo>
                    <a:pt x="3989946" y="1441488"/>
                  </a:lnTo>
                  <a:lnTo>
                    <a:pt x="3997020" y="1400619"/>
                  </a:lnTo>
                  <a:lnTo>
                    <a:pt x="4010088" y="1350124"/>
                  </a:lnTo>
                  <a:lnTo>
                    <a:pt x="4027386" y="1307693"/>
                  </a:lnTo>
                  <a:lnTo>
                    <a:pt x="4058767" y="1265491"/>
                  </a:lnTo>
                  <a:lnTo>
                    <a:pt x="4106316" y="1236814"/>
                  </a:lnTo>
                  <a:lnTo>
                    <a:pt x="4132592" y="1233220"/>
                  </a:lnTo>
                  <a:lnTo>
                    <a:pt x="4160101" y="1238872"/>
                  </a:lnTo>
                  <a:lnTo>
                    <a:pt x="4196245" y="1284058"/>
                  </a:lnTo>
                  <a:lnTo>
                    <a:pt x="4204893" y="1323606"/>
                  </a:lnTo>
                  <a:lnTo>
                    <a:pt x="4208234" y="1372323"/>
                  </a:lnTo>
                  <a:lnTo>
                    <a:pt x="4209465" y="1412608"/>
                  </a:lnTo>
                  <a:lnTo>
                    <a:pt x="4210393" y="1463497"/>
                  </a:lnTo>
                  <a:lnTo>
                    <a:pt x="4210393" y="1224699"/>
                  </a:lnTo>
                  <a:lnTo>
                    <a:pt x="4206659" y="1221828"/>
                  </a:lnTo>
                  <a:lnTo>
                    <a:pt x="4186034" y="1212011"/>
                  </a:lnTo>
                  <a:lnTo>
                    <a:pt x="4162653" y="1206106"/>
                  </a:lnTo>
                  <a:lnTo>
                    <a:pt x="4136517" y="1204150"/>
                  </a:lnTo>
                  <a:lnTo>
                    <a:pt x="4096880" y="1208366"/>
                  </a:lnTo>
                  <a:lnTo>
                    <a:pt x="4058920" y="1221041"/>
                  </a:lnTo>
                  <a:lnTo>
                    <a:pt x="4022610" y="1242161"/>
                  </a:lnTo>
                  <a:lnTo>
                    <a:pt x="3987990" y="1271739"/>
                  </a:lnTo>
                  <a:lnTo>
                    <a:pt x="3958412" y="1306906"/>
                  </a:lnTo>
                  <a:lnTo>
                    <a:pt x="3937292" y="1344828"/>
                  </a:lnTo>
                  <a:lnTo>
                    <a:pt x="3924630" y="1385493"/>
                  </a:lnTo>
                  <a:lnTo>
                    <a:pt x="3920401" y="1428915"/>
                  </a:lnTo>
                  <a:lnTo>
                    <a:pt x="3922611" y="1454404"/>
                  </a:lnTo>
                  <a:lnTo>
                    <a:pt x="3940289" y="1500378"/>
                  </a:lnTo>
                  <a:lnTo>
                    <a:pt x="3975112" y="1538058"/>
                  </a:lnTo>
                  <a:lnTo>
                    <a:pt x="4023842" y="1557705"/>
                  </a:lnTo>
                  <a:lnTo>
                    <a:pt x="4053217" y="1560156"/>
                  </a:lnTo>
                  <a:lnTo>
                    <a:pt x="4065498" y="1559712"/>
                  </a:lnTo>
                  <a:lnTo>
                    <a:pt x="4103509" y="1553083"/>
                  </a:lnTo>
                  <a:lnTo>
                    <a:pt x="4149090" y="1537360"/>
                  </a:lnTo>
                  <a:lnTo>
                    <a:pt x="4162564" y="1531073"/>
                  </a:lnTo>
                  <a:lnTo>
                    <a:pt x="4167759" y="1528521"/>
                  </a:lnTo>
                  <a:lnTo>
                    <a:pt x="4203611" y="1506918"/>
                  </a:lnTo>
                  <a:lnTo>
                    <a:pt x="4208043" y="1503578"/>
                  </a:lnTo>
                  <a:lnTo>
                    <a:pt x="4216679" y="1497291"/>
                  </a:lnTo>
                  <a:lnTo>
                    <a:pt x="4246346" y="1545221"/>
                  </a:lnTo>
                  <a:lnTo>
                    <a:pt x="4290555" y="1559369"/>
                  </a:lnTo>
                  <a:lnTo>
                    <a:pt x="4296054" y="1559369"/>
                  </a:lnTo>
                  <a:lnTo>
                    <a:pt x="4339133" y="1541589"/>
                  </a:lnTo>
                  <a:lnTo>
                    <a:pt x="4349369" y="1531073"/>
                  </a:lnTo>
                  <a:lnTo>
                    <a:pt x="4352887" y="1526654"/>
                  </a:lnTo>
                  <a:lnTo>
                    <a:pt x="4358144" y="1517713"/>
                  </a:lnTo>
                  <a:lnTo>
                    <a:pt x="4361281" y="1510906"/>
                  </a:lnTo>
                  <a:lnTo>
                    <a:pt x="4362755" y="1506270"/>
                  </a:lnTo>
                  <a:lnTo>
                    <a:pt x="4362856" y="1498600"/>
                  </a:lnTo>
                  <a:lnTo>
                    <a:pt x="4357624" y="1496504"/>
                  </a:lnTo>
                  <a:lnTo>
                    <a:pt x="4347146" y="1496504"/>
                  </a:lnTo>
                  <a:lnTo>
                    <a:pt x="4340860" y="1497025"/>
                  </a:lnTo>
                  <a:lnTo>
                    <a:pt x="4336923" y="1497545"/>
                  </a:lnTo>
                  <a:lnTo>
                    <a:pt x="4333786" y="1498600"/>
                  </a:lnTo>
                  <a:lnTo>
                    <a:pt x="4332465" y="1500695"/>
                  </a:lnTo>
                  <a:lnTo>
                    <a:pt x="4331424" y="1504353"/>
                  </a:lnTo>
                  <a:lnTo>
                    <a:pt x="4328807" y="1511693"/>
                  </a:lnTo>
                  <a:lnTo>
                    <a:pt x="4324350" y="1517713"/>
                  </a:lnTo>
                  <a:lnTo>
                    <a:pt x="4311777" y="1527149"/>
                  </a:lnTo>
                  <a:lnTo>
                    <a:pt x="4304970" y="1530032"/>
                  </a:lnTo>
                  <a:lnTo>
                    <a:pt x="4297629" y="1531073"/>
                  </a:lnTo>
                  <a:lnTo>
                    <a:pt x="4290822" y="1530553"/>
                  </a:lnTo>
                  <a:lnTo>
                    <a:pt x="4278769" y="1491780"/>
                  </a:lnTo>
                  <a:lnTo>
                    <a:pt x="4275620" y="1435989"/>
                  </a:lnTo>
                  <a:lnTo>
                    <a:pt x="4284269" y="1424978"/>
                  </a:lnTo>
                  <a:lnTo>
                    <a:pt x="4297286" y="1406804"/>
                  </a:lnTo>
                  <a:lnTo>
                    <a:pt x="4309364" y="1388046"/>
                  </a:lnTo>
                  <a:lnTo>
                    <a:pt x="4309618" y="1387652"/>
                  </a:lnTo>
                  <a:lnTo>
                    <a:pt x="4321251" y="1367510"/>
                  </a:lnTo>
                  <a:lnTo>
                    <a:pt x="4341939" y="1326007"/>
                  </a:lnTo>
                  <a:lnTo>
                    <a:pt x="4360507" y="1279588"/>
                  </a:lnTo>
                  <a:lnTo>
                    <a:pt x="4367441" y="1250251"/>
                  </a:lnTo>
                  <a:lnTo>
                    <a:pt x="4367568" y="1244752"/>
                  </a:lnTo>
                  <a:close/>
                </a:path>
                <a:path w="4845050" h="2900679">
                  <a:moveTo>
                    <a:pt x="4844720" y="2454846"/>
                  </a:moveTo>
                  <a:lnTo>
                    <a:pt x="4837696" y="2416949"/>
                  </a:lnTo>
                  <a:lnTo>
                    <a:pt x="4804918" y="2394750"/>
                  </a:lnTo>
                  <a:lnTo>
                    <a:pt x="4795558" y="2395677"/>
                  </a:lnTo>
                  <a:lnTo>
                    <a:pt x="4762195" y="2424798"/>
                  </a:lnTo>
                  <a:lnTo>
                    <a:pt x="4758880" y="2440800"/>
                  </a:lnTo>
                  <a:lnTo>
                    <a:pt x="4758880" y="2447036"/>
                  </a:lnTo>
                  <a:lnTo>
                    <a:pt x="4760963" y="2453017"/>
                  </a:lnTo>
                  <a:lnTo>
                    <a:pt x="4769282" y="2464460"/>
                  </a:lnTo>
                  <a:lnTo>
                    <a:pt x="4773968" y="2469146"/>
                  </a:lnTo>
                  <a:lnTo>
                    <a:pt x="4784369" y="2476436"/>
                  </a:lnTo>
                  <a:lnTo>
                    <a:pt x="4789055" y="2482672"/>
                  </a:lnTo>
                  <a:lnTo>
                    <a:pt x="4799457" y="2523515"/>
                  </a:lnTo>
                  <a:lnTo>
                    <a:pt x="4795355" y="2553754"/>
                  </a:lnTo>
                  <a:lnTo>
                    <a:pt x="4764925" y="2617736"/>
                  </a:lnTo>
                  <a:lnTo>
                    <a:pt x="4738586" y="2651493"/>
                  </a:lnTo>
                  <a:lnTo>
                    <a:pt x="4708106" y="2681541"/>
                  </a:lnTo>
                  <a:lnTo>
                    <a:pt x="4644504" y="2715869"/>
                  </a:lnTo>
                  <a:lnTo>
                    <a:pt x="4611382" y="2720162"/>
                  </a:lnTo>
                  <a:lnTo>
                    <a:pt x="4608271" y="2720162"/>
                  </a:lnTo>
                  <a:lnTo>
                    <a:pt x="4606709" y="2719908"/>
                  </a:lnTo>
                  <a:lnTo>
                    <a:pt x="4606709" y="2719387"/>
                  </a:lnTo>
                  <a:lnTo>
                    <a:pt x="4711154" y="2300706"/>
                  </a:lnTo>
                  <a:lnTo>
                    <a:pt x="4723790" y="2249043"/>
                  </a:lnTo>
                  <a:lnTo>
                    <a:pt x="4731372" y="2216924"/>
                  </a:lnTo>
                  <a:lnTo>
                    <a:pt x="4733912" y="2204339"/>
                  </a:lnTo>
                  <a:lnTo>
                    <a:pt x="4733912" y="2200706"/>
                  </a:lnTo>
                  <a:lnTo>
                    <a:pt x="4728705" y="2198878"/>
                  </a:lnTo>
                  <a:lnTo>
                    <a:pt x="4711535" y="2198878"/>
                  </a:lnTo>
                  <a:lnTo>
                    <a:pt x="4694821" y="2242274"/>
                  </a:lnTo>
                  <a:lnTo>
                    <a:pt x="4639488" y="2459520"/>
                  </a:lnTo>
                  <a:lnTo>
                    <a:pt x="4575492" y="2717825"/>
                  </a:lnTo>
                  <a:lnTo>
                    <a:pt x="4567948" y="2717825"/>
                  </a:lnTo>
                  <a:lnTo>
                    <a:pt x="4559884" y="2715742"/>
                  </a:lnTo>
                  <a:lnTo>
                    <a:pt x="4550524" y="2711577"/>
                  </a:lnTo>
                  <a:lnTo>
                    <a:pt x="4541990" y="2708656"/>
                  </a:lnTo>
                  <a:lnTo>
                    <a:pt x="4508627" y="2682608"/>
                  </a:lnTo>
                  <a:lnTo>
                    <a:pt x="4495889" y="2641346"/>
                  </a:lnTo>
                  <a:lnTo>
                    <a:pt x="4497108" y="2623845"/>
                  </a:lnTo>
                  <a:lnTo>
                    <a:pt x="4501553" y="2601747"/>
                  </a:lnTo>
                  <a:lnTo>
                    <a:pt x="4509211" y="2575064"/>
                  </a:lnTo>
                  <a:lnTo>
                    <a:pt x="4520082" y="2543797"/>
                  </a:lnTo>
                  <a:lnTo>
                    <a:pt x="4531017" y="2513469"/>
                  </a:lnTo>
                  <a:lnTo>
                    <a:pt x="4538815" y="2489568"/>
                  </a:lnTo>
                  <a:lnTo>
                    <a:pt x="4543501" y="2472105"/>
                  </a:lnTo>
                  <a:lnTo>
                    <a:pt x="4545063" y="2461082"/>
                  </a:lnTo>
                  <a:lnTo>
                    <a:pt x="4543882" y="2447963"/>
                  </a:lnTo>
                  <a:lnTo>
                    <a:pt x="4516132" y="2406853"/>
                  </a:lnTo>
                  <a:lnTo>
                    <a:pt x="4475607" y="2396312"/>
                  </a:lnTo>
                  <a:lnTo>
                    <a:pt x="4458881" y="2398115"/>
                  </a:lnTo>
                  <a:lnTo>
                    <a:pt x="4413961" y="2425192"/>
                  </a:lnTo>
                  <a:lnTo>
                    <a:pt x="4382643" y="2467178"/>
                  </a:lnTo>
                  <a:lnTo>
                    <a:pt x="4368889" y="2502839"/>
                  </a:lnTo>
                  <a:lnTo>
                    <a:pt x="4366349" y="2516492"/>
                  </a:lnTo>
                  <a:lnTo>
                    <a:pt x="4366349" y="2518054"/>
                  </a:lnTo>
                  <a:lnTo>
                    <a:pt x="4367911" y="2520391"/>
                  </a:lnTo>
                  <a:lnTo>
                    <a:pt x="4371035" y="2523515"/>
                  </a:lnTo>
                  <a:lnTo>
                    <a:pt x="4389247" y="2523515"/>
                  </a:lnTo>
                  <a:lnTo>
                    <a:pt x="4393412" y="2522994"/>
                  </a:lnTo>
                  <a:lnTo>
                    <a:pt x="4395482" y="2520912"/>
                  </a:lnTo>
                  <a:lnTo>
                    <a:pt x="4397565" y="2515184"/>
                  </a:lnTo>
                  <a:lnTo>
                    <a:pt x="4400689" y="2504783"/>
                  </a:lnTo>
                  <a:lnTo>
                    <a:pt x="4403280" y="2496883"/>
                  </a:lnTo>
                  <a:lnTo>
                    <a:pt x="4424096" y="2455430"/>
                  </a:lnTo>
                  <a:lnTo>
                    <a:pt x="4452975" y="2428900"/>
                  </a:lnTo>
                  <a:lnTo>
                    <a:pt x="4470146" y="2425192"/>
                  </a:lnTo>
                  <a:lnTo>
                    <a:pt x="4476902" y="2425192"/>
                  </a:lnTo>
                  <a:lnTo>
                    <a:pt x="4479772" y="2426233"/>
                  </a:lnTo>
                  <a:lnTo>
                    <a:pt x="4483925" y="2430386"/>
                  </a:lnTo>
                  <a:lnTo>
                    <a:pt x="4484967" y="2432215"/>
                  </a:lnTo>
                  <a:lnTo>
                    <a:pt x="4484967" y="2443137"/>
                  </a:lnTo>
                  <a:lnTo>
                    <a:pt x="4483024" y="2457615"/>
                  </a:lnTo>
                  <a:lnTo>
                    <a:pt x="4477944" y="2476881"/>
                  </a:lnTo>
                  <a:lnTo>
                    <a:pt x="4469752" y="2502497"/>
                  </a:lnTo>
                  <a:lnTo>
                    <a:pt x="4447171" y="2566873"/>
                  </a:lnTo>
                  <a:lnTo>
                    <a:pt x="4439120" y="2593937"/>
                  </a:lnTo>
                  <a:lnTo>
                    <a:pt x="4434294" y="2615641"/>
                  </a:lnTo>
                  <a:lnTo>
                    <a:pt x="4432681" y="2631986"/>
                  </a:lnTo>
                  <a:lnTo>
                    <a:pt x="4440440" y="2675737"/>
                  </a:lnTo>
                  <a:lnTo>
                    <a:pt x="4463707" y="2709430"/>
                  </a:lnTo>
                  <a:lnTo>
                    <a:pt x="4502480" y="2733090"/>
                  </a:lnTo>
                  <a:lnTo>
                    <a:pt x="4556760" y="2746692"/>
                  </a:lnTo>
                  <a:lnTo>
                    <a:pt x="4560405" y="2746692"/>
                  </a:lnTo>
                  <a:lnTo>
                    <a:pt x="4564050" y="2746959"/>
                  </a:lnTo>
                  <a:lnTo>
                    <a:pt x="4567694" y="2747480"/>
                  </a:lnTo>
                  <a:lnTo>
                    <a:pt x="4566564" y="2752890"/>
                  </a:lnTo>
                  <a:lnTo>
                    <a:pt x="4563199" y="2766796"/>
                  </a:lnTo>
                  <a:lnTo>
                    <a:pt x="4536275" y="2873705"/>
                  </a:lnTo>
                  <a:lnTo>
                    <a:pt x="4532909" y="2888094"/>
                  </a:lnTo>
                  <a:lnTo>
                    <a:pt x="4531792" y="2894190"/>
                  </a:lnTo>
                  <a:lnTo>
                    <a:pt x="4531792" y="2895231"/>
                  </a:lnTo>
                  <a:lnTo>
                    <a:pt x="4533354" y="2897314"/>
                  </a:lnTo>
                  <a:lnTo>
                    <a:pt x="4536478" y="2900426"/>
                  </a:lnTo>
                  <a:lnTo>
                    <a:pt x="4555985" y="2900426"/>
                  </a:lnTo>
                  <a:lnTo>
                    <a:pt x="4561179" y="2898864"/>
                  </a:lnTo>
                  <a:lnTo>
                    <a:pt x="4562221" y="2895752"/>
                  </a:lnTo>
                  <a:lnTo>
                    <a:pt x="4580953" y="2821609"/>
                  </a:lnTo>
                  <a:lnTo>
                    <a:pt x="4598898" y="2749042"/>
                  </a:lnTo>
                  <a:lnTo>
                    <a:pt x="4606709" y="2749042"/>
                  </a:lnTo>
                  <a:lnTo>
                    <a:pt x="4670501" y="2735770"/>
                  </a:lnTo>
                  <a:lnTo>
                    <a:pt x="4733912" y="2695968"/>
                  </a:lnTo>
                  <a:lnTo>
                    <a:pt x="4763122" y="2668130"/>
                  </a:lnTo>
                  <a:lnTo>
                    <a:pt x="4787557" y="2637637"/>
                  </a:lnTo>
                  <a:lnTo>
                    <a:pt x="4807216" y="2604528"/>
                  </a:lnTo>
                  <a:lnTo>
                    <a:pt x="4822088" y="2568778"/>
                  </a:lnTo>
                  <a:lnTo>
                    <a:pt x="4836134" y="2515705"/>
                  </a:lnTo>
                  <a:lnTo>
                    <a:pt x="4844186" y="2467127"/>
                  </a:lnTo>
                  <a:lnTo>
                    <a:pt x="4844720" y="2454846"/>
                  </a:lnTo>
                  <a:close/>
                </a:path>
              </a:pathLst>
            </a:custGeom>
            <a:solidFill>
              <a:srgbClr val="37FF3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/>
          <p:nvPr/>
        </p:nvSpPr>
        <p:spPr>
          <a:xfrm>
            <a:off x="6062637" y="1066704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90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86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98" y="44894"/>
                </a:lnTo>
                <a:lnTo>
                  <a:pt x="116370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87" y="103479"/>
                </a:lnTo>
                <a:lnTo>
                  <a:pt x="246608" y="157340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84" y="18415"/>
                </a:lnTo>
                <a:lnTo>
                  <a:pt x="189153" y="12636"/>
                </a:lnTo>
                <a:lnTo>
                  <a:pt x="182753" y="10896"/>
                </a:lnTo>
                <a:lnTo>
                  <a:pt x="176657" y="10020"/>
                </a:lnTo>
                <a:lnTo>
                  <a:pt x="87604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41" y="30657"/>
                </a:lnTo>
                <a:lnTo>
                  <a:pt x="44894" y="36169"/>
                </a:lnTo>
                <a:lnTo>
                  <a:pt x="44894" y="280670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604" y="307263"/>
                </a:lnTo>
                <a:lnTo>
                  <a:pt x="172910" y="306362"/>
                </a:lnTo>
                <a:lnTo>
                  <a:pt x="227507" y="289496"/>
                </a:lnTo>
                <a:lnTo>
                  <a:pt x="264553" y="256705"/>
                </a:lnTo>
                <a:lnTo>
                  <a:pt x="288734" y="212255"/>
                </a:lnTo>
                <a:lnTo>
                  <a:pt x="294779" y="187413"/>
                </a:lnTo>
                <a:lnTo>
                  <a:pt x="296799" y="160820"/>
                </a:lnTo>
                <a:close/>
              </a:path>
              <a:path w="542290" h="307340">
                <a:moveTo>
                  <a:pt x="483323" y="25565"/>
                </a:moveTo>
                <a:lnTo>
                  <a:pt x="447154" y="0"/>
                </a:lnTo>
                <a:lnTo>
                  <a:pt x="443382" y="431"/>
                </a:lnTo>
                <a:lnTo>
                  <a:pt x="437426" y="431"/>
                </a:lnTo>
                <a:lnTo>
                  <a:pt x="395732" y="16129"/>
                </a:lnTo>
                <a:lnTo>
                  <a:pt x="367830" y="57099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84" y="119418"/>
                </a:lnTo>
                <a:lnTo>
                  <a:pt x="335584" y="139471"/>
                </a:lnTo>
                <a:lnTo>
                  <a:pt x="366522" y="139471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36" y="287210"/>
                </a:lnTo>
                <a:lnTo>
                  <a:pt x="332536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85"/>
                </a:lnTo>
                <a:lnTo>
                  <a:pt x="364947" y="306031"/>
                </a:lnTo>
                <a:lnTo>
                  <a:pt x="384835" y="305955"/>
                </a:lnTo>
                <a:lnTo>
                  <a:pt x="422427" y="306285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106" y="307263"/>
                </a:lnTo>
                <a:lnTo>
                  <a:pt x="444106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61" y="287502"/>
                </a:lnTo>
                <a:lnTo>
                  <a:pt x="423913" y="286918"/>
                </a:lnTo>
                <a:lnTo>
                  <a:pt x="414616" y="286626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52" y="284454"/>
                </a:lnTo>
                <a:lnTo>
                  <a:pt x="404152" y="282994"/>
                </a:lnTo>
                <a:lnTo>
                  <a:pt x="402996" y="281838"/>
                </a:lnTo>
                <a:lnTo>
                  <a:pt x="402259" y="280670"/>
                </a:lnTo>
                <a:lnTo>
                  <a:pt x="402069" y="275882"/>
                </a:lnTo>
                <a:lnTo>
                  <a:pt x="401942" y="262369"/>
                </a:lnTo>
                <a:lnTo>
                  <a:pt x="401828" y="139471"/>
                </a:lnTo>
                <a:lnTo>
                  <a:pt x="448894" y="139471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22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46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63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65"/>
                </a:lnTo>
                <a:close/>
              </a:path>
              <a:path w="542290" h="307340">
                <a:moveTo>
                  <a:pt x="541718" y="280670"/>
                </a:moveTo>
                <a:lnTo>
                  <a:pt x="541426" y="272834"/>
                </a:lnTo>
                <a:lnTo>
                  <a:pt x="538670" y="266585"/>
                </a:lnTo>
                <a:lnTo>
                  <a:pt x="528205" y="257289"/>
                </a:lnTo>
                <a:lnTo>
                  <a:pt x="522109" y="254965"/>
                </a:lnTo>
                <a:lnTo>
                  <a:pt x="507580" y="254965"/>
                </a:lnTo>
                <a:lnTo>
                  <a:pt x="501332" y="257581"/>
                </a:lnTo>
                <a:lnTo>
                  <a:pt x="491451" y="268033"/>
                </a:lnTo>
                <a:lnTo>
                  <a:pt x="488975" y="274142"/>
                </a:lnTo>
                <a:lnTo>
                  <a:pt x="488975" y="281114"/>
                </a:lnTo>
                <a:lnTo>
                  <a:pt x="489267" y="288671"/>
                </a:lnTo>
                <a:lnTo>
                  <a:pt x="491883" y="294906"/>
                </a:lnTo>
                <a:lnTo>
                  <a:pt x="501764" y="304787"/>
                </a:lnTo>
                <a:lnTo>
                  <a:pt x="508012" y="307263"/>
                </a:lnTo>
                <a:lnTo>
                  <a:pt x="523125" y="307263"/>
                </a:lnTo>
                <a:lnTo>
                  <a:pt x="529374" y="304647"/>
                </a:lnTo>
                <a:lnTo>
                  <a:pt x="539242" y="294182"/>
                </a:lnTo>
                <a:lnTo>
                  <a:pt x="541718" y="287934"/>
                </a:lnTo>
                <a:lnTo>
                  <a:pt x="541718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66073" y="1084133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19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19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19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00113" y="1321660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/>
          <p:cNvGrpSpPr/>
          <p:nvPr/>
        </p:nvGrpSpPr>
        <p:grpSpPr>
          <a:xfrm>
            <a:off x="7537074" y="1047088"/>
            <a:ext cx="717550" cy="436245"/>
            <a:chOff x="7537074" y="1047088"/>
            <a:chExt cx="717550" cy="436245"/>
          </a:xfrm>
        </p:grpSpPr>
        <p:sp>
          <p:nvSpPr>
            <p:cNvPr id="13" name="object 13"/>
            <p:cNvSpPr/>
            <p:nvPr/>
          </p:nvSpPr>
          <p:spPr>
            <a:xfrm>
              <a:off x="7537069" y="1047095"/>
              <a:ext cx="464820" cy="436245"/>
            </a:xfrm>
            <a:custGeom>
              <a:avLst/>
              <a:gdLst/>
              <a:ahLst/>
              <a:cxnLst/>
              <a:rect l="l" t="t" r="r" b="b"/>
              <a:pathLst>
                <a:path w="464820" h="436244">
                  <a:moveTo>
                    <a:pt x="319468" y="33261"/>
                  </a:moveTo>
                  <a:lnTo>
                    <a:pt x="318439" y="31673"/>
                  </a:lnTo>
                  <a:lnTo>
                    <a:pt x="316407" y="30505"/>
                  </a:lnTo>
                  <a:lnTo>
                    <a:pt x="74955" y="30505"/>
                  </a:lnTo>
                  <a:lnTo>
                    <a:pt x="69735" y="46482"/>
                  </a:lnTo>
                  <a:lnTo>
                    <a:pt x="69735" y="47650"/>
                  </a:lnTo>
                  <a:lnTo>
                    <a:pt x="70599" y="48806"/>
                  </a:lnTo>
                  <a:lnTo>
                    <a:pt x="72351" y="50558"/>
                  </a:lnTo>
                  <a:lnTo>
                    <a:pt x="85852" y="50558"/>
                  </a:lnTo>
                  <a:lnTo>
                    <a:pt x="98933" y="51130"/>
                  </a:lnTo>
                  <a:lnTo>
                    <a:pt x="106629" y="51866"/>
                  </a:lnTo>
                  <a:lnTo>
                    <a:pt x="108953" y="52730"/>
                  </a:lnTo>
                  <a:lnTo>
                    <a:pt x="110121" y="52730"/>
                  </a:lnTo>
                  <a:lnTo>
                    <a:pt x="110705" y="53746"/>
                  </a:lnTo>
                  <a:lnTo>
                    <a:pt x="110667" y="55930"/>
                  </a:lnTo>
                  <a:lnTo>
                    <a:pt x="66979" y="230581"/>
                  </a:lnTo>
                  <a:lnTo>
                    <a:pt x="57416" y="268579"/>
                  </a:lnTo>
                  <a:lnTo>
                    <a:pt x="45034" y="304647"/>
                  </a:lnTo>
                  <a:lnTo>
                    <a:pt x="14820" y="306819"/>
                  </a:lnTo>
                  <a:lnTo>
                    <a:pt x="9296" y="307111"/>
                  </a:lnTo>
                  <a:lnTo>
                    <a:pt x="0" y="321500"/>
                  </a:lnTo>
                  <a:lnTo>
                    <a:pt x="0" y="322072"/>
                  </a:lnTo>
                  <a:lnTo>
                    <a:pt x="2781" y="324180"/>
                  </a:lnTo>
                  <a:lnTo>
                    <a:pt x="11112" y="325678"/>
                  </a:lnTo>
                  <a:lnTo>
                    <a:pt x="25006" y="326567"/>
                  </a:lnTo>
                  <a:lnTo>
                    <a:pt x="44450" y="326872"/>
                  </a:lnTo>
                  <a:lnTo>
                    <a:pt x="126822" y="326872"/>
                  </a:lnTo>
                  <a:lnTo>
                    <a:pt x="243192" y="326377"/>
                  </a:lnTo>
                  <a:lnTo>
                    <a:pt x="279260" y="261683"/>
                  </a:lnTo>
                  <a:lnTo>
                    <a:pt x="299415" y="213118"/>
                  </a:lnTo>
                  <a:lnTo>
                    <a:pt x="299415" y="209346"/>
                  </a:lnTo>
                  <a:lnTo>
                    <a:pt x="296506" y="207454"/>
                  </a:lnTo>
                  <a:lnTo>
                    <a:pt x="288378" y="207454"/>
                  </a:lnTo>
                  <a:lnTo>
                    <a:pt x="270192" y="237223"/>
                  </a:lnTo>
                  <a:lnTo>
                    <a:pt x="262255" y="252895"/>
                  </a:lnTo>
                  <a:lnTo>
                    <a:pt x="240118" y="283946"/>
                  </a:lnTo>
                  <a:lnTo>
                    <a:pt x="205714" y="302437"/>
                  </a:lnTo>
                  <a:lnTo>
                    <a:pt x="166052" y="306603"/>
                  </a:lnTo>
                  <a:lnTo>
                    <a:pt x="132054" y="306819"/>
                  </a:lnTo>
                  <a:lnTo>
                    <a:pt x="97193" y="305955"/>
                  </a:lnTo>
                  <a:lnTo>
                    <a:pt x="93992" y="305955"/>
                  </a:lnTo>
                  <a:lnTo>
                    <a:pt x="92392" y="305371"/>
                  </a:lnTo>
                  <a:lnTo>
                    <a:pt x="92417" y="304101"/>
                  </a:lnTo>
                  <a:lnTo>
                    <a:pt x="93319" y="299745"/>
                  </a:lnTo>
                  <a:lnTo>
                    <a:pt x="107213" y="243192"/>
                  </a:lnTo>
                  <a:lnTo>
                    <a:pt x="118440" y="198513"/>
                  </a:lnTo>
                  <a:lnTo>
                    <a:pt x="122466" y="183045"/>
                  </a:lnTo>
                  <a:lnTo>
                    <a:pt x="145135" y="183045"/>
                  </a:lnTo>
                  <a:lnTo>
                    <a:pt x="187401" y="186093"/>
                  </a:lnTo>
                  <a:lnTo>
                    <a:pt x="196557" y="193649"/>
                  </a:lnTo>
                  <a:lnTo>
                    <a:pt x="196456" y="207746"/>
                  </a:lnTo>
                  <a:lnTo>
                    <a:pt x="195834" y="212102"/>
                  </a:lnTo>
                  <a:lnTo>
                    <a:pt x="192925" y="223723"/>
                  </a:lnTo>
                  <a:lnTo>
                    <a:pt x="192201" y="227215"/>
                  </a:lnTo>
                  <a:lnTo>
                    <a:pt x="192201" y="232156"/>
                  </a:lnTo>
                  <a:lnTo>
                    <a:pt x="195110" y="234035"/>
                  </a:lnTo>
                  <a:lnTo>
                    <a:pt x="204698" y="234035"/>
                  </a:lnTo>
                  <a:lnTo>
                    <a:pt x="207022" y="233603"/>
                  </a:lnTo>
                  <a:lnTo>
                    <a:pt x="221284" y="183045"/>
                  </a:lnTo>
                  <a:lnTo>
                    <a:pt x="237959" y="116370"/>
                  </a:lnTo>
                  <a:lnTo>
                    <a:pt x="237667" y="116370"/>
                  </a:lnTo>
                  <a:lnTo>
                    <a:pt x="237236" y="115785"/>
                  </a:lnTo>
                  <a:lnTo>
                    <a:pt x="235788" y="112877"/>
                  </a:lnTo>
                  <a:lnTo>
                    <a:pt x="234327" y="112153"/>
                  </a:lnTo>
                  <a:lnTo>
                    <a:pt x="233603" y="112001"/>
                  </a:lnTo>
                  <a:lnTo>
                    <a:pt x="229247" y="112001"/>
                  </a:lnTo>
                  <a:lnTo>
                    <a:pt x="219227" y="121158"/>
                  </a:lnTo>
                  <a:lnTo>
                    <a:pt x="214744" y="134086"/>
                  </a:lnTo>
                  <a:lnTo>
                    <a:pt x="184251" y="161366"/>
                  </a:lnTo>
                  <a:lnTo>
                    <a:pt x="159943" y="163004"/>
                  </a:lnTo>
                  <a:lnTo>
                    <a:pt x="141351" y="163004"/>
                  </a:lnTo>
                  <a:lnTo>
                    <a:pt x="134378" y="162852"/>
                  </a:lnTo>
                  <a:lnTo>
                    <a:pt x="127698" y="162560"/>
                  </a:lnTo>
                  <a:lnTo>
                    <a:pt x="128587" y="159321"/>
                  </a:lnTo>
                  <a:lnTo>
                    <a:pt x="131292" y="148831"/>
                  </a:lnTo>
                  <a:lnTo>
                    <a:pt x="135001" y="134150"/>
                  </a:lnTo>
                  <a:lnTo>
                    <a:pt x="151117" y="69837"/>
                  </a:lnTo>
                  <a:lnTo>
                    <a:pt x="153708" y="59626"/>
                  </a:lnTo>
                  <a:lnTo>
                    <a:pt x="197866" y="50558"/>
                  </a:lnTo>
                  <a:lnTo>
                    <a:pt x="218351" y="50558"/>
                  </a:lnTo>
                  <a:lnTo>
                    <a:pt x="260045" y="53022"/>
                  </a:lnTo>
                  <a:lnTo>
                    <a:pt x="292290" y="80772"/>
                  </a:lnTo>
                  <a:lnTo>
                    <a:pt x="293319" y="88036"/>
                  </a:lnTo>
                  <a:lnTo>
                    <a:pt x="293319" y="104889"/>
                  </a:lnTo>
                  <a:lnTo>
                    <a:pt x="292900" y="112001"/>
                  </a:lnTo>
                  <a:lnTo>
                    <a:pt x="292823" y="112877"/>
                  </a:lnTo>
                  <a:lnTo>
                    <a:pt x="290817" y="128574"/>
                  </a:lnTo>
                  <a:lnTo>
                    <a:pt x="290855" y="132054"/>
                  </a:lnTo>
                  <a:lnTo>
                    <a:pt x="291719" y="133654"/>
                  </a:lnTo>
                  <a:lnTo>
                    <a:pt x="293751" y="135102"/>
                  </a:lnTo>
                  <a:lnTo>
                    <a:pt x="304203" y="135102"/>
                  </a:lnTo>
                  <a:lnTo>
                    <a:pt x="313791" y="84112"/>
                  </a:lnTo>
                  <a:lnTo>
                    <a:pt x="319049" y="39662"/>
                  </a:lnTo>
                  <a:lnTo>
                    <a:pt x="319468" y="35306"/>
                  </a:lnTo>
                  <a:lnTo>
                    <a:pt x="319468" y="33261"/>
                  </a:lnTo>
                  <a:close/>
                </a:path>
                <a:path w="464820" h="436244">
                  <a:moveTo>
                    <a:pt x="464591" y="1308"/>
                  </a:moveTo>
                  <a:lnTo>
                    <a:pt x="462559" y="0"/>
                  </a:lnTo>
                  <a:lnTo>
                    <a:pt x="451078" y="0"/>
                  </a:lnTo>
                  <a:lnTo>
                    <a:pt x="445262" y="4356"/>
                  </a:lnTo>
                  <a:lnTo>
                    <a:pt x="441642" y="7404"/>
                  </a:lnTo>
                  <a:lnTo>
                    <a:pt x="438734" y="10896"/>
                  </a:lnTo>
                  <a:lnTo>
                    <a:pt x="425805" y="23964"/>
                  </a:lnTo>
                  <a:lnTo>
                    <a:pt x="390931" y="75831"/>
                  </a:lnTo>
                  <a:lnTo>
                    <a:pt x="374815" y="114185"/>
                  </a:lnTo>
                  <a:lnTo>
                    <a:pt x="364782" y="160820"/>
                  </a:lnTo>
                  <a:lnTo>
                    <a:pt x="360692" y="203073"/>
                  </a:lnTo>
                  <a:lnTo>
                    <a:pt x="360426" y="217919"/>
                  </a:lnTo>
                  <a:lnTo>
                    <a:pt x="361594" y="247497"/>
                  </a:lnTo>
                  <a:lnTo>
                    <a:pt x="370967" y="305028"/>
                  </a:lnTo>
                  <a:lnTo>
                    <a:pt x="389928" y="359498"/>
                  </a:lnTo>
                  <a:lnTo>
                    <a:pt x="419785" y="405701"/>
                  </a:lnTo>
                  <a:lnTo>
                    <a:pt x="451078" y="435825"/>
                  </a:lnTo>
                  <a:lnTo>
                    <a:pt x="462407" y="435825"/>
                  </a:lnTo>
                  <a:lnTo>
                    <a:pt x="464591" y="434517"/>
                  </a:lnTo>
                  <a:lnTo>
                    <a:pt x="464591" y="431622"/>
                  </a:lnTo>
                  <a:lnTo>
                    <a:pt x="453263" y="418045"/>
                  </a:lnTo>
                  <a:lnTo>
                    <a:pt x="438873" y="399656"/>
                  </a:lnTo>
                  <a:lnTo>
                    <a:pt x="417525" y="362178"/>
                  </a:lnTo>
                  <a:lnTo>
                    <a:pt x="403542" y="319430"/>
                  </a:lnTo>
                  <a:lnTo>
                    <a:pt x="394093" y="261937"/>
                  </a:lnTo>
                  <a:lnTo>
                    <a:pt x="392239" y="217919"/>
                  </a:lnTo>
                  <a:lnTo>
                    <a:pt x="392709" y="195326"/>
                  </a:lnTo>
                  <a:lnTo>
                    <a:pt x="396405" y="153276"/>
                  </a:lnTo>
                  <a:lnTo>
                    <a:pt x="403567" y="115824"/>
                  </a:lnTo>
                  <a:lnTo>
                    <a:pt x="417957" y="73660"/>
                  </a:lnTo>
                  <a:lnTo>
                    <a:pt x="439305" y="36169"/>
                  </a:lnTo>
                  <a:lnTo>
                    <a:pt x="462114" y="7848"/>
                  </a:lnTo>
                  <a:lnTo>
                    <a:pt x="464591" y="4787"/>
                  </a:lnTo>
                  <a:lnTo>
                    <a:pt x="464591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41762" y="1181324"/>
              <a:ext cx="212249" cy="197431"/>
            </a:xfrm>
            <a:prstGeom prst="rect">
              <a:avLst/>
            </a:prstGeom>
          </p:spPr>
        </p:pic>
      </p:grpSp>
      <p:sp>
        <p:nvSpPr>
          <p:cNvPr id="15" name="object 15"/>
          <p:cNvSpPr/>
          <p:nvPr/>
        </p:nvSpPr>
        <p:spPr>
          <a:xfrm>
            <a:off x="8299771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02240" y="1144713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4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4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4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4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365831" y="1071504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09">
                <a:moveTo>
                  <a:pt x="242328" y="3479"/>
                </a:moveTo>
                <a:lnTo>
                  <a:pt x="239712" y="571"/>
                </a:lnTo>
                <a:lnTo>
                  <a:pt x="234480" y="0"/>
                </a:lnTo>
                <a:lnTo>
                  <a:pt x="230416" y="0"/>
                </a:lnTo>
                <a:lnTo>
                  <a:pt x="210616" y="43802"/>
                </a:lnTo>
                <a:lnTo>
                  <a:pt x="187413" y="105905"/>
                </a:lnTo>
                <a:lnTo>
                  <a:pt x="180441" y="105905"/>
                </a:lnTo>
                <a:lnTo>
                  <a:pt x="180441" y="123774"/>
                </a:lnTo>
                <a:lnTo>
                  <a:pt x="121158" y="278485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29"/>
                </a:lnTo>
                <a:lnTo>
                  <a:pt x="176733" y="123583"/>
                </a:lnTo>
                <a:lnTo>
                  <a:pt x="180441" y="123774"/>
                </a:lnTo>
                <a:lnTo>
                  <a:pt x="180441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33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44"/>
                </a:lnTo>
                <a:lnTo>
                  <a:pt x="43345" y="123329"/>
                </a:lnTo>
                <a:lnTo>
                  <a:pt x="81737" y="224180"/>
                </a:lnTo>
                <a:lnTo>
                  <a:pt x="99593" y="270751"/>
                </a:lnTo>
                <a:lnTo>
                  <a:pt x="114630" y="309003"/>
                </a:lnTo>
                <a:lnTo>
                  <a:pt x="118262" y="312051"/>
                </a:lnTo>
                <a:lnTo>
                  <a:pt x="124066" y="312051"/>
                </a:lnTo>
                <a:lnTo>
                  <a:pt x="126250" y="311035"/>
                </a:lnTo>
                <a:lnTo>
                  <a:pt x="127698" y="309003"/>
                </a:lnTo>
                <a:lnTo>
                  <a:pt x="131813" y="299135"/>
                </a:lnTo>
                <a:lnTo>
                  <a:pt x="139865" y="278485"/>
                </a:lnTo>
                <a:lnTo>
                  <a:pt x="142849" y="270865"/>
                </a:lnTo>
                <a:lnTo>
                  <a:pt x="160769" y="224256"/>
                </a:lnTo>
                <a:lnTo>
                  <a:pt x="199263" y="123329"/>
                </a:lnTo>
                <a:lnTo>
                  <a:pt x="228155" y="47167"/>
                </a:lnTo>
                <a:lnTo>
                  <a:pt x="242328" y="8712"/>
                </a:lnTo>
                <a:lnTo>
                  <a:pt x="242328" y="3479"/>
                </a:lnTo>
                <a:close/>
              </a:path>
              <a:path w="512445" h="397509">
                <a:moveTo>
                  <a:pt x="512064" y="170840"/>
                </a:moveTo>
                <a:lnTo>
                  <a:pt x="503072" y="131940"/>
                </a:lnTo>
                <a:lnTo>
                  <a:pt x="492785" y="121005"/>
                </a:lnTo>
                <a:lnTo>
                  <a:pt x="492785" y="179882"/>
                </a:lnTo>
                <a:lnTo>
                  <a:pt x="492760" y="182232"/>
                </a:lnTo>
                <a:lnTo>
                  <a:pt x="474091" y="230085"/>
                </a:lnTo>
                <a:lnTo>
                  <a:pt x="442277" y="258521"/>
                </a:lnTo>
                <a:lnTo>
                  <a:pt x="400443" y="273558"/>
                </a:lnTo>
                <a:lnTo>
                  <a:pt x="376085" y="275437"/>
                </a:lnTo>
                <a:lnTo>
                  <a:pt x="375500" y="275437"/>
                </a:lnTo>
                <a:lnTo>
                  <a:pt x="372605" y="275145"/>
                </a:lnTo>
                <a:lnTo>
                  <a:pt x="367372" y="274574"/>
                </a:lnTo>
                <a:lnTo>
                  <a:pt x="367893" y="271957"/>
                </a:lnTo>
                <a:lnTo>
                  <a:pt x="377393" y="226733"/>
                </a:lnTo>
                <a:lnTo>
                  <a:pt x="397332" y="179882"/>
                </a:lnTo>
                <a:lnTo>
                  <a:pt x="423976" y="151447"/>
                </a:lnTo>
                <a:lnTo>
                  <a:pt x="454533" y="141643"/>
                </a:lnTo>
                <a:lnTo>
                  <a:pt x="462813" y="142481"/>
                </a:lnTo>
                <a:lnTo>
                  <a:pt x="492239" y="172643"/>
                </a:lnTo>
                <a:lnTo>
                  <a:pt x="492785" y="179882"/>
                </a:lnTo>
                <a:lnTo>
                  <a:pt x="492785" y="121005"/>
                </a:lnTo>
                <a:lnTo>
                  <a:pt x="488480" y="117665"/>
                </a:lnTo>
                <a:lnTo>
                  <a:pt x="480034" y="113309"/>
                </a:lnTo>
                <a:lnTo>
                  <a:pt x="471043" y="110693"/>
                </a:lnTo>
                <a:lnTo>
                  <a:pt x="461505" y="109829"/>
                </a:lnTo>
                <a:lnTo>
                  <a:pt x="453313" y="110337"/>
                </a:lnTo>
                <a:lnTo>
                  <a:pt x="415632" y="127482"/>
                </a:lnTo>
                <a:lnTo>
                  <a:pt x="388289" y="162394"/>
                </a:lnTo>
                <a:lnTo>
                  <a:pt x="369582" y="201409"/>
                </a:lnTo>
                <a:lnTo>
                  <a:pt x="355523" y="241477"/>
                </a:lnTo>
                <a:lnTo>
                  <a:pt x="346011" y="271513"/>
                </a:lnTo>
                <a:lnTo>
                  <a:pt x="345147" y="271957"/>
                </a:lnTo>
                <a:lnTo>
                  <a:pt x="298221" y="251320"/>
                </a:lnTo>
                <a:lnTo>
                  <a:pt x="282816" y="210934"/>
                </a:lnTo>
                <a:lnTo>
                  <a:pt x="283743" y="203746"/>
                </a:lnTo>
                <a:lnTo>
                  <a:pt x="297332" y="158775"/>
                </a:lnTo>
                <a:lnTo>
                  <a:pt x="318998" y="124206"/>
                </a:lnTo>
                <a:lnTo>
                  <a:pt x="321322" y="121881"/>
                </a:lnTo>
                <a:lnTo>
                  <a:pt x="322478" y="119849"/>
                </a:lnTo>
                <a:lnTo>
                  <a:pt x="322478" y="115785"/>
                </a:lnTo>
                <a:lnTo>
                  <a:pt x="319430" y="114617"/>
                </a:lnTo>
                <a:lnTo>
                  <a:pt x="307657" y="114617"/>
                </a:lnTo>
                <a:lnTo>
                  <a:pt x="282079" y="151714"/>
                </a:lnTo>
                <a:lnTo>
                  <a:pt x="267347" y="196011"/>
                </a:lnTo>
                <a:lnTo>
                  <a:pt x="264566" y="220357"/>
                </a:lnTo>
                <a:lnTo>
                  <a:pt x="265099" y="227203"/>
                </a:lnTo>
                <a:lnTo>
                  <a:pt x="280200" y="267157"/>
                </a:lnTo>
                <a:lnTo>
                  <a:pt x="310565" y="292582"/>
                </a:lnTo>
                <a:lnTo>
                  <a:pt x="330327" y="301155"/>
                </a:lnTo>
                <a:lnTo>
                  <a:pt x="332359" y="301879"/>
                </a:lnTo>
                <a:lnTo>
                  <a:pt x="335991" y="303339"/>
                </a:lnTo>
                <a:lnTo>
                  <a:pt x="325501" y="336588"/>
                </a:lnTo>
                <a:lnTo>
                  <a:pt x="318008" y="360972"/>
                </a:lnTo>
                <a:lnTo>
                  <a:pt x="313512" y="376466"/>
                </a:lnTo>
                <a:lnTo>
                  <a:pt x="312013" y="383095"/>
                </a:lnTo>
                <a:lnTo>
                  <a:pt x="312013" y="391807"/>
                </a:lnTo>
                <a:lnTo>
                  <a:pt x="316522" y="396595"/>
                </a:lnTo>
                <a:lnTo>
                  <a:pt x="325526" y="397471"/>
                </a:lnTo>
                <a:lnTo>
                  <a:pt x="329603" y="397471"/>
                </a:lnTo>
                <a:lnTo>
                  <a:pt x="333235" y="396595"/>
                </a:lnTo>
                <a:lnTo>
                  <a:pt x="336423" y="394855"/>
                </a:lnTo>
                <a:lnTo>
                  <a:pt x="342531" y="392239"/>
                </a:lnTo>
                <a:lnTo>
                  <a:pt x="346303" y="387451"/>
                </a:lnTo>
                <a:lnTo>
                  <a:pt x="347764" y="380479"/>
                </a:lnTo>
                <a:lnTo>
                  <a:pt x="348627" y="376986"/>
                </a:lnTo>
                <a:lnTo>
                  <a:pt x="355815" y="339394"/>
                </a:lnTo>
                <a:lnTo>
                  <a:pt x="358648" y="323380"/>
                </a:lnTo>
                <a:lnTo>
                  <a:pt x="361708" y="307695"/>
                </a:lnTo>
                <a:lnTo>
                  <a:pt x="361708" y="307111"/>
                </a:lnTo>
                <a:lnTo>
                  <a:pt x="365480" y="306819"/>
                </a:lnTo>
                <a:lnTo>
                  <a:pt x="373037" y="306819"/>
                </a:lnTo>
                <a:lnTo>
                  <a:pt x="390906" y="305600"/>
                </a:lnTo>
                <a:lnTo>
                  <a:pt x="441896" y="287210"/>
                </a:lnTo>
                <a:lnTo>
                  <a:pt x="483082" y="251167"/>
                </a:lnTo>
                <a:lnTo>
                  <a:pt x="507377" y="204177"/>
                </a:lnTo>
                <a:lnTo>
                  <a:pt x="510895" y="187680"/>
                </a:lnTo>
                <a:lnTo>
                  <a:pt x="512064" y="1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9934579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0085439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0" name="object 20"/>
          <p:cNvGrpSpPr/>
          <p:nvPr/>
        </p:nvGrpSpPr>
        <p:grpSpPr>
          <a:xfrm>
            <a:off x="10469781" y="1178707"/>
            <a:ext cx="510540" cy="200660"/>
            <a:chOff x="10469781" y="1178707"/>
            <a:chExt cx="510540" cy="200660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469781" y="1178707"/>
              <a:ext cx="168666" cy="2000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65455" y="1178707"/>
              <a:ext cx="142080" cy="2000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837611" y="1178707"/>
              <a:ext cx="142080" cy="200046"/>
            </a:xfrm>
            <a:prstGeom prst="rect">
              <a:avLst/>
            </a:prstGeom>
          </p:spPr>
        </p:pic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9589" y="1181324"/>
            <a:ext cx="212249" cy="197431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11499199" y="1145149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12055751" y="1073673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2516422" y="1071504"/>
            <a:ext cx="434975" cy="392430"/>
          </a:xfrm>
          <a:custGeom>
            <a:avLst/>
            <a:gdLst/>
            <a:ahLst/>
            <a:cxnLst/>
            <a:rect l="l" t="t" r="r" b="b"/>
            <a:pathLst>
              <a:path w="434975" h="392430">
                <a:moveTo>
                  <a:pt x="193509" y="6527"/>
                </a:moveTo>
                <a:lnTo>
                  <a:pt x="192633" y="4495"/>
                </a:lnTo>
                <a:lnTo>
                  <a:pt x="190754" y="2324"/>
                </a:lnTo>
                <a:lnTo>
                  <a:pt x="187845" y="0"/>
                </a:lnTo>
                <a:lnTo>
                  <a:pt x="6108" y="0"/>
                </a:lnTo>
                <a:lnTo>
                  <a:pt x="2032" y="2032"/>
                </a:lnTo>
                <a:lnTo>
                  <a:pt x="0" y="4940"/>
                </a:lnTo>
                <a:lnTo>
                  <a:pt x="0" y="12484"/>
                </a:lnTo>
                <a:lnTo>
                  <a:pt x="2032" y="15392"/>
                </a:lnTo>
                <a:lnTo>
                  <a:pt x="6108" y="17424"/>
                </a:lnTo>
                <a:lnTo>
                  <a:pt x="176072" y="17424"/>
                </a:lnTo>
                <a:lnTo>
                  <a:pt x="176072" y="142506"/>
                </a:lnTo>
                <a:lnTo>
                  <a:pt x="12204" y="142506"/>
                </a:lnTo>
                <a:lnTo>
                  <a:pt x="8140" y="144551"/>
                </a:lnTo>
                <a:lnTo>
                  <a:pt x="6108" y="147447"/>
                </a:lnTo>
                <a:lnTo>
                  <a:pt x="6108" y="155003"/>
                </a:lnTo>
                <a:lnTo>
                  <a:pt x="8140" y="157911"/>
                </a:lnTo>
                <a:lnTo>
                  <a:pt x="12204" y="159943"/>
                </a:lnTo>
                <a:lnTo>
                  <a:pt x="176072" y="159943"/>
                </a:lnTo>
                <a:lnTo>
                  <a:pt x="176072" y="285026"/>
                </a:lnTo>
                <a:lnTo>
                  <a:pt x="6108" y="285026"/>
                </a:lnTo>
                <a:lnTo>
                  <a:pt x="2032" y="287058"/>
                </a:lnTo>
                <a:lnTo>
                  <a:pt x="0" y="289966"/>
                </a:lnTo>
                <a:lnTo>
                  <a:pt x="0" y="297522"/>
                </a:lnTo>
                <a:lnTo>
                  <a:pt x="2032" y="300431"/>
                </a:lnTo>
                <a:lnTo>
                  <a:pt x="6108" y="302463"/>
                </a:lnTo>
                <a:lnTo>
                  <a:pt x="97193" y="302463"/>
                </a:lnTo>
                <a:lnTo>
                  <a:pt x="187845" y="302031"/>
                </a:lnTo>
                <a:lnTo>
                  <a:pt x="190754" y="299415"/>
                </a:lnTo>
                <a:lnTo>
                  <a:pt x="192633" y="297383"/>
                </a:lnTo>
                <a:lnTo>
                  <a:pt x="193509" y="295922"/>
                </a:lnTo>
                <a:lnTo>
                  <a:pt x="193509" y="6527"/>
                </a:lnTo>
                <a:close/>
              </a:path>
              <a:path w="434975" h="392430">
                <a:moveTo>
                  <a:pt x="434809" y="125653"/>
                </a:moveTo>
                <a:lnTo>
                  <a:pt x="423481" y="114617"/>
                </a:lnTo>
                <a:lnTo>
                  <a:pt x="410984" y="114617"/>
                </a:lnTo>
                <a:lnTo>
                  <a:pt x="382651" y="194818"/>
                </a:lnTo>
                <a:lnTo>
                  <a:pt x="378409" y="210286"/>
                </a:lnTo>
                <a:lnTo>
                  <a:pt x="366090" y="261493"/>
                </a:lnTo>
                <a:lnTo>
                  <a:pt x="335000" y="289102"/>
                </a:lnTo>
                <a:lnTo>
                  <a:pt x="328752" y="290690"/>
                </a:lnTo>
                <a:lnTo>
                  <a:pt x="322072" y="290690"/>
                </a:lnTo>
                <a:lnTo>
                  <a:pt x="297662" y="256705"/>
                </a:lnTo>
                <a:lnTo>
                  <a:pt x="297942" y="249123"/>
                </a:lnTo>
                <a:lnTo>
                  <a:pt x="308317" y="207746"/>
                </a:lnTo>
                <a:lnTo>
                  <a:pt x="325996" y="157772"/>
                </a:lnTo>
                <a:lnTo>
                  <a:pt x="325996" y="156895"/>
                </a:lnTo>
                <a:lnTo>
                  <a:pt x="326288" y="156311"/>
                </a:lnTo>
                <a:lnTo>
                  <a:pt x="327304" y="147739"/>
                </a:lnTo>
                <a:lnTo>
                  <a:pt x="326428" y="139293"/>
                </a:lnTo>
                <a:lnTo>
                  <a:pt x="295706" y="110451"/>
                </a:lnTo>
                <a:lnTo>
                  <a:pt x="287210" y="109829"/>
                </a:lnTo>
                <a:lnTo>
                  <a:pt x="278485" y="110642"/>
                </a:lnTo>
                <a:lnTo>
                  <a:pt x="242531" y="141312"/>
                </a:lnTo>
                <a:lnTo>
                  <a:pt x="227495" y="173316"/>
                </a:lnTo>
                <a:lnTo>
                  <a:pt x="227495" y="177380"/>
                </a:lnTo>
                <a:lnTo>
                  <a:pt x="227495" y="178244"/>
                </a:lnTo>
                <a:lnTo>
                  <a:pt x="228371" y="179552"/>
                </a:lnTo>
                <a:lnTo>
                  <a:pt x="230111" y="181305"/>
                </a:lnTo>
                <a:lnTo>
                  <a:pt x="240284" y="181305"/>
                </a:lnTo>
                <a:lnTo>
                  <a:pt x="242608" y="181013"/>
                </a:lnTo>
                <a:lnTo>
                  <a:pt x="243763" y="179844"/>
                </a:lnTo>
                <a:lnTo>
                  <a:pt x="244932" y="176657"/>
                </a:lnTo>
                <a:lnTo>
                  <a:pt x="248424" y="165023"/>
                </a:lnTo>
                <a:lnTo>
                  <a:pt x="250888" y="158927"/>
                </a:lnTo>
                <a:lnTo>
                  <a:pt x="257276" y="146138"/>
                </a:lnTo>
                <a:lnTo>
                  <a:pt x="261632" y="140182"/>
                </a:lnTo>
                <a:lnTo>
                  <a:pt x="272681" y="129146"/>
                </a:lnTo>
                <a:lnTo>
                  <a:pt x="278777" y="126390"/>
                </a:lnTo>
                <a:lnTo>
                  <a:pt x="289242" y="126390"/>
                </a:lnTo>
                <a:lnTo>
                  <a:pt x="290842" y="126961"/>
                </a:lnTo>
                <a:lnTo>
                  <a:pt x="293166" y="129286"/>
                </a:lnTo>
                <a:lnTo>
                  <a:pt x="293751" y="130314"/>
                </a:lnTo>
                <a:lnTo>
                  <a:pt x="293751" y="136410"/>
                </a:lnTo>
                <a:lnTo>
                  <a:pt x="292785" y="144551"/>
                </a:lnTo>
                <a:lnTo>
                  <a:pt x="289928" y="155473"/>
                </a:lnTo>
                <a:lnTo>
                  <a:pt x="285165" y="170053"/>
                </a:lnTo>
                <a:lnTo>
                  <a:pt x="278485" y="188277"/>
                </a:lnTo>
                <a:lnTo>
                  <a:pt x="271818" y="207365"/>
                </a:lnTo>
                <a:lnTo>
                  <a:pt x="267055" y="224561"/>
                </a:lnTo>
                <a:lnTo>
                  <a:pt x="264185" y="239839"/>
                </a:lnTo>
                <a:lnTo>
                  <a:pt x="263232" y="253212"/>
                </a:lnTo>
                <a:lnTo>
                  <a:pt x="263385" y="264693"/>
                </a:lnTo>
                <a:lnTo>
                  <a:pt x="283718" y="297662"/>
                </a:lnTo>
                <a:lnTo>
                  <a:pt x="319024" y="307251"/>
                </a:lnTo>
                <a:lnTo>
                  <a:pt x="324548" y="307251"/>
                </a:lnTo>
                <a:lnTo>
                  <a:pt x="358241" y="293306"/>
                </a:lnTo>
                <a:lnTo>
                  <a:pt x="358241" y="295338"/>
                </a:lnTo>
                <a:lnTo>
                  <a:pt x="341109" y="337870"/>
                </a:lnTo>
                <a:lnTo>
                  <a:pt x="313245" y="368274"/>
                </a:lnTo>
                <a:lnTo>
                  <a:pt x="293014" y="375246"/>
                </a:lnTo>
                <a:lnTo>
                  <a:pt x="279654" y="375246"/>
                </a:lnTo>
                <a:lnTo>
                  <a:pt x="274713" y="374230"/>
                </a:lnTo>
                <a:lnTo>
                  <a:pt x="264833" y="370166"/>
                </a:lnTo>
                <a:lnTo>
                  <a:pt x="262077" y="368414"/>
                </a:lnTo>
                <a:lnTo>
                  <a:pt x="261493" y="366966"/>
                </a:lnTo>
                <a:lnTo>
                  <a:pt x="262801" y="366534"/>
                </a:lnTo>
                <a:lnTo>
                  <a:pt x="263385" y="366534"/>
                </a:lnTo>
                <a:lnTo>
                  <a:pt x="271665" y="362902"/>
                </a:lnTo>
                <a:lnTo>
                  <a:pt x="272935" y="323215"/>
                </a:lnTo>
                <a:lnTo>
                  <a:pt x="238099" y="341680"/>
                </a:lnTo>
                <a:lnTo>
                  <a:pt x="237083" y="347065"/>
                </a:lnTo>
                <a:lnTo>
                  <a:pt x="237083" y="353453"/>
                </a:lnTo>
                <a:lnTo>
                  <a:pt x="259613" y="386410"/>
                </a:lnTo>
                <a:lnTo>
                  <a:pt x="286334" y="391807"/>
                </a:lnTo>
                <a:lnTo>
                  <a:pt x="301371" y="390283"/>
                </a:lnTo>
                <a:lnTo>
                  <a:pt x="346481" y="370014"/>
                </a:lnTo>
                <a:lnTo>
                  <a:pt x="381533" y="329641"/>
                </a:lnTo>
                <a:lnTo>
                  <a:pt x="396379" y="284810"/>
                </a:lnTo>
                <a:lnTo>
                  <a:pt x="422503" y="180428"/>
                </a:lnTo>
                <a:lnTo>
                  <a:pt x="433184" y="134670"/>
                </a:lnTo>
                <a:lnTo>
                  <a:pt x="434809" y="12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3094386" y="1181324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13399008" y="1047095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4" h="436244">
                <a:moveTo>
                  <a:pt x="104165" y="1308"/>
                </a:moveTo>
                <a:lnTo>
                  <a:pt x="102120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04"/>
                </a:lnTo>
                <a:lnTo>
                  <a:pt x="78295" y="10896"/>
                </a:lnTo>
                <a:lnTo>
                  <a:pt x="65366" y="23964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47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26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69"/>
                </a:lnTo>
                <a:lnTo>
                  <a:pt x="101688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474344" h="436244">
                <a:moveTo>
                  <a:pt x="345020" y="150063"/>
                </a:moveTo>
                <a:lnTo>
                  <a:pt x="333692" y="139026"/>
                </a:lnTo>
                <a:lnTo>
                  <a:pt x="321195" y="139026"/>
                </a:lnTo>
                <a:lnTo>
                  <a:pt x="292874" y="219227"/>
                </a:lnTo>
                <a:lnTo>
                  <a:pt x="288620" y="234696"/>
                </a:lnTo>
                <a:lnTo>
                  <a:pt x="276313" y="285902"/>
                </a:lnTo>
                <a:lnTo>
                  <a:pt x="245224" y="313512"/>
                </a:lnTo>
                <a:lnTo>
                  <a:pt x="238975" y="315099"/>
                </a:lnTo>
                <a:lnTo>
                  <a:pt x="232283" y="315099"/>
                </a:lnTo>
                <a:lnTo>
                  <a:pt x="207886" y="281114"/>
                </a:lnTo>
                <a:lnTo>
                  <a:pt x="208153" y="273532"/>
                </a:lnTo>
                <a:lnTo>
                  <a:pt x="218528" y="232156"/>
                </a:lnTo>
                <a:lnTo>
                  <a:pt x="236207" y="182181"/>
                </a:lnTo>
                <a:lnTo>
                  <a:pt x="236207" y="181305"/>
                </a:lnTo>
                <a:lnTo>
                  <a:pt x="236499" y="180721"/>
                </a:lnTo>
                <a:lnTo>
                  <a:pt x="237515" y="172148"/>
                </a:lnTo>
                <a:lnTo>
                  <a:pt x="236651" y="163703"/>
                </a:lnTo>
                <a:lnTo>
                  <a:pt x="205917" y="134861"/>
                </a:lnTo>
                <a:lnTo>
                  <a:pt x="197421" y="134239"/>
                </a:lnTo>
                <a:lnTo>
                  <a:pt x="188709" y="135051"/>
                </a:lnTo>
                <a:lnTo>
                  <a:pt x="152755" y="165722"/>
                </a:lnTo>
                <a:lnTo>
                  <a:pt x="137718" y="197726"/>
                </a:lnTo>
                <a:lnTo>
                  <a:pt x="137718" y="201790"/>
                </a:lnTo>
                <a:lnTo>
                  <a:pt x="137718" y="202653"/>
                </a:lnTo>
                <a:lnTo>
                  <a:pt x="138582" y="203962"/>
                </a:lnTo>
                <a:lnTo>
                  <a:pt x="140322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54"/>
                </a:lnTo>
                <a:lnTo>
                  <a:pt x="155143" y="201066"/>
                </a:lnTo>
                <a:lnTo>
                  <a:pt x="158635" y="189433"/>
                </a:lnTo>
                <a:lnTo>
                  <a:pt x="161099" y="183337"/>
                </a:lnTo>
                <a:lnTo>
                  <a:pt x="167500" y="170548"/>
                </a:lnTo>
                <a:lnTo>
                  <a:pt x="171856" y="164592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53" y="150799"/>
                </a:lnTo>
                <a:lnTo>
                  <a:pt x="201053" y="151371"/>
                </a:lnTo>
                <a:lnTo>
                  <a:pt x="203377" y="153695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3009" y="168960"/>
                </a:lnTo>
                <a:lnTo>
                  <a:pt x="200152" y="179882"/>
                </a:lnTo>
                <a:lnTo>
                  <a:pt x="195376" y="194462"/>
                </a:lnTo>
                <a:lnTo>
                  <a:pt x="188709" y="212686"/>
                </a:lnTo>
                <a:lnTo>
                  <a:pt x="182029" y="231775"/>
                </a:lnTo>
                <a:lnTo>
                  <a:pt x="177266" y="248970"/>
                </a:lnTo>
                <a:lnTo>
                  <a:pt x="174409" y="264248"/>
                </a:lnTo>
                <a:lnTo>
                  <a:pt x="173456" y="277622"/>
                </a:lnTo>
                <a:lnTo>
                  <a:pt x="173596" y="289102"/>
                </a:lnTo>
                <a:lnTo>
                  <a:pt x="193941" y="322072"/>
                </a:lnTo>
                <a:lnTo>
                  <a:pt x="229235" y="331660"/>
                </a:lnTo>
                <a:lnTo>
                  <a:pt x="234759" y="331660"/>
                </a:lnTo>
                <a:lnTo>
                  <a:pt x="268465" y="317715"/>
                </a:lnTo>
                <a:lnTo>
                  <a:pt x="268465" y="319747"/>
                </a:lnTo>
                <a:lnTo>
                  <a:pt x="251333" y="362280"/>
                </a:lnTo>
                <a:lnTo>
                  <a:pt x="223469" y="392684"/>
                </a:lnTo>
                <a:lnTo>
                  <a:pt x="203238" y="399656"/>
                </a:lnTo>
                <a:lnTo>
                  <a:pt x="189865" y="399656"/>
                </a:lnTo>
                <a:lnTo>
                  <a:pt x="184924" y="398640"/>
                </a:lnTo>
                <a:lnTo>
                  <a:pt x="175044" y="394576"/>
                </a:lnTo>
                <a:lnTo>
                  <a:pt x="172288" y="392823"/>
                </a:lnTo>
                <a:lnTo>
                  <a:pt x="171704" y="391375"/>
                </a:lnTo>
                <a:lnTo>
                  <a:pt x="173012" y="390944"/>
                </a:lnTo>
                <a:lnTo>
                  <a:pt x="173596" y="390944"/>
                </a:lnTo>
                <a:lnTo>
                  <a:pt x="181876" y="387311"/>
                </a:lnTo>
                <a:lnTo>
                  <a:pt x="183146" y="347624"/>
                </a:lnTo>
                <a:lnTo>
                  <a:pt x="148323" y="366090"/>
                </a:lnTo>
                <a:lnTo>
                  <a:pt x="147307" y="371475"/>
                </a:lnTo>
                <a:lnTo>
                  <a:pt x="147307" y="377863"/>
                </a:lnTo>
                <a:lnTo>
                  <a:pt x="169824" y="410819"/>
                </a:lnTo>
                <a:lnTo>
                  <a:pt x="196545" y="416217"/>
                </a:lnTo>
                <a:lnTo>
                  <a:pt x="211582" y="414693"/>
                </a:lnTo>
                <a:lnTo>
                  <a:pt x="256692" y="394423"/>
                </a:lnTo>
                <a:lnTo>
                  <a:pt x="291757" y="354050"/>
                </a:lnTo>
                <a:lnTo>
                  <a:pt x="306603" y="309219"/>
                </a:lnTo>
                <a:lnTo>
                  <a:pt x="332714" y="204838"/>
                </a:lnTo>
                <a:lnTo>
                  <a:pt x="343395" y="159080"/>
                </a:lnTo>
                <a:lnTo>
                  <a:pt x="345020" y="150063"/>
                </a:lnTo>
                <a:close/>
              </a:path>
              <a:path w="474344" h="436244">
                <a:moveTo>
                  <a:pt x="473748" y="217919"/>
                </a:moveTo>
                <a:lnTo>
                  <a:pt x="469061" y="159296"/>
                </a:lnTo>
                <a:lnTo>
                  <a:pt x="455015" y="102857"/>
                </a:lnTo>
                <a:lnTo>
                  <a:pt x="430707" y="52082"/>
                </a:lnTo>
                <a:lnTo>
                  <a:pt x="395300" y="10452"/>
                </a:lnTo>
                <a:lnTo>
                  <a:pt x="383095" y="0"/>
                </a:lnTo>
                <a:lnTo>
                  <a:pt x="373507" y="0"/>
                </a:lnTo>
                <a:lnTo>
                  <a:pt x="371767" y="431"/>
                </a:lnTo>
                <a:lnTo>
                  <a:pt x="370306" y="1308"/>
                </a:lnTo>
                <a:lnTo>
                  <a:pt x="369582" y="2908"/>
                </a:lnTo>
                <a:lnTo>
                  <a:pt x="369582" y="5232"/>
                </a:lnTo>
                <a:lnTo>
                  <a:pt x="398703" y="41630"/>
                </a:lnTo>
                <a:lnTo>
                  <a:pt x="417614" y="77698"/>
                </a:lnTo>
                <a:lnTo>
                  <a:pt x="431126" y="119100"/>
                </a:lnTo>
                <a:lnTo>
                  <a:pt x="439229" y="165836"/>
                </a:lnTo>
                <a:lnTo>
                  <a:pt x="441934" y="217919"/>
                </a:lnTo>
                <a:lnTo>
                  <a:pt x="439229" y="269989"/>
                </a:lnTo>
                <a:lnTo>
                  <a:pt x="431126" y="316725"/>
                </a:lnTo>
                <a:lnTo>
                  <a:pt x="417614" y="358127"/>
                </a:lnTo>
                <a:lnTo>
                  <a:pt x="398703" y="394195"/>
                </a:lnTo>
                <a:lnTo>
                  <a:pt x="374383" y="424929"/>
                </a:lnTo>
                <a:lnTo>
                  <a:pt x="369582" y="430593"/>
                </a:lnTo>
                <a:lnTo>
                  <a:pt x="369874" y="432346"/>
                </a:lnTo>
                <a:lnTo>
                  <a:pt x="370306" y="433654"/>
                </a:lnTo>
                <a:lnTo>
                  <a:pt x="371475" y="435394"/>
                </a:lnTo>
                <a:lnTo>
                  <a:pt x="372198" y="435825"/>
                </a:lnTo>
                <a:lnTo>
                  <a:pt x="383095" y="435825"/>
                </a:lnTo>
                <a:lnTo>
                  <a:pt x="384835" y="434086"/>
                </a:lnTo>
                <a:lnTo>
                  <a:pt x="393407" y="427253"/>
                </a:lnTo>
                <a:lnTo>
                  <a:pt x="423278" y="394347"/>
                </a:lnTo>
                <a:lnTo>
                  <a:pt x="443242" y="359994"/>
                </a:lnTo>
                <a:lnTo>
                  <a:pt x="459371" y="321640"/>
                </a:lnTo>
                <a:lnTo>
                  <a:pt x="469392" y="275005"/>
                </a:lnTo>
                <a:lnTo>
                  <a:pt x="473481" y="232600"/>
                </a:lnTo>
                <a:lnTo>
                  <a:pt x="473748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3938138" y="1047088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1" name="object 31"/>
          <p:cNvGrpSpPr/>
          <p:nvPr/>
        </p:nvGrpSpPr>
        <p:grpSpPr>
          <a:xfrm>
            <a:off x="8795543" y="1752986"/>
            <a:ext cx="630555" cy="312420"/>
            <a:chOff x="8795543" y="1752986"/>
            <a:chExt cx="630555" cy="312420"/>
          </a:xfrm>
        </p:grpSpPr>
        <p:sp>
          <p:nvSpPr>
            <p:cNvPr id="32" name="object 32"/>
            <p:cNvSpPr/>
            <p:nvPr/>
          </p:nvSpPr>
          <p:spPr>
            <a:xfrm>
              <a:off x="8795543" y="1752986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13269" y="1877197"/>
              <a:ext cx="220094" cy="18784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373037" y="2012741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40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/>
          <p:cNvSpPr/>
          <p:nvPr/>
        </p:nvSpPr>
        <p:spPr>
          <a:xfrm>
            <a:off x="9590922" y="1774776"/>
            <a:ext cx="173990" cy="300355"/>
          </a:xfrm>
          <a:custGeom>
            <a:avLst/>
            <a:gdLst/>
            <a:ahLst/>
            <a:cxnLst/>
            <a:rect l="l" t="t" r="r" b="b"/>
            <a:pathLst>
              <a:path w="173990" h="300355">
                <a:moveTo>
                  <a:pt x="78013" y="299851"/>
                </a:moveTo>
                <a:lnTo>
                  <a:pt x="32905" y="286613"/>
                </a:lnTo>
                <a:lnTo>
                  <a:pt x="5338" y="251256"/>
                </a:lnTo>
                <a:lnTo>
                  <a:pt x="0" y="223145"/>
                </a:lnTo>
                <a:lnTo>
                  <a:pt x="0" y="216172"/>
                </a:lnTo>
                <a:lnTo>
                  <a:pt x="21646" y="196995"/>
                </a:lnTo>
                <a:lnTo>
                  <a:pt x="32106" y="196995"/>
                </a:lnTo>
                <a:lnTo>
                  <a:pt x="38062" y="199465"/>
                </a:lnTo>
                <a:lnTo>
                  <a:pt x="47360" y="209344"/>
                </a:lnTo>
                <a:lnTo>
                  <a:pt x="49684" y="215155"/>
                </a:lnTo>
                <a:lnTo>
                  <a:pt x="49684" y="221837"/>
                </a:lnTo>
                <a:lnTo>
                  <a:pt x="49684" y="228811"/>
                </a:lnTo>
                <a:lnTo>
                  <a:pt x="47360" y="234622"/>
                </a:lnTo>
                <a:lnTo>
                  <a:pt x="38062" y="243919"/>
                </a:lnTo>
                <a:lnTo>
                  <a:pt x="32396" y="246244"/>
                </a:lnTo>
                <a:lnTo>
                  <a:pt x="22663" y="246244"/>
                </a:lnTo>
                <a:lnTo>
                  <a:pt x="33504" y="261307"/>
                </a:lnTo>
                <a:lnTo>
                  <a:pt x="45980" y="272067"/>
                </a:lnTo>
                <a:lnTo>
                  <a:pt x="60090" y="278523"/>
                </a:lnTo>
                <a:lnTo>
                  <a:pt x="75834" y="280674"/>
                </a:lnTo>
                <a:lnTo>
                  <a:pt x="90053" y="279040"/>
                </a:lnTo>
                <a:lnTo>
                  <a:pt x="120289" y="254525"/>
                </a:lnTo>
                <a:lnTo>
                  <a:pt x="128570" y="198738"/>
                </a:lnTo>
                <a:lnTo>
                  <a:pt x="127834" y="178118"/>
                </a:lnTo>
                <a:lnTo>
                  <a:pt x="116802" y="138158"/>
                </a:lnTo>
                <a:lnTo>
                  <a:pt x="91524" y="123775"/>
                </a:lnTo>
                <a:lnTo>
                  <a:pt x="88909" y="123775"/>
                </a:lnTo>
                <a:lnTo>
                  <a:pt x="47233" y="140446"/>
                </a:lnTo>
                <a:lnTo>
                  <a:pt x="36319" y="155446"/>
                </a:lnTo>
                <a:lnTo>
                  <a:pt x="35302" y="156608"/>
                </a:lnTo>
                <a:lnTo>
                  <a:pt x="33558" y="157189"/>
                </a:lnTo>
                <a:lnTo>
                  <a:pt x="27893" y="157770"/>
                </a:lnTo>
                <a:lnTo>
                  <a:pt x="22953" y="157770"/>
                </a:lnTo>
                <a:lnTo>
                  <a:pt x="18740" y="78885"/>
                </a:lnTo>
                <a:lnTo>
                  <a:pt x="18740" y="8135"/>
                </a:lnTo>
                <a:lnTo>
                  <a:pt x="19467" y="871"/>
                </a:lnTo>
                <a:lnTo>
                  <a:pt x="20919" y="871"/>
                </a:lnTo>
                <a:lnTo>
                  <a:pt x="21500" y="290"/>
                </a:lnTo>
                <a:lnTo>
                  <a:pt x="22082" y="0"/>
                </a:lnTo>
                <a:lnTo>
                  <a:pt x="22953" y="0"/>
                </a:lnTo>
                <a:lnTo>
                  <a:pt x="37626" y="5811"/>
                </a:lnTo>
                <a:lnTo>
                  <a:pt x="45616" y="8135"/>
                </a:lnTo>
                <a:lnTo>
                  <a:pt x="88473" y="13946"/>
                </a:lnTo>
                <a:lnTo>
                  <a:pt x="103782" y="13183"/>
                </a:lnTo>
                <a:lnTo>
                  <a:pt x="118763" y="10895"/>
                </a:lnTo>
                <a:lnTo>
                  <a:pt x="133418" y="7082"/>
                </a:lnTo>
                <a:lnTo>
                  <a:pt x="147746" y="1743"/>
                </a:lnTo>
                <a:lnTo>
                  <a:pt x="150071" y="581"/>
                </a:lnTo>
                <a:lnTo>
                  <a:pt x="151959" y="0"/>
                </a:lnTo>
                <a:lnTo>
                  <a:pt x="155736" y="0"/>
                </a:lnTo>
                <a:lnTo>
                  <a:pt x="156899" y="2614"/>
                </a:lnTo>
                <a:lnTo>
                  <a:pt x="156899" y="13510"/>
                </a:lnTo>
                <a:lnTo>
                  <a:pt x="137913" y="32006"/>
                </a:lnTo>
                <a:lnTo>
                  <a:pt x="116693" y="45217"/>
                </a:lnTo>
                <a:lnTo>
                  <a:pt x="93240" y="53144"/>
                </a:lnTo>
                <a:lnTo>
                  <a:pt x="67553" y="55786"/>
                </a:lnTo>
                <a:lnTo>
                  <a:pt x="58546" y="55786"/>
                </a:lnTo>
                <a:lnTo>
                  <a:pt x="50411" y="54914"/>
                </a:lnTo>
                <a:lnTo>
                  <a:pt x="43147" y="53171"/>
                </a:lnTo>
                <a:lnTo>
                  <a:pt x="38788" y="52299"/>
                </a:lnTo>
                <a:lnTo>
                  <a:pt x="38788" y="127262"/>
                </a:lnTo>
                <a:lnTo>
                  <a:pt x="55059" y="115349"/>
                </a:lnTo>
                <a:lnTo>
                  <a:pt x="60289" y="113025"/>
                </a:lnTo>
                <a:lnTo>
                  <a:pt x="74817" y="108376"/>
                </a:lnTo>
                <a:lnTo>
                  <a:pt x="82226" y="107214"/>
                </a:lnTo>
                <a:lnTo>
                  <a:pt x="89781" y="107214"/>
                </a:lnTo>
                <a:lnTo>
                  <a:pt x="136605" y="123149"/>
                </a:lnTo>
                <a:lnTo>
                  <a:pt x="167794" y="166487"/>
                </a:lnTo>
                <a:lnTo>
                  <a:pt x="173896" y="202661"/>
                </a:lnTo>
                <a:lnTo>
                  <a:pt x="172153" y="221974"/>
                </a:lnTo>
                <a:lnTo>
                  <a:pt x="146003" y="271086"/>
                </a:lnTo>
                <a:lnTo>
                  <a:pt x="97299" y="297890"/>
                </a:lnTo>
                <a:lnTo>
                  <a:pt x="78013" y="299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9821485" y="2012741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40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10359301" y="1738165"/>
            <a:ext cx="944244" cy="436245"/>
          </a:xfrm>
          <a:custGeom>
            <a:avLst/>
            <a:gdLst/>
            <a:ahLst/>
            <a:cxnLst/>
            <a:rect l="l" t="t" r="r" b="b"/>
            <a:pathLst>
              <a:path w="944245" h="436244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13" y="132257"/>
                </a:lnTo>
                <a:lnTo>
                  <a:pt x="230555" y="165569"/>
                </a:lnTo>
                <a:lnTo>
                  <a:pt x="173634" y="177800"/>
                </a:lnTo>
                <a:lnTo>
                  <a:pt x="142328" y="177774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42"/>
                </a:lnTo>
                <a:lnTo>
                  <a:pt x="124421" y="169329"/>
                </a:lnTo>
                <a:lnTo>
                  <a:pt x="130314" y="147320"/>
                </a:lnTo>
                <a:lnTo>
                  <a:pt x="134200" y="132613"/>
                </a:lnTo>
                <a:lnTo>
                  <a:pt x="138049" y="117678"/>
                </a:lnTo>
                <a:lnTo>
                  <a:pt x="141833" y="102539"/>
                </a:lnTo>
                <a:lnTo>
                  <a:pt x="145567" y="87172"/>
                </a:lnTo>
                <a:lnTo>
                  <a:pt x="148742" y="73952"/>
                </a:lnTo>
                <a:lnTo>
                  <a:pt x="151295" y="63500"/>
                </a:lnTo>
                <a:lnTo>
                  <a:pt x="161696" y="49695"/>
                </a:lnTo>
                <a:lnTo>
                  <a:pt x="161975" y="49987"/>
                </a:lnTo>
                <a:lnTo>
                  <a:pt x="163728" y="49987"/>
                </a:lnTo>
                <a:lnTo>
                  <a:pt x="166916" y="49695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56"/>
                </a:lnTo>
                <a:lnTo>
                  <a:pt x="158635" y="29210"/>
                </a:lnTo>
                <a:lnTo>
                  <a:pt x="95885" y="29425"/>
                </a:lnTo>
                <a:lnTo>
                  <a:pt x="69291" y="44170"/>
                </a:lnTo>
                <a:lnTo>
                  <a:pt x="69291" y="47078"/>
                </a:lnTo>
                <a:lnTo>
                  <a:pt x="70307" y="48526"/>
                </a:lnTo>
                <a:lnTo>
                  <a:pt x="74383" y="49110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12" y="49834"/>
                </a:lnTo>
                <a:lnTo>
                  <a:pt x="110693" y="51142"/>
                </a:lnTo>
                <a:lnTo>
                  <a:pt x="110617" y="53619"/>
                </a:lnTo>
                <a:lnTo>
                  <a:pt x="108851" y="63309"/>
                </a:lnTo>
                <a:lnTo>
                  <a:pt x="93776" y="126479"/>
                </a:lnTo>
                <a:lnTo>
                  <a:pt x="81292" y="176466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85"/>
                </a:lnTo>
                <a:lnTo>
                  <a:pt x="127838" y="326885"/>
                </a:lnTo>
                <a:lnTo>
                  <a:pt x="134670" y="316268"/>
                </a:lnTo>
                <a:lnTo>
                  <a:pt x="134670" y="311048"/>
                </a:lnTo>
                <a:lnTo>
                  <a:pt x="133794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61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46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33"/>
                </a:lnTo>
                <a:lnTo>
                  <a:pt x="256044" y="177825"/>
                </a:lnTo>
                <a:lnTo>
                  <a:pt x="268033" y="170802"/>
                </a:lnTo>
                <a:lnTo>
                  <a:pt x="284162" y="157340"/>
                </a:lnTo>
                <a:lnTo>
                  <a:pt x="296748" y="143040"/>
                </a:lnTo>
                <a:lnTo>
                  <a:pt x="305727" y="128028"/>
                </a:lnTo>
                <a:lnTo>
                  <a:pt x="311124" y="112318"/>
                </a:lnTo>
                <a:lnTo>
                  <a:pt x="312928" y="95885"/>
                </a:lnTo>
                <a:close/>
              </a:path>
              <a:path w="944245" h="436244">
                <a:moveTo>
                  <a:pt x="458038" y="1308"/>
                </a:moveTo>
                <a:lnTo>
                  <a:pt x="456006" y="0"/>
                </a:lnTo>
                <a:lnTo>
                  <a:pt x="444538" y="0"/>
                </a:lnTo>
                <a:lnTo>
                  <a:pt x="438721" y="4368"/>
                </a:lnTo>
                <a:lnTo>
                  <a:pt x="435089" y="7416"/>
                </a:lnTo>
                <a:lnTo>
                  <a:pt x="432181" y="10896"/>
                </a:lnTo>
                <a:lnTo>
                  <a:pt x="419252" y="23977"/>
                </a:lnTo>
                <a:lnTo>
                  <a:pt x="384390" y="75844"/>
                </a:lnTo>
                <a:lnTo>
                  <a:pt x="368261" y="114198"/>
                </a:lnTo>
                <a:lnTo>
                  <a:pt x="358241" y="160832"/>
                </a:lnTo>
                <a:lnTo>
                  <a:pt x="354152" y="203073"/>
                </a:lnTo>
                <a:lnTo>
                  <a:pt x="353885" y="217919"/>
                </a:lnTo>
                <a:lnTo>
                  <a:pt x="355053" y="247497"/>
                </a:lnTo>
                <a:lnTo>
                  <a:pt x="364426" y="305028"/>
                </a:lnTo>
                <a:lnTo>
                  <a:pt x="383374" y="359511"/>
                </a:lnTo>
                <a:lnTo>
                  <a:pt x="413232" y="405714"/>
                </a:lnTo>
                <a:lnTo>
                  <a:pt x="444538" y="435838"/>
                </a:lnTo>
                <a:lnTo>
                  <a:pt x="455866" y="435838"/>
                </a:lnTo>
                <a:lnTo>
                  <a:pt x="458038" y="434530"/>
                </a:lnTo>
                <a:lnTo>
                  <a:pt x="458038" y="431622"/>
                </a:lnTo>
                <a:lnTo>
                  <a:pt x="446709" y="418045"/>
                </a:lnTo>
                <a:lnTo>
                  <a:pt x="432333" y="399669"/>
                </a:lnTo>
                <a:lnTo>
                  <a:pt x="410972" y="362178"/>
                </a:lnTo>
                <a:lnTo>
                  <a:pt x="397002" y="319443"/>
                </a:lnTo>
                <a:lnTo>
                  <a:pt x="387553" y="261937"/>
                </a:lnTo>
                <a:lnTo>
                  <a:pt x="385699" y="217919"/>
                </a:lnTo>
                <a:lnTo>
                  <a:pt x="386156" y="195338"/>
                </a:lnTo>
                <a:lnTo>
                  <a:pt x="389864" y="153276"/>
                </a:lnTo>
                <a:lnTo>
                  <a:pt x="397027" y="115824"/>
                </a:lnTo>
                <a:lnTo>
                  <a:pt x="411416" y="73660"/>
                </a:lnTo>
                <a:lnTo>
                  <a:pt x="432765" y="36182"/>
                </a:lnTo>
                <a:lnTo>
                  <a:pt x="455574" y="7848"/>
                </a:lnTo>
                <a:lnTo>
                  <a:pt x="458038" y="4800"/>
                </a:lnTo>
                <a:lnTo>
                  <a:pt x="458038" y="1308"/>
                </a:lnTo>
                <a:close/>
              </a:path>
              <a:path w="944245" h="436244">
                <a:moveTo>
                  <a:pt x="815886" y="33274"/>
                </a:moveTo>
                <a:lnTo>
                  <a:pt x="814870" y="31673"/>
                </a:lnTo>
                <a:lnTo>
                  <a:pt x="812838" y="30518"/>
                </a:lnTo>
                <a:lnTo>
                  <a:pt x="571385" y="30518"/>
                </a:lnTo>
                <a:lnTo>
                  <a:pt x="566153" y="46494"/>
                </a:lnTo>
                <a:lnTo>
                  <a:pt x="566153" y="47663"/>
                </a:lnTo>
                <a:lnTo>
                  <a:pt x="567029" y="48818"/>
                </a:lnTo>
                <a:lnTo>
                  <a:pt x="568769" y="50558"/>
                </a:lnTo>
                <a:lnTo>
                  <a:pt x="582282" y="50558"/>
                </a:lnTo>
                <a:lnTo>
                  <a:pt x="595363" y="51142"/>
                </a:lnTo>
                <a:lnTo>
                  <a:pt x="603059" y="51866"/>
                </a:lnTo>
                <a:lnTo>
                  <a:pt x="605383" y="52743"/>
                </a:lnTo>
                <a:lnTo>
                  <a:pt x="606539" y="52743"/>
                </a:lnTo>
                <a:lnTo>
                  <a:pt x="607123" y="53759"/>
                </a:lnTo>
                <a:lnTo>
                  <a:pt x="607085" y="55943"/>
                </a:lnTo>
                <a:lnTo>
                  <a:pt x="563410" y="230593"/>
                </a:lnTo>
                <a:lnTo>
                  <a:pt x="553847" y="268592"/>
                </a:lnTo>
                <a:lnTo>
                  <a:pt x="541464" y="304647"/>
                </a:lnTo>
                <a:lnTo>
                  <a:pt x="511238" y="306832"/>
                </a:lnTo>
                <a:lnTo>
                  <a:pt x="505726" y="307124"/>
                </a:lnTo>
                <a:lnTo>
                  <a:pt x="496417" y="321500"/>
                </a:lnTo>
                <a:lnTo>
                  <a:pt x="496417" y="322084"/>
                </a:lnTo>
                <a:lnTo>
                  <a:pt x="499198" y="324180"/>
                </a:lnTo>
                <a:lnTo>
                  <a:pt x="507542" y="325678"/>
                </a:lnTo>
                <a:lnTo>
                  <a:pt x="521423" y="326580"/>
                </a:lnTo>
                <a:lnTo>
                  <a:pt x="540880" y="326885"/>
                </a:lnTo>
                <a:lnTo>
                  <a:pt x="623252" y="326885"/>
                </a:lnTo>
                <a:lnTo>
                  <a:pt x="739622" y="326390"/>
                </a:lnTo>
                <a:lnTo>
                  <a:pt x="747903" y="326009"/>
                </a:lnTo>
                <a:lnTo>
                  <a:pt x="751713" y="318135"/>
                </a:lnTo>
                <a:lnTo>
                  <a:pt x="756589" y="306832"/>
                </a:lnTo>
                <a:lnTo>
                  <a:pt x="760971" y="296697"/>
                </a:lnTo>
                <a:lnTo>
                  <a:pt x="775677" y="261696"/>
                </a:lnTo>
                <a:lnTo>
                  <a:pt x="795845" y="213131"/>
                </a:lnTo>
                <a:lnTo>
                  <a:pt x="795845" y="209346"/>
                </a:lnTo>
                <a:lnTo>
                  <a:pt x="792937" y="207467"/>
                </a:lnTo>
                <a:lnTo>
                  <a:pt x="784796" y="207467"/>
                </a:lnTo>
                <a:lnTo>
                  <a:pt x="766610" y="237236"/>
                </a:lnTo>
                <a:lnTo>
                  <a:pt x="758685" y="252895"/>
                </a:lnTo>
                <a:lnTo>
                  <a:pt x="736536" y="283946"/>
                </a:lnTo>
                <a:lnTo>
                  <a:pt x="702132" y="302450"/>
                </a:lnTo>
                <a:lnTo>
                  <a:pt x="662470" y="306616"/>
                </a:lnTo>
                <a:lnTo>
                  <a:pt x="628484" y="306832"/>
                </a:lnTo>
                <a:lnTo>
                  <a:pt x="593610" y="305955"/>
                </a:lnTo>
                <a:lnTo>
                  <a:pt x="590423" y="305955"/>
                </a:lnTo>
                <a:lnTo>
                  <a:pt x="588822" y="305384"/>
                </a:lnTo>
                <a:lnTo>
                  <a:pt x="588848" y="304101"/>
                </a:lnTo>
                <a:lnTo>
                  <a:pt x="589749" y="299745"/>
                </a:lnTo>
                <a:lnTo>
                  <a:pt x="603643" y="243205"/>
                </a:lnTo>
                <a:lnTo>
                  <a:pt x="614857" y="198526"/>
                </a:lnTo>
                <a:lnTo>
                  <a:pt x="618896" y="183057"/>
                </a:lnTo>
                <a:lnTo>
                  <a:pt x="641553" y="183057"/>
                </a:lnTo>
                <a:lnTo>
                  <a:pt x="683831" y="186105"/>
                </a:lnTo>
                <a:lnTo>
                  <a:pt x="692988" y="193662"/>
                </a:lnTo>
                <a:lnTo>
                  <a:pt x="692873" y="207746"/>
                </a:lnTo>
                <a:lnTo>
                  <a:pt x="692251" y="212115"/>
                </a:lnTo>
                <a:lnTo>
                  <a:pt x="689356" y="223735"/>
                </a:lnTo>
                <a:lnTo>
                  <a:pt x="688619" y="227215"/>
                </a:lnTo>
                <a:lnTo>
                  <a:pt x="688619" y="232156"/>
                </a:lnTo>
                <a:lnTo>
                  <a:pt x="691527" y="234048"/>
                </a:lnTo>
                <a:lnTo>
                  <a:pt x="701116" y="234048"/>
                </a:lnTo>
                <a:lnTo>
                  <a:pt x="703440" y="233616"/>
                </a:lnTo>
                <a:lnTo>
                  <a:pt x="717715" y="183057"/>
                </a:lnTo>
                <a:lnTo>
                  <a:pt x="734390" y="116370"/>
                </a:lnTo>
                <a:lnTo>
                  <a:pt x="734098" y="116370"/>
                </a:lnTo>
                <a:lnTo>
                  <a:pt x="733666" y="115785"/>
                </a:lnTo>
                <a:lnTo>
                  <a:pt x="732205" y="112890"/>
                </a:lnTo>
                <a:lnTo>
                  <a:pt x="730758" y="112166"/>
                </a:lnTo>
                <a:lnTo>
                  <a:pt x="730034" y="112014"/>
                </a:lnTo>
                <a:lnTo>
                  <a:pt x="725665" y="112014"/>
                </a:lnTo>
                <a:lnTo>
                  <a:pt x="715645" y="121170"/>
                </a:lnTo>
                <a:lnTo>
                  <a:pt x="711174" y="134099"/>
                </a:lnTo>
                <a:lnTo>
                  <a:pt x="680669" y="161378"/>
                </a:lnTo>
                <a:lnTo>
                  <a:pt x="656374" y="163004"/>
                </a:lnTo>
                <a:lnTo>
                  <a:pt x="637781" y="163004"/>
                </a:lnTo>
                <a:lnTo>
                  <a:pt x="630809" y="162864"/>
                </a:lnTo>
                <a:lnTo>
                  <a:pt x="624116" y="162572"/>
                </a:lnTo>
                <a:lnTo>
                  <a:pt x="625017" y="159334"/>
                </a:lnTo>
                <a:lnTo>
                  <a:pt x="627722" y="148844"/>
                </a:lnTo>
                <a:lnTo>
                  <a:pt x="631418" y="134162"/>
                </a:lnTo>
                <a:lnTo>
                  <a:pt x="647547" y="69850"/>
                </a:lnTo>
                <a:lnTo>
                  <a:pt x="650138" y="59639"/>
                </a:lnTo>
                <a:lnTo>
                  <a:pt x="694296" y="50558"/>
                </a:lnTo>
                <a:lnTo>
                  <a:pt x="714781" y="50558"/>
                </a:lnTo>
                <a:lnTo>
                  <a:pt x="756475" y="53035"/>
                </a:lnTo>
                <a:lnTo>
                  <a:pt x="788720" y="80784"/>
                </a:lnTo>
                <a:lnTo>
                  <a:pt x="789736" y="88049"/>
                </a:lnTo>
                <a:lnTo>
                  <a:pt x="789736" y="104902"/>
                </a:lnTo>
                <a:lnTo>
                  <a:pt x="789330" y="112014"/>
                </a:lnTo>
                <a:lnTo>
                  <a:pt x="789241" y="112890"/>
                </a:lnTo>
                <a:lnTo>
                  <a:pt x="787234" y="128574"/>
                </a:lnTo>
                <a:lnTo>
                  <a:pt x="787285" y="132067"/>
                </a:lnTo>
                <a:lnTo>
                  <a:pt x="788136" y="133667"/>
                </a:lnTo>
                <a:lnTo>
                  <a:pt x="790168" y="135115"/>
                </a:lnTo>
                <a:lnTo>
                  <a:pt x="800633" y="135115"/>
                </a:lnTo>
                <a:lnTo>
                  <a:pt x="810221" y="84124"/>
                </a:lnTo>
                <a:lnTo>
                  <a:pt x="815479" y="39662"/>
                </a:lnTo>
                <a:lnTo>
                  <a:pt x="815886" y="35306"/>
                </a:lnTo>
                <a:lnTo>
                  <a:pt x="815886" y="33274"/>
                </a:lnTo>
                <a:close/>
              </a:path>
              <a:path w="944245" h="436244">
                <a:moveTo>
                  <a:pt x="944003" y="217919"/>
                </a:moveTo>
                <a:lnTo>
                  <a:pt x="939317" y="159308"/>
                </a:lnTo>
                <a:lnTo>
                  <a:pt x="925258" y="102857"/>
                </a:lnTo>
                <a:lnTo>
                  <a:pt x="900963" y="52082"/>
                </a:lnTo>
                <a:lnTo>
                  <a:pt x="865555" y="10464"/>
                </a:lnTo>
                <a:lnTo>
                  <a:pt x="853351" y="0"/>
                </a:lnTo>
                <a:lnTo>
                  <a:pt x="843762" y="0"/>
                </a:lnTo>
                <a:lnTo>
                  <a:pt x="842010" y="444"/>
                </a:lnTo>
                <a:lnTo>
                  <a:pt x="840562" y="1308"/>
                </a:lnTo>
                <a:lnTo>
                  <a:pt x="839838" y="2908"/>
                </a:lnTo>
                <a:lnTo>
                  <a:pt x="839838" y="5232"/>
                </a:lnTo>
                <a:lnTo>
                  <a:pt x="868946" y="41630"/>
                </a:lnTo>
                <a:lnTo>
                  <a:pt x="887869" y="77711"/>
                </a:lnTo>
                <a:lnTo>
                  <a:pt x="901369" y="119113"/>
                </a:lnTo>
                <a:lnTo>
                  <a:pt x="909485" y="165849"/>
                </a:lnTo>
                <a:lnTo>
                  <a:pt x="912190" y="217919"/>
                </a:lnTo>
                <a:lnTo>
                  <a:pt x="909485" y="269989"/>
                </a:lnTo>
                <a:lnTo>
                  <a:pt x="901369" y="316738"/>
                </a:lnTo>
                <a:lnTo>
                  <a:pt x="887869" y="358140"/>
                </a:lnTo>
                <a:lnTo>
                  <a:pt x="868946" y="394208"/>
                </a:lnTo>
                <a:lnTo>
                  <a:pt x="844626" y="424942"/>
                </a:lnTo>
                <a:lnTo>
                  <a:pt x="839838" y="430606"/>
                </a:lnTo>
                <a:lnTo>
                  <a:pt x="840130" y="432346"/>
                </a:lnTo>
                <a:lnTo>
                  <a:pt x="840562" y="433654"/>
                </a:lnTo>
                <a:lnTo>
                  <a:pt x="841730" y="435406"/>
                </a:lnTo>
                <a:lnTo>
                  <a:pt x="842454" y="435838"/>
                </a:lnTo>
                <a:lnTo>
                  <a:pt x="853351" y="435838"/>
                </a:lnTo>
                <a:lnTo>
                  <a:pt x="855091" y="434098"/>
                </a:lnTo>
                <a:lnTo>
                  <a:pt x="863663" y="427266"/>
                </a:lnTo>
                <a:lnTo>
                  <a:pt x="893521" y="394347"/>
                </a:lnTo>
                <a:lnTo>
                  <a:pt x="913485" y="360006"/>
                </a:lnTo>
                <a:lnTo>
                  <a:pt x="929614" y="321652"/>
                </a:lnTo>
                <a:lnTo>
                  <a:pt x="939647" y="275018"/>
                </a:lnTo>
                <a:lnTo>
                  <a:pt x="943724" y="232600"/>
                </a:lnTo>
                <a:lnTo>
                  <a:pt x="944003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8" name="object 38"/>
          <p:cNvGrpSpPr/>
          <p:nvPr/>
        </p:nvGrpSpPr>
        <p:grpSpPr>
          <a:xfrm>
            <a:off x="6544302" y="4858621"/>
            <a:ext cx="5661025" cy="2900680"/>
            <a:chOff x="6544302" y="4858621"/>
            <a:chExt cx="5661025" cy="2900680"/>
          </a:xfrm>
        </p:grpSpPr>
        <p:sp>
          <p:nvSpPr>
            <p:cNvPr id="39" name="object 39"/>
            <p:cNvSpPr/>
            <p:nvPr/>
          </p:nvSpPr>
          <p:spPr>
            <a:xfrm>
              <a:off x="7104943" y="5152182"/>
              <a:ext cx="5093970" cy="2607310"/>
            </a:xfrm>
            <a:custGeom>
              <a:avLst/>
              <a:gdLst/>
              <a:ahLst/>
              <a:cxnLst/>
              <a:rect l="l" t="t" r="r" b="b"/>
              <a:pathLst>
                <a:path w="5093970" h="2607309">
                  <a:moveTo>
                    <a:pt x="5046967" y="0"/>
                  </a:moveTo>
                  <a:lnTo>
                    <a:pt x="0" y="2513011"/>
                  </a:lnTo>
                  <a:lnTo>
                    <a:pt x="46671" y="2606743"/>
                  </a:lnTo>
                  <a:lnTo>
                    <a:pt x="5093639" y="93732"/>
                  </a:lnTo>
                  <a:lnTo>
                    <a:pt x="5046967" y="0"/>
                  </a:lnTo>
                  <a:close/>
                </a:path>
              </a:pathLst>
            </a:custGeom>
            <a:solidFill>
              <a:srgbClr val="00FF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6544302" y="4858621"/>
              <a:ext cx="5661025" cy="387350"/>
            </a:xfrm>
            <a:custGeom>
              <a:avLst/>
              <a:gdLst/>
              <a:ahLst/>
              <a:cxnLst/>
              <a:rect l="l" t="t" r="r" b="b"/>
              <a:pathLst>
                <a:path w="5661025" h="387350">
                  <a:moveTo>
                    <a:pt x="5660671" y="230359"/>
                  </a:moveTo>
                  <a:lnTo>
                    <a:pt x="6393" y="0"/>
                  </a:lnTo>
                  <a:lnTo>
                    <a:pt x="0" y="156933"/>
                  </a:lnTo>
                  <a:lnTo>
                    <a:pt x="5654277" y="387292"/>
                  </a:lnTo>
                  <a:lnTo>
                    <a:pt x="5660671" y="230359"/>
                  </a:lnTo>
                  <a:close/>
                </a:path>
              </a:pathLst>
            </a:custGeom>
            <a:solidFill>
              <a:srgbClr val="FF000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12784951" y="8888426"/>
            <a:ext cx="410209" cy="197485"/>
          </a:xfrm>
          <a:custGeom>
            <a:avLst/>
            <a:gdLst/>
            <a:ahLst/>
            <a:cxnLst/>
            <a:rect l="l" t="t" r="r" b="b"/>
            <a:pathLst>
              <a:path w="410209" h="197484">
                <a:moveTo>
                  <a:pt x="398879" y="197345"/>
                </a:moveTo>
                <a:lnTo>
                  <a:pt x="393458" y="197345"/>
                </a:lnTo>
                <a:lnTo>
                  <a:pt x="391734" y="197099"/>
                </a:lnTo>
                <a:lnTo>
                  <a:pt x="388777" y="196113"/>
                </a:lnTo>
                <a:lnTo>
                  <a:pt x="387545" y="195128"/>
                </a:lnTo>
                <a:lnTo>
                  <a:pt x="385574" y="192171"/>
                </a:lnTo>
                <a:lnTo>
                  <a:pt x="384589" y="191186"/>
                </a:lnTo>
                <a:lnTo>
                  <a:pt x="382618" y="190200"/>
                </a:lnTo>
                <a:lnTo>
                  <a:pt x="381879" y="189215"/>
                </a:lnTo>
                <a:lnTo>
                  <a:pt x="381386" y="187736"/>
                </a:lnTo>
                <a:lnTo>
                  <a:pt x="380647" y="108650"/>
                </a:lnTo>
                <a:lnTo>
                  <a:pt x="380647" y="29564"/>
                </a:lnTo>
                <a:lnTo>
                  <a:pt x="10347" y="29564"/>
                </a:lnTo>
                <a:lnTo>
                  <a:pt x="3449" y="26115"/>
                </a:lnTo>
                <a:lnTo>
                  <a:pt x="0" y="21188"/>
                </a:lnTo>
                <a:lnTo>
                  <a:pt x="0" y="8376"/>
                </a:lnTo>
                <a:lnTo>
                  <a:pt x="3449" y="3449"/>
                </a:lnTo>
                <a:lnTo>
                  <a:pt x="10347" y="0"/>
                </a:lnTo>
                <a:lnTo>
                  <a:pt x="399125" y="0"/>
                </a:lnTo>
                <a:lnTo>
                  <a:pt x="402574" y="1478"/>
                </a:lnTo>
                <a:lnTo>
                  <a:pt x="406270" y="4681"/>
                </a:lnTo>
                <a:lnTo>
                  <a:pt x="410212" y="9608"/>
                </a:lnTo>
                <a:lnTo>
                  <a:pt x="410212" y="187736"/>
                </a:lnTo>
                <a:lnTo>
                  <a:pt x="403806" y="194142"/>
                </a:lnTo>
                <a:lnTo>
                  <a:pt x="398879" y="197345"/>
                </a:lnTo>
                <a:close/>
              </a:path>
            </a:pathLst>
          </a:custGeom>
          <a:solidFill>
            <a:srgbClr val="FF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259494" y="8648951"/>
            <a:ext cx="542290" cy="502920"/>
          </a:xfrm>
          <a:custGeom>
            <a:avLst/>
            <a:gdLst/>
            <a:ahLst/>
            <a:cxnLst/>
            <a:rect l="l" t="t" r="r" b="b"/>
            <a:pathLst>
              <a:path w="542290" h="502920">
                <a:moveTo>
                  <a:pt x="515906" y="177389"/>
                </a:moveTo>
                <a:lnTo>
                  <a:pt x="498167" y="177389"/>
                </a:lnTo>
                <a:lnTo>
                  <a:pt x="494718" y="174925"/>
                </a:lnTo>
                <a:lnTo>
                  <a:pt x="492993" y="171722"/>
                </a:lnTo>
                <a:lnTo>
                  <a:pt x="492993" y="167780"/>
                </a:lnTo>
                <a:lnTo>
                  <a:pt x="495211" y="150780"/>
                </a:lnTo>
                <a:lnTo>
                  <a:pt x="496204" y="141418"/>
                </a:lnTo>
                <a:lnTo>
                  <a:pt x="496874" y="132302"/>
                </a:lnTo>
                <a:lnTo>
                  <a:pt x="497290" y="122509"/>
                </a:lnTo>
                <a:lnTo>
                  <a:pt x="497428" y="112346"/>
                </a:lnTo>
                <a:lnTo>
                  <a:pt x="497105" y="101721"/>
                </a:lnTo>
                <a:lnTo>
                  <a:pt x="486157" y="62271"/>
                </a:lnTo>
                <a:lnTo>
                  <a:pt x="452342" y="40651"/>
                </a:lnTo>
                <a:lnTo>
                  <a:pt x="407994" y="34831"/>
                </a:lnTo>
                <a:lnTo>
                  <a:pt x="370299" y="33999"/>
                </a:lnTo>
                <a:lnTo>
                  <a:pt x="122694" y="33999"/>
                </a:lnTo>
                <a:lnTo>
                  <a:pt x="119737" y="31043"/>
                </a:lnTo>
                <a:lnTo>
                  <a:pt x="118259" y="29072"/>
                </a:lnTo>
                <a:lnTo>
                  <a:pt x="118259" y="27101"/>
                </a:lnTo>
                <a:lnTo>
                  <a:pt x="536602" y="0"/>
                </a:lnTo>
                <a:lnTo>
                  <a:pt x="540051" y="1970"/>
                </a:lnTo>
                <a:lnTo>
                  <a:pt x="541775" y="4681"/>
                </a:lnTo>
                <a:lnTo>
                  <a:pt x="541775" y="8130"/>
                </a:lnTo>
                <a:lnTo>
                  <a:pt x="536265" y="56958"/>
                </a:lnTo>
                <a:lnTo>
                  <a:pt x="527917" y="125650"/>
                </a:lnTo>
                <a:lnTo>
                  <a:pt x="522743" y="166302"/>
                </a:lnTo>
                <a:lnTo>
                  <a:pt x="520834" y="175664"/>
                </a:lnTo>
                <a:lnTo>
                  <a:pt x="515906" y="177389"/>
                </a:lnTo>
                <a:close/>
              </a:path>
              <a:path w="542290" h="502920">
                <a:moveTo>
                  <a:pt x="215084" y="502602"/>
                </a:moveTo>
                <a:lnTo>
                  <a:pt x="75390" y="502602"/>
                </a:lnTo>
                <a:lnTo>
                  <a:pt x="42407" y="502094"/>
                </a:lnTo>
                <a:lnTo>
                  <a:pt x="18847" y="500569"/>
                </a:lnTo>
                <a:lnTo>
                  <a:pt x="4711" y="498029"/>
                </a:lnTo>
                <a:lnTo>
                  <a:pt x="0" y="494472"/>
                </a:lnTo>
                <a:lnTo>
                  <a:pt x="0" y="493486"/>
                </a:lnTo>
                <a:lnTo>
                  <a:pt x="35385" y="468464"/>
                </a:lnTo>
                <a:lnTo>
                  <a:pt x="46195" y="468048"/>
                </a:lnTo>
                <a:lnTo>
                  <a:pt x="83520" y="457516"/>
                </a:lnTo>
                <a:lnTo>
                  <a:pt x="97379" y="403745"/>
                </a:lnTo>
                <a:lnTo>
                  <a:pt x="113593" y="339302"/>
                </a:lnTo>
                <a:lnTo>
                  <a:pt x="187736" y="42869"/>
                </a:lnTo>
                <a:lnTo>
                  <a:pt x="187736" y="39419"/>
                </a:lnTo>
                <a:lnTo>
                  <a:pt x="186751" y="37695"/>
                </a:lnTo>
                <a:lnTo>
                  <a:pt x="184780" y="37695"/>
                </a:lnTo>
                <a:lnTo>
                  <a:pt x="180114" y="36632"/>
                </a:lnTo>
                <a:lnTo>
                  <a:pt x="172030" y="35662"/>
                </a:lnTo>
                <a:lnTo>
                  <a:pt x="160527" y="34784"/>
                </a:lnTo>
                <a:lnTo>
                  <a:pt x="145606" y="33999"/>
                </a:lnTo>
                <a:lnTo>
                  <a:pt x="335561" y="33999"/>
                </a:lnTo>
                <a:lnTo>
                  <a:pt x="285855" y="34923"/>
                </a:lnTo>
                <a:lnTo>
                  <a:pt x="256290" y="66705"/>
                </a:lnTo>
                <a:lnTo>
                  <a:pt x="228946" y="175772"/>
                </a:lnTo>
                <a:lnTo>
                  <a:pt x="222660" y="200671"/>
                </a:lnTo>
                <a:lnTo>
                  <a:pt x="218271" y="217763"/>
                </a:lnTo>
                <a:lnTo>
                  <a:pt x="216562" y="223953"/>
                </a:lnTo>
                <a:lnTo>
                  <a:pt x="225154" y="224277"/>
                </a:lnTo>
                <a:lnTo>
                  <a:pt x="233931" y="224508"/>
                </a:lnTo>
                <a:lnTo>
                  <a:pt x="242893" y="224646"/>
                </a:lnTo>
                <a:lnTo>
                  <a:pt x="383788" y="224692"/>
                </a:lnTo>
                <a:lnTo>
                  <a:pt x="375276" y="258692"/>
                </a:lnTo>
                <a:lnTo>
                  <a:pt x="207693" y="258692"/>
                </a:lnTo>
                <a:lnTo>
                  <a:pt x="205799" y="265621"/>
                </a:lnTo>
                <a:lnTo>
                  <a:pt x="192864" y="316621"/>
                </a:lnTo>
                <a:lnTo>
                  <a:pt x="181823" y="360691"/>
                </a:lnTo>
                <a:lnTo>
                  <a:pt x="170829" y="404853"/>
                </a:lnTo>
                <a:lnTo>
                  <a:pt x="158264" y="456592"/>
                </a:lnTo>
                <a:lnTo>
                  <a:pt x="156693" y="466139"/>
                </a:lnTo>
                <a:lnTo>
                  <a:pt x="159403" y="467124"/>
                </a:lnTo>
                <a:lnTo>
                  <a:pt x="164824" y="467124"/>
                </a:lnTo>
                <a:lnTo>
                  <a:pt x="223953" y="468602"/>
                </a:lnTo>
                <a:lnTo>
                  <a:pt x="441222" y="468602"/>
                </a:lnTo>
                <a:lnTo>
                  <a:pt x="432940" y="487773"/>
                </a:lnTo>
                <a:lnTo>
                  <a:pt x="426473" y="501124"/>
                </a:lnTo>
                <a:lnTo>
                  <a:pt x="412429" y="501771"/>
                </a:lnTo>
                <a:lnTo>
                  <a:pt x="215084" y="502602"/>
                </a:lnTo>
                <a:close/>
              </a:path>
              <a:path w="542290" h="502920">
                <a:moveTo>
                  <a:pt x="383788" y="224692"/>
                </a:moveTo>
                <a:lnTo>
                  <a:pt x="271257" y="224692"/>
                </a:lnTo>
                <a:lnTo>
                  <a:pt x="293754" y="223999"/>
                </a:lnTo>
                <a:lnTo>
                  <a:pt x="312463" y="221921"/>
                </a:lnTo>
                <a:lnTo>
                  <a:pt x="347525" y="205706"/>
                </a:lnTo>
                <a:lnTo>
                  <a:pt x="371778" y="153737"/>
                </a:lnTo>
                <a:lnTo>
                  <a:pt x="373749" y="145853"/>
                </a:lnTo>
                <a:lnTo>
                  <a:pt x="375227" y="141418"/>
                </a:lnTo>
                <a:lnTo>
                  <a:pt x="377198" y="139447"/>
                </a:lnTo>
                <a:lnTo>
                  <a:pt x="381386" y="138708"/>
                </a:lnTo>
                <a:lnTo>
                  <a:pt x="388777" y="138215"/>
                </a:lnTo>
                <a:lnTo>
                  <a:pt x="396169" y="138215"/>
                </a:lnTo>
                <a:lnTo>
                  <a:pt x="397400" y="138462"/>
                </a:lnTo>
                <a:lnTo>
                  <a:pt x="399864" y="139693"/>
                </a:lnTo>
                <a:lnTo>
                  <a:pt x="402328" y="144621"/>
                </a:lnTo>
                <a:lnTo>
                  <a:pt x="403067" y="145606"/>
                </a:lnTo>
                <a:lnTo>
                  <a:pt x="403560" y="145606"/>
                </a:lnTo>
                <a:lnTo>
                  <a:pt x="383788" y="224692"/>
                </a:lnTo>
                <a:close/>
              </a:path>
              <a:path w="542290" h="502920">
                <a:moveTo>
                  <a:pt x="347140" y="345169"/>
                </a:moveTo>
                <a:lnTo>
                  <a:pt x="330879" y="345169"/>
                </a:lnTo>
                <a:lnTo>
                  <a:pt x="325952" y="341966"/>
                </a:lnTo>
                <a:lnTo>
                  <a:pt x="325952" y="333590"/>
                </a:lnTo>
                <a:lnTo>
                  <a:pt x="327184" y="327677"/>
                </a:lnTo>
                <a:lnTo>
                  <a:pt x="329773" y="317267"/>
                </a:lnTo>
                <a:lnTo>
                  <a:pt x="331264" y="310661"/>
                </a:lnTo>
                <a:lnTo>
                  <a:pt x="332419" y="303963"/>
                </a:lnTo>
                <a:lnTo>
                  <a:pt x="333112" y="297727"/>
                </a:lnTo>
                <a:lnTo>
                  <a:pt x="333343" y="291952"/>
                </a:lnTo>
                <a:lnTo>
                  <a:pt x="332373" y="281605"/>
                </a:lnTo>
                <a:lnTo>
                  <a:pt x="292137" y="259985"/>
                </a:lnTo>
                <a:lnTo>
                  <a:pt x="246127" y="258692"/>
                </a:lnTo>
                <a:lnTo>
                  <a:pt x="375276" y="258692"/>
                </a:lnTo>
                <a:lnTo>
                  <a:pt x="360321" y="317267"/>
                </a:lnTo>
                <a:lnTo>
                  <a:pt x="351082" y="344430"/>
                </a:lnTo>
                <a:lnTo>
                  <a:pt x="347140" y="345169"/>
                </a:lnTo>
                <a:close/>
              </a:path>
              <a:path w="542290" h="502920">
                <a:moveTo>
                  <a:pt x="441222" y="468602"/>
                </a:moveTo>
                <a:lnTo>
                  <a:pt x="223953" y="468602"/>
                </a:lnTo>
                <a:lnTo>
                  <a:pt x="281605" y="468233"/>
                </a:lnTo>
                <a:lnTo>
                  <a:pt x="301561" y="467771"/>
                </a:lnTo>
                <a:lnTo>
                  <a:pt x="348865" y="461165"/>
                </a:lnTo>
                <a:lnTo>
                  <a:pt x="393027" y="441255"/>
                </a:lnTo>
                <a:lnTo>
                  <a:pt x="431970" y="398986"/>
                </a:lnTo>
                <a:lnTo>
                  <a:pt x="458209" y="350574"/>
                </a:lnTo>
                <a:lnTo>
                  <a:pt x="472298" y="319300"/>
                </a:lnTo>
                <a:lnTo>
                  <a:pt x="477226" y="308459"/>
                </a:lnTo>
                <a:lnTo>
                  <a:pt x="480428" y="302547"/>
                </a:lnTo>
                <a:lnTo>
                  <a:pt x="481907" y="301561"/>
                </a:lnTo>
                <a:lnTo>
                  <a:pt x="485356" y="300576"/>
                </a:lnTo>
                <a:lnTo>
                  <a:pt x="489051" y="300083"/>
                </a:lnTo>
                <a:lnTo>
                  <a:pt x="502848" y="300083"/>
                </a:lnTo>
                <a:lnTo>
                  <a:pt x="507776" y="303286"/>
                </a:lnTo>
                <a:lnTo>
                  <a:pt x="507776" y="309691"/>
                </a:lnTo>
                <a:lnTo>
                  <a:pt x="473592" y="392057"/>
                </a:lnTo>
                <a:lnTo>
                  <a:pt x="448646" y="451418"/>
                </a:lnTo>
                <a:lnTo>
                  <a:pt x="441222" y="468602"/>
                </a:lnTo>
                <a:close/>
              </a:path>
            </a:pathLst>
          </a:custGeom>
          <a:solidFill>
            <a:srgbClr val="FF1B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4711593" y="5402976"/>
            <a:ext cx="542290" cy="502920"/>
          </a:xfrm>
          <a:custGeom>
            <a:avLst/>
            <a:gdLst/>
            <a:ahLst/>
            <a:cxnLst/>
            <a:rect l="l" t="t" r="r" b="b"/>
            <a:pathLst>
              <a:path w="542290" h="502920">
                <a:moveTo>
                  <a:pt x="515906" y="177389"/>
                </a:moveTo>
                <a:lnTo>
                  <a:pt x="498167" y="177389"/>
                </a:lnTo>
                <a:lnTo>
                  <a:pt x="494718" y="174925"/>
                </a:lnTo>
                <a:lnTo>
                  <a:pt x="492993" y="171722"/>
                </a:lnTo>
                <a:lnTo>
                  <a:pt x="492993" y="167780"/>
                </a:lnTo>
                <a:lnTo>
                  <a:pt x="495211" y="150780"/>
                </a:lnTo>
                <a:lnTo>
                  <a:pt x="496204" y="141418"/>
                </a:lnTo>
                <a:lnTo>
                  <a:pt x="496874" y="132302"/>
                </a:lnTo>
                <a:lnTo>
                  <a:pt x="497290" y="122509"/>
                </a:lnTo>
                <a:lnTo>
                  <a:pt x="497428" y="112346"/>
                </a:lnTo>
                <a:lnTo>
                  <a:pt x="497105" y="101721"/>
                </a:lnTo>
                <a:lnTo>
                  <a:pt x="486157" y="62271"/>
                </a:lnTo>
                <a:lnTo>
                  <a:pt x="452342" y="40651"/>
                </a:lnTo>
                <a:lnTo>
                  <a:pt x="407994" y="34831"/>
                </a:lnTo>
                <a:lnTo>
                  <a:pt x="370299" y="33999"/>
                </a:lnTo>
                <a:lnTo>
                  <a:pt x="122694" y="33999"/>
                </a:lnTo>
                <a:lnTo>
                  <a:pt x="119737" y="31043"/>
                </a:lnTo>
                <a:lnTo>
                  <a:pt x="118259" y="29072"/>
                </a:lnTo>
                <a:lnTo>
                  <a:pt x="118259" y="27101"/>
                </a:lnTo>
                <a:lnTo>
                  <a:pt x="536602" y="0"/>
                </a:lnTo>
                <a:lnTo>
                  <a:pt x="540051" y="1970"/>
                </a:lnTo>
                <a:lnTo>
                  <a:pt x="541775" y="4681"/>
                </a:lnTo>
                <a:lnTo>
                  <a:pt x="541775" y="8130"/>
                </a:lnTo>
                <a:lnTo>
                  <a:pt x="536265" y="56958"/>
                </a:lnTo>
                <a:lnTo>
                  <a:pt x="527917" y="125650"/>
                </a:lnTo>
                <a:lnTo>
                  <a:pt x="522743" y="166302"/>
                </a:lnTo>
                <a:lnTo>
                  <a:pt x="520834" y="175664"/>
                </a:lnTo>
                <a:lnTo>
                  <a:pt x="515906" y="177389"/>
                </a:lnTo>
                <a:close/>
              </a:path>
              <a:path w="542290" h="502920">
                <a:moveTo>
                  <a:pt x="215084" y="502602"/>
                </a:moveTo>
                <a:lnTo>
                  <a:pt x="75390" y="502602"/>
                </a:lnTo>
                <a:lnTo>
                  <a:pt x="42407" y="502094"/>
                </a:lnTo>
                <a:lnTo>
                  <a:pt x="18847" y="500569"/>
                </a:lnTo>
                <a:lnTo>
                  <a:pt x="4711" y="498029"/>
                </a:lnTo>
                <a:lnTo>
                  <a:pt x="0" y="494472"/>
                </a:lnTo>
                <a:lnTo>
                  <a:pt x="0" y="493486"/>
                </a:lnTo>
                <a:lnTo>
                  <a:pt x="35385" y="468464"/>
                </a:lnTo>
                <a:lnTo>
                  <a:pt x="46195" y="468048"/>
                </a:lnTo>
                <a:lnTo>
                  <a:pt x="83520" y="457516"/>
                </a:lnTo>
                <a:lnTo>
                  <a:pt x="97379" y="403745"/>
                </a:lnTo>
                <a:lnTo>
                  <a:pt x="113593" y="339302"/>
                </a:lnTo>
                <a:lnTo>
                  <a:pt x="187736" y="42869"/>
                </a:lnTo>
                <a:lnTo>
                  <a:pt x="187736" y="39419"/>
                </a:lnTo>
                <a:lnTo>
                  <a:pt x="186751" y="37695"/>
                </a:lnTo>
                <a:lnTo>
                  <a:pt x="184780" y="37695"/>
                </a:lnTo>
                <a:lnTo>
                  <a:pt x="180114" y="36632"/>
                </a:lnTo>
                <a:lnTo>
                  <a:pt x="172030" y="35662"/>
                </a:lnTo>
                <a:lnTo>
                  <a:pt x="160527" y="34784"/>
                </a:lnTo>
                <a:lnTo>
                  <a:pt x="145606" y="33999"/>
                </a:lnTo>
                <a:lnTo>
                  <a:pt x="335561" y="33999"/>
                </a:lnTo>
                <a:lnTo>
                  <a:pt x="285855" y="34923"/>
                </a:lnTo>
                <a:lnTo>
                  <a:pt x="256290" y="66705"/>
                </a:lnTo>
                <a:lnTo>
                  <a:pt x="228946" y="175772"/>
                </a:lnTo>
                <a:lnTo>
                  <a:pt x="222660" y="200671"/>
                </a:lnTo>
                <a:lnTo>
                  <a:pt x="218271" y="217763"/>
                </a:lnTo>
                <a:lnTo>
                  <a:pt x="216562" y="223953"/>
                </a:lnTo>
                <a:lnTo>
                  <a:pt x="225154" y="224277"/>
                </a:lnTo>
                <a:lnTo>
                  <a:pt x="233931" y="224508"/>
                </a:lnTo>
                <a:lnTo>
                  <a:pt x="242893" y="224646"/>
                </a:lnTo>
                <a:lnTo>
                  <a:pt x="383788" y="224692"/>
                </a:lnTo>
                <a:lnTo>
                  <a:pt x="375276" y="258692"/>
                </a:lnTo>
                <a:lnTo>
                  <a:pt x="207693" y="258692"/>
                </a:lnTo>
                <a:lnTo>
                  <a:pt x="205799" y="265621"/>
                </a:lnTo>
                <a:lnTo>
                  <a:pt x="192864" y="316621"/>
                </a:lnTo>
                <a:lnTo>
                  <a:pt x="181823" y="360691"/>
                </a:lnTo>
                <a:lnTo>
                  <a:pt x="170829" y="404853"/>
                </a:lnTo>
                <a:lnTo>
                  <a:pt x="158264" y="456592"/>
                </a:lnTo>
                <a:lnTo>
                  <a:pt x="156693" y="466139"/>
                </a:lnTo>
                <a:lnTo>
                  <a:pt x="159403" y="467124"/>
                </a:lnTo>
                <a:lnTo>
                  <a:pt x="164824" y="467124"/>
                </a:lnTo>
                <a:lnTo>
                  <a:pt x="223953" y="468602"/>
                </a:lnTo>
                <a:lnTo>
                  <a:pt x="441222" y="468602"/>
                </a:lnTo>
                <a:lnTo>
                  <a:pt x="432940" y="487773"/>
                </a:lnTo>
                <a:lnTo>
                  <a:pt x="426473" y="501124"/>
                </a:lnTo>
                <a:lnTo>
                  <a:pt x="412429" y="501771"/>
                </a:lnTo>
                <a:lnTo>
                  <a:pt x="215084" y="502602"/>
                </a:lnTo>
                <a:close/>
              </a:path>
              <a:path w="542290" h="502920">
                <a:moveTo>
                  <a:pt x="383788" y="224692"/>
                </a:moveTo>
                <a:lnTo>
                  <a:pt x="271257" y="224692"/>
                </a:lnTo>
                <a:lnTo>
                  <a:pt x="293754" y="223999"/>
                </a:lnTo>
                <a:lnTo>
                  <a:pt x="312463" y="221921"/>
                </a:lnTo>
                <a:lnTo>
                  <a:pt x="347525" y="205706"/>
                </a:lnTo>
                <a:lnTo>
                  <a:pt x="371778" y="153737"/>
                </a:lnTo>
                <a:lnTo>
                  <a:pt x="373749" y="145853"/>
                </a:lnTo>
                <a:lnTo>
                  <a:pt x="375227" y="141418"/>
                </a:lnTo>
                <a:lnTo>
                  <a:pt x="377198" y="139447"/>
                </a:lnTo>
                <a:lnTo>
                  <a:pt x="381386" y="138708"/>
                </a:lnTo>
                <a:lnTo>
                  <a:pt x="388777" y="138215"/>
                </a:lnTo>
                <a:lnTo>
                  <a:pt x="396169" y="138215"/>
                </a:lnTo>
                <a:lnTo>
                  <a:pt x="397400" y="138462"/>
                </a:lnTo>
                <a:lnTo>
                  <a:pt x="399864" y="139693"/>
                </a:lnTo>
                <a:lnTo>
                  <a:pt x="402328" y="144621"/>
                </a:lnTo>
                <a:lnTo>
                  <a:pt x="403067" y="145606"/>
                </a:lnTo>
                <a:lnTo>
                  <a:pt x="403560" y="145606"/>
                </a:lnTo>
                <a:lnTo>
                  <a:pt x="383788" y="224692"/>
                </a:lnTo>
                <a:close/>
              </a:path>
              <a:path w="542290" h="502920">
                <a:moveTo>
                  <a:pt x="347140" y="345169"/>
                </a:moveTo>
                <a:lnTo>
                  <a:pt x="330879" y="345169"/>
                </a:lnTo>
                <a:lnTo>
                  <a:pt x="325952" y="341966"/>
                </a:lnTo>
                <a:lnTo>
                  <a:pt x="325952" y="333590"/>
                </a:lnTo>
                <a:lnTo>
                  <a:pt x="327184" y="327677"/>
                </a:lnTo>
                <a:lnTo>
                  <a:pt x="329773" y="317267"/>
                </a:lnTo>
                <a:lnTo>
                  <a:pt x="331264" y="310661"/>
                </a:lnTo>
                <a:lnTo>
                  <a:pt x="332419" y="303963"/>
                </a:lnTo>
                <a:lnTo>
                  <a:pt x="333112" y="297727"/>
                </a:lnTo>
                <a:lnTo>
                  <a:pt x="333343" y="291952"/>
                </a:lnTo>
                <a:lnTo>
                  <a:pt x="332373" y="281605"/>
                </a:lnTo>
                <a:lnTo>
                  <a:pt x="292137" y="259985"/>
                </a:lnTo>
                <a:lnTo>
                  <a:pt x="246127" y="258692"/>
                </a:lnTo>
                <a:lnTo>
                  <a:pt x="375276" y="258692"/>
                </a:lnTo>
                <a:lnTo>
                  <a:pt x="360321" y="317267"/>
                </a:lnTo>
                <a:lnTo>
                  <a:pt x="351082" y="344430"/>
                </a:lnTo>
                <a:lnTo>
                  <a:pt x="347140" y="345169"/>
                </a:lnTo>
                <a:close/>
              </a:path>
              <a:path w="542290" h="502920">
                <a:moveTo>
                  <a:pt x="441222" y="468602"/>
                </a:moveTo>
                <a:lnTo>
                  <a:pt x="223953" y="468602"/>
                </a:lnTo>
                <a:lnTo>
                  <a:pt x="281605" y="468233"/>
                </a:lnTo>
                <a:lnTo>
                  <a:pt x="301561" y="467771"/>
                </a:lnTo>
                <a:lnTo>
                  <a:pt x="348865" y="461165"/>
                </a:lnTo>
                <a:lnTo>
                  <a:pt x="393027" y="441255"/>
                </a:lnTo>
                <a:lnTo>
                  <a:pt x="431970" y="398986"/>
                </a:lnTo>
                <a:lnTo>
                  <a:pt x="458209" y="350574"/>
                </a:lnTo>
                <a:lnTo>
                  <a:pt x="472298" y="319300"/>
                </a:lnTo>
                <a:lnTo>
                  <a:pt x="477226" y="308459"/>
                </a:lnTo>
                <a:lnTo>
                  <a:pt x="480428" y="302547"/>
                </a:lnTo>
                <a:lnTo>
                  <a:pt x="481907" y="301561"/>
                </a:lnTo>
                <a:lnTo>
                  <a:pt x="485356" y="300576"/>
                </a:lnTo>
                <a:lnTo>
                  <a:pt x="489051" y="300083"/>
                </a:lnTo>
                <a:lnTo>
                  <a:pt x="502848" y="300083"/>
                </a:lnTo>
                <a:lnTo>
                  <a:pt x="507776" y="303286"/>
                </a:lnTo>
                <a:lnTo>
                  <a:pt x="507776" y="309691"/>
                </a:lnTo>
                <a:lnTo>
                  <a:pt x="473592" y="392057"/>
                </a:lnTo>
                <a:lnTo>
                  <a:pt x="448646" y="451418"/>
                </a:lnTo>
                <a:lnTo>
                  <a:pt x="441222" y="468602"/>
                </a:lnTo>
                <a:close/>
              </a:path>
            </a:pathLst>
          </a:custGeom>
          <a:solidFill>
            <a:srgbClr val="37FF37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93119" y="5158801"/>
            <a:ext cx="750570" cy="782955"/>
          </a:xfrm>
          <a:custGeom>
            <a:avLst/>
            <a:gdLst/>
            <a:ahLst/>
            <a:cxnLst/>
            <a:rect l="l" t="t" r="r" b="b"/>
            <a:pathLst>
              <a:path w="750570" h="782954">
                <a:moveTo>
                  <a:pt x="603298" y="782439"/>
                </a:moveTo>
                <a:lnTo>
                  <a:pt x="588274" y="782439"/>
                </a:lnTo>
                <a:lnTo>
                  <a:pt x="375617" y="778972"/>
                </a:lnTo>
                <a:lnTo>
                  <a:pt x="221325" y="780994"/>
                </a:lnTo>
                <a:lnTo>
                  <a:pt x="180151" y="781789"/>
                </a:lnTo>
                <a:lnTo>
                  <a:pt x="162960" y="782439"/>
                </a:lnTo>
                <a:lnTo>
                  <a:pt x="147935" y="782439"/>
                </a:lnTo>
                <a:lnTo>
                  <a:pt x="147935" y="729275"/>
                </a:lnTo>
                <a:lnTo>
                  <a:pt x="182607" y="729275"/>
                </a:lnTo>
                <a:lnTo>
                  <a:pt x="219374" y="729058"/>
                </a:lnTo>
                <a:lnTo>
                  <a:pt x="270805" y="727324"/>
                </a:lnTo>
                <a:lnTo>
                  <a:pt x="310606" y="715406"/>
                </a:lnTo>
                <a:lnTo>
                  <a:pt x="315518" y="709627"/>
                </a:lnTo>
                <a:lnTo>
                  <a:pt x="315518" y="146779"/>
                </a:lnTo>
                <a:lnTo>
                  <a:pt x="314073" y="84658"/>
                </a:lnTo>
                <a:lnTo>
                  <a:pt x="286119" y="54681"/>
                </a:lnTo>
                <a:lnTo>
                  <a:pt x="271600" y="54320"/>
                </a:lnTo>
                <a:lnTo>
                  <a:pt x="217280" y="54320"/>
                </a:lnTo>
                <a:lnTo>
                  <a:pt x="146490" y="62699"/>
                </a:lnTo>
                <a:lnTo>
                  <a:pt x="95926" y="87836"/>
                </a:lnTo>
                <a:lnTo>
                  <a:pt x="71222" y="125326"/>
                </a:lnTo>
                <a:lnTo>
                  <a:pt x="57787" y="179718"/>
                </a:lnTo>
                <a:lnTo>
                  <a:pt x="52008" y="220747"/>
                </a:lnTo>
                <a:lnTo>
                  <a:pt x="47024" y="264737"/>
                </a:lnTo>
                <a:lnTo>
                  <a:pt x="46229" y="270444"/>
                </a:lnTo>
                <a:lnTo>
                  <a:pt x="46229" y="277378"/>
                </a:lnTo>
                <a:lnTo>
                  <a:pt x="0" y="277378"/>
                </a:lnTo>
                <a:lnTo>
                  <a:pt x="0" y="270444"/>
                </a:lnTo>
                <a:lnTo>
                  <a:pt x="1155" y="259970"/>
                </a:lnTo>
                <a:lnTo>
                  <a:pt x="6934" y="193515"/>
                </a:lnTo>
                <a:lnTo>
                  <a:pt x="21309" y="16397"/>
                </a:lnTo>
                <a:lnTo>
                  <a:pt x="21959" y="6934"/>
                </a:lnTo>
                <a:lnTo>
                  <a:pt x="21959" y="0"/>
                </a:lnTo>
                <a:lnTo>
                  <a:pt x="728119" y="0"/>
                </a:lnTo>
                <a:lnTo>
                  <a:pt x="728119" y="6934"/>
                </a:lnTo>
                <a:lnTo>
                  <a:pt x="729275" y="17408"/>
                </a:lnTo>
                <a:lnTo>
                  <a:pt x="735053" y="83863"/>
                </a:lnTo>
                <a:lnTo>
                  <a:pt x="749428" y="260981"/>
                </a:lnTo>
                <a:lnTo>
                  <a:pt x="750078" y="270444"/>
                </a:lnTo>
                <a:lnTo>
                  <a:pt x="750078" y="277378"/>
                </a:lnTo>
                <a:lnTo>
                  <a:pt x="703848" y="277378"/>
                </a:lnTo>
                <a:lnTo>
                  <a:pt x="703848" y="270444"/>
                </a:lnTo>
                <a:lnTo>
                  <a:pt x="700381" y="229993"/>
                </a:lnTo>
                <a:lnTo>
                  <a:pt x="695469" y="191853"/>
                </a:lnTo>
                <a:lnTo>
                  <a:pt x="687668" y="153714"/>
                </a:lnTo>
                <a:lnTo>
                  <a:pt x="670548" y="107556"/>
                </a:lnTo>
                <a:lnTo>
                  <a:pt x="637682" y="75701"/>
                </a:lnTo>
                <a:lnTo>
                  <a:pt x="599831" y="60098"/>
                </a:lnTo>
                <a:lnTo>
                  <a:pt x="540671" y="54681"/>
                </a:lnTo>
                <a:lnTo>
                  <a:pt x="510839" y="54320"/>
                </a:lnTo>
                <a:lnTo>
                  <a:pt x="470388" y="54320"/>
                </a:lnTo>
                <a:lnTo>
                  <a:pt x="436518" y="77788"/>
                </a:lnTo>
                <a:lnTo>
                  <a:pt x="436004" y="149957"/>
                </a:lnTo>
                <a:lnTo>
                  <a:pt x="435715" y="390641"/>
                </a:lnTo>
                <a:lnTo>
                  <a:pt x="435715" y="709627"/>
                </a:lnTo>
                <a:lnTo>
                  <a:pt x="480428" y="726241"/>
                </a:lnTo>
                <a:lnTo>
                  <a:pt x="531859" y="728552"/>
                </a:lnTo>
                <a:lnTo>
                  <a:pt x="568626" y="729275"/>
                </a:lnTo>
                <a:lnTo>
                  <a:pt x="603298" y="729275"/>
                </a:lnTo>
                <a:lnTo>
                  <a:pt x="603298" y="78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214838" y="5138383"/>
            <a:ext cx="597535" cy="803275"/>
          </a:xfrm>
          <a:custGeom>
            <a:avLst/>
            <a:gdLst/>
            <a:ahLst/>
            <a:cxnLst/>
            <a:rect l="l" t="t" r="r" b="b"/>
            <a:pathLst>
              <a:path w="597534" h="803275">
                <a:moveTo>
                  <a:pt x="597520" y="802857"/>
                </a:moveTo>
                <a:lnTo>
                  <a:pt x="588274" y="802857"/>
                </a:lnTo>
                <a:lnTo>
                  <a:pt x="546956" y="801196"/>
                </a:lnTo>
                <a:lnTo>
                  <a:pt x="518062" y="800618"/>
                </a:lnTo>
                <a:lnTo>
                  <a:pt x="488302" y="800473"/>
                </a:lnTo>
                <a:lnTo>
                  <a:pt x="466343" y="799895"/>
                </a:lnTo>
                <a:lnTo>
                  <a:pt x="458830" y="799390"/>
                </a:lnTo>
                <a:lnTo>
                  <a:pt x="406099" y="799607"/>
                </a:lnTo>
                <a:lnTo>
                  <a:pt x="366949" y="800257"/>
                </a:lnTo>
                <a:lnTo>
                  <a:pt x="341378" y="801340"/>
                </a:lnTo>
                <a:lnTo>
                  <a:pt x="329387" y="802857"/>
                </a:lnTo>
                <a:lnTo>
                  <a:pt x="320141" y="802857"/>
                </a:lnTo>
                <a:lnTo>
                  <a:pt x="320141" y="749693"/>
                </a:lnTo>
                <a:lnTo>
                  <a:pt x="338633" y="749693"/>
                </a:lnTo>
                <a:lnTo>
                  <a:pt x="369477" y="748537"/>
                </a:lnTo>
                <a:lnTo>
                  <a:pt x="409133" y="731201"/>
                </a:lnTo>
                <a:lnTo>
                  <a:pt x="410000" y="690172"/>
                </a:lnTo>
                <a:lnTo>
                  <a:pt x="410289" y="571708"/>
                </a:lnTo>
                <a:lnTo>
                  <a:pt x="409133" y="452377"/>
                </a:lnTo>
                <a:lnTo>
                  <a:pt x="407977" y="406437"/>
                </a:lnTo>
                <a:lnTo>
                  <a:pt x="392375" y="366997"/>
                </a:lnTo>
                <a:lnTo>
                  <a:pt x="363192" y="340776"/>
                </a:lnTo>
                <a:lnTo>
                  <a:pt x="335888" y="335647"/>
                </a:lnTo>
                <a:lnTo>
                  <a:pt x="327075" y="335936"/>
                </a:lnTo>
                <a:lnTo>
                  <a:pt x="278245" y="345760"/>
                </a:lnTo>
                <a:lnTo>
                  <a:pt x="235771" y="375231"/>
                </a:lnTo>
                <a:lnTo>
                  <a:pt x="210345" y="406725"/>
                </a:lnTo>
                <a:lnTo>
                  <a:pt x="192864" y="456928"/>
                </a:lnTo>
                <a:lnTo>
                  <a:pt x="188241" y="504892"/>
                </a:lnTo>
                <a:lnTo>
                  <a:pt x="187230" y="534724"/>
                </a:lnTo>
                <a:lnTo>
                  <a:pt x="187302" y="693928"/>
                </a:lnTo>
                <a:lnTo>
                  <a:pt x="190312" y="736980"/>
                </a:lnTo>
                <a:lnTo>
                  <a:pt x="228548" y="748826"/>
                </a:lnTo>
                <a:lnTo>
                  <a:pt x="258886" y="749693"/>
                </a:lnTo>
                <a:lnTo>
                  <a:pt x="277378" y="749693"/>
                </a:lnTo>
                <a:lnTo>
                  <a:pt x="277378" y="802857"/>
                </a:lnTo>
                <a:lnTo>
                  <a:pt x="268132" y="802857"/>
                </a:lnTo>
                <a:lnTo>
                  <a:pt x="227465" y="801196"/>
                </a:lnTo>
                <a:lnTo>
                  <a:pt x="197993" y="800618"/>
                </a:lnTo>
                <a:lnTo>
                  <a:pt x="168160" y="800473"/>
                </a:lnTo>
                <a:lnTo>
                  <a:pt x="146201" y="799895"/>
                </a:lnTo>
                <a:lnTo>
                  <a:pt x="138689" y="799390"/>
                </a:lnTo>
                <a:lnTo>
                  <a:pt x="85958" y="799607"/>
                </a:lnTo>
                <a:lnTo>
                  <a:pt x="46807" y="800257"/>
                </a:lnTo>
                <a:lnTo>
                  <a:pt x="21236" y="801340"/>
                </a:lnTo>
                <a:lnTo>
                  <a:pt x="9245" y="802857"/>
                </a:lnTo>
                <a:lnTo>
                  <a:pt x="0" y="802857"/>
                </a:lnTo>
                <a:lnTo>
                  <a:pt x="0" y="749693"/>
                </a:lnTo>
                <a:lnTo>
                  <a:pt x="18491" y="749693"/>
                </a:lnTo>
                <a:lnTo>
                  <a:pt x="34672" y="749693"/>
                </a:lnTo>
                <a:lnTo>
                  <a:pt x="82130" y="740591"/>
                </a:lnTo>
                <a:lnTo>
                  <a:pt x="89064" y="595834"/>
                </a:lnTo>
                <a:lnTo>
                  <a:pt x="89642" y="566941"/>
                </a:lnTo>
                <a:lnTo>
                  <a:pt x="90581" y="536819"/>
                </a:lnTo>
                <a:lnTo>
                  <a:pt x="90725" y="521144"/>
                </a:lnTo>
                <a:lnTo>
                  <a:pt x="90581" y="505036"/>
                </a:lnTo>
                <a:lnTo>
                  <a:pt x="89714" y="471808"/>
                </a:lnTo>
                <a:lnTo>
                  <a:pt x="89570" y="455267"/>
                </a:lnTo>
                <a:lnTo>
                  <a:pt x="89714" y="438870"/>
                </a:lnTo>
                <a:lnTo>
                  <a:pt x="90148" y="422617"/>
                </a:lnTo>
                <a:lnTo>
                  <a:pt x="90075" y="226718"/>
                </a:lnTo>
                <a:lnTo>
                  <a:pt x="89497" y="192046"/>
                </a:lnTo>
                <a:lnTo>
                  <a:pt x="88558" y="161996"/>
                </a:lnTo>
                <a:lnTo>
                  <a:pt x="88414" y="148705"/>
                </a:lnTo>
                <a:lnTo>
                  <a:pt x="88558" y="136570"/>
                </a:lnTo>
                <a:lnTo>
                  <a:pt x="89762" y="111722"/>
                </a:lnTo>
                <a:lnTo>
                  <a:pt x="89762" y="105172"/>
                </a:lnTo>
                <a:lnTo>
                  <a:pt x="88992" y="105943"/>
                </a:lnTo>
                <a:lnTo>
                  <a:pt x="86680" y="95902"/>
                </a:lnTo>
                <a:lnTo>
                  <a:pt x="83213" y="87740"/>
                </a:lnTo>
                <a:lnTo>
                  <a:pt x="38789" y="68598"/>
                </a:lnTo>
                <a:lnTo>
                  <a:pt x="20803" y="66647"/>
                </a:lnTo>
                <a:lnTo>
                  <a:pt x="0" y="66647"/>
                </a:lnTo>
                <a:lnTo>
                  <a:pt x="144" y="28436"/>
                </a:lnTo>
                <a:lnTo>
                  <a:pt x="143745" y="4743"/>
                </a:lnTo>
                <a:lnTo>
                  <a:pt x="153136" y="3948"/>
                </a:lnTo>
                <a:lnTo>
                  <a:pt x="161081" y="3009"/>
                </a:lnTo>
                <a:lnTo>
                  <a:pt x="167583" y="1926"/>
                </a:lnTo>
                <a:lnTo>
                  <a:pt x="175287" y="385"/>
                </a:lnTo>
                <a:lnTo>
                  <a:pt x="179525" y="0"/>
                </a:lnTo>
                <a:lnTo>
                  <a:pt x="180296" y="770"/>
                </a:lnTo>
                <a:lnTo>
                  <a:pt x="183763" y="770"/>
                </a:lnTo>
                <a:lnTo>
                  <a:pt x="183763" y="378699"/>
                </a:lnTo>
                <a:lnTo>
                  <a:pt x="220169" y="340776"/>
                </a:lnTo>
                <a:lnTo>
                  <a:pt x="260042" y="313688"/>
                </a:lnTo>
                <a:lnTo>
                  <a:pt x="303383" y="297435"/>
                </a:lnTo>
                <a:lnTo>
                  <a:pt x="350190" y="292018"/>
                </a:lnTo>
                <a:lnTo>
                  <a:pt x="401921" y="297242"/>
                </a:lnTo>
                <a:lnTo>
                  <a:pt x="443390" y="312914"/>
                </a:lnTo>
                <a:lnTo>
                  <a:pt x="474595" y="339033"/>
                </a:lnTo>
                <a:lnTo>
                  <a:pt x="495537" y="375601"/>
                </a:lnTo>
                <a:lnTo>
                  <a:pt x="506216" y="422617"/>
                </a:lnTo>
                <a:lnTo>
                  <a:pt x="507083" y="466824"/>
                </a:lnTo>
                <a:lnTo>
                  <a:pt x="507372" y="583265"/>
                </a:lnTo>
                <a:lnTo>
                  <a:pt x="507372" y="682660"/>
                </a:lnTo>
                <a:lnTo>
                  <a:pt x="507516" y="702379"/>
                </a:lnTo>
                <a:lnTo>
                  <a:pt x="515462" y="743914"/>
                </a:lnTo>
                <a:lnTo>
                  <a:pt x="563353" y="749476"/>
                </a:lnTo>
                <a:lnTo>
                  <a:pt x="579028" y="749693"/>
                </a:lnTo>
                <a:lnTo>
                  <a:pt x="597520" y="749693"/>
                </a:lnTo>
                <a:lnTo>
                  <a:pt x="597520" y="802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9864" y="5802551"/>
            <a:ext cx="139845" cy="13868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472285" y="5158801"/>
            <a:ext cx="512445" cy="782955"/>
          </a:xfrm>
          <a:custGeom>
            <a:avLst/>
            <a:gdLst/>
            <a:ahLst/>
            <a:cxnLst/>
            <a:rect l="l" t="t" r="r" b="b"/>
            <a:pathLst>
              <a:path w="512445" h="782954">
                <a:moveTo>
                  <a:pt x="511995" y="591741"/>
                </a:moveTo>
                <a:lnTo>
                  <a:pt x="0" y="591741"/>
                </a:lnTo>
                <a:lnTo>
                  <a:pt x="0" y="538577"/>
                </a:lnTo>
                <a:lnTo>
                  <a:pt x="174517" y="271600"/>
                </a:lnTo>
                <a:lnTo>
                  <a:pt x="332726" y="32746"/>
                </a:lnTo>
                <a:lnTo>
                  <a:pt x="355198" y="770"/>
                </a:lnTo>
                <a:lnTo>
                  <a:pt x="363289" y="0"/>
                </a:lnTo>
                <a:lnTo>
                  <a:pt x="398732" y="0"/>
                </a:lnTo>
                <a:lnTo>
                  <a:pt x="405666" y="6934"/>
                </a:lnTo>
                <a:lnTo>
                  <a:pt x="405666" y="152558"/>
                </a:lnTo>
                <a:lnTo>
                  <a:pt x="306272" y="152558"/>
                </a:lnTo>
                <a:lnTo>
                  <a:pt x="53164" y="537421"/>
                </a:lnTo>
                <a:lnTo>
                  <a:pt x="511995" y="538577"/>
                </a:lnTo>
                <a:lnTo>
                  <a:pt x="511995" y="591741"/>
                </a:lnTo>
                <a:close/>
              </a:path>
              <a:path w="512445" h="782954">
                <a:moveTo>
                  <a:pt x="405666" y="538577"/>
                </a:moveTo>
                <a:lnTo>
                  <a:pt x="306272" y="538577"/>
                </a:lnTo>
                <a:lnTo>
                  <a:pt x="306272" y="152558"/>
                </a:lnTo>
                <a:lnTo>
                  <a:pt x="405666" y="152558"/>
                </a:lnTo>
                <a:lnTo>
                  <a:pt x="405666" y="538577"/>
                </a:lnTo>
                <a:close/>
              </a:path>
              <a:path w="512445" h="782954">
                <a:moveTo>
                  <a:pt x="478478" y="729275"/>
                </a:moveTo>
                <a:lnTo>
                  <a:pt x="259657" y="729275"/>
                </a:lnTo>
                <a:lnTo>
                  <a:pt x="266206" y="728504"/>
                </a:lnTo>
                <a:lnTo>
                  <a:pt x="281616" y="725422"/>
                </a:lnTo>
                <a:lnTo>
                  <a:pt x="299265" y="675966"/>
                </a:lnTo>
                <a:lnTo>
                  <a:pt x="299337" y="591741"/>
                </a:lnTo>
                <a:lnTo>
                  <a:pt x="405666" y="591741"/>
                </a:lnTo>
                <a:lnTo>
                  <a:pt x="405666" y="711553"/>
                </a:lnTo>
                <a:lnTo>
                  <a:pt x="407977" y="716176"/>
                </a:lnTo>
                <a:lnTo>
                  <a:pt x="412600" y="720029"/>
                </a:lnTo>
                <a:lnTo>
                  <a:pt x="420185" y="723640"/>
                </a:lnTo>
                <a:lnTo>
                  <a:pt x="433693" y="726385"/>
                </a:lnTo>
                <a:lnTo>
                  <a:pt x="453124" y="728263"/>
                </a:lnTo>
                <a:lnTo>
                  <a:pt x="478478" y="729275"/>
                </a:lnTo>
                <a:close/>
              </a:path>
              <a:path w="512445" h="782954">
                <a:moveTo>
                  <a:pt x="197632" y="782439"/>
                </a:moveTo>
                <a:lnTo>
                  <a:pt x="187230" y="782439"/>
                </a:lnTo>
                <a:lnTo>
                  <a:pt x="187230" y="729275"/>
                </a:lnTo>
                <a:lnTo>
                  <a:pt x="511995" y="729275"/>
                </a:lnTo>
                <a:lnTo>
                  <a:pt x="511995" y="778972"/>
                </a:lnTo>
                <a:lnTo>
                  <a:pt x="352502" y="778972"/>
                </a:lnTo>
                <a:lnTo>
                  <a:pt x="292547" y="779188"/>
                </a:lnTo>
                <a:lnTo>
                  <a:pt x="246751" y="779838"/>
                </a:lnTo>
                <a:lnTo>
                  <a:pt x="215113" y="780922"/>
                </a:lnTo>
                <a:lnTo>
                  <a:pt x="197632" y="782439"/>
                </a:lnTo>
                <a:close/>
              </a:path>
              <a:path w="512445" h="782954">
                <a:moveTo>
                  <a:pt x="511995" y="782439"/>
                </a:moveTo>
                <a:lnTo>
                  <a:pt x="501593" y="782439"/>
                </a:lnTo>
                <a:lnTo>
                  <a:pt x="484473" y="780922"/>
                </a:lnTo>
                <a:lnTo>
                  <a:pt x="453918" y="779838"/>
                </a:lnTo>
                <a:lnTo>
                  <a:pt x="409928" y="779188"/>
                </a:lnTo>
                <a:lnTo>
                  <a:pt x="352502" y="778972"/>
                </a:lnTo>
                <a:lnTo>
                  <a:pt x="511995" y="778972"/>
                </a:lnTo>
                <a:lnTo>
                  <a:pt x="511995" y="782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09087" y="5802551"/>
            <a:ext cx="139845" cy="1386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560736" y="5144932"/>
            <a:ext cx="770890" cy="796925"/>
          </a:xfrm>
          <a:custGeom>
            <a:avLst/>
            <a:gdLst/>
            <a:ahLst/>
            <a:cxnLst/>
            <a:rect l="l" t="t" r="r" b="b"/>
            <a:pathLst>
              <a:path w="770890" h="796925">
                <a:moveTo>
                  <a:pt x="387174" y="796308"/>
                </a:moveTo>
                <a:lnTo>
                  <a:pt x="18491" y="796308"/>
                </a:lnTo>
                <a:lnTo>
                  <a:pt x="12135" y="793418"/>
                </a:lnTo>
                <a:lnTo>
                  <a:pt x="6934" y="789373"/>
                </a:lnTo>
                <a:lnTo>
                  <a:pt x="2889" y="784172"/>
                </a:lnTo>
                <a:lnTo>
                  <a:pt x="0" y="777816"/>
                </a:lnTo>
                <a:lnTo>
                  <a:pt x="0" y="396420"/>
                </a:lnTo>
                <a:lnTo>
                  <a:pt x="1155" y="15024"/>
                </a:lnTo>
                <a:lnTo>
                  <a:pt x="7319" y="7319"/>
                </a:lnTo>
                <a:lnTo>
                  <a:pt x="12713" y="2311"/>
                </a:lnTo>
                <a:lnTo>
                  <a:pt x="17336" y="0"/>
                </a:lnTo>
                <a:lnTo>
                  <a:pt x="755857" y="0"/>
                </a:lnTo>
                <a:lnTo>
                  <a:pt x="763562" y="6163"/>
                </a:lnTo>
                <a:lnTo>
                  <a:pt x="768570" y="11942"/>
                </a:lnTo>
                <a:lnTo>
                  <a:pt x="770881" y="17336"/>
                </a:lnTo>
                <a:lnTo>
                  <a:pt x="770881" y="46229"/>
                </a:lnTo>
                <a:lnTo>
                  <a:pt x="46229" y="46229"/>
                </a:lnTo>
                <a:lnTo>
                  <a:pt x="46229" y="750078"/>
                </a:lnTo>
                <a:lnTo>
                  <a:pt x="770881" y="750078"/>
                </a:lnTo>
                <a:lnTo>
                  <a:pt x="770881" y="778972"/>
                </a:lnTo>
                <a:lnTo>
                  <a:pt x="768570" y="782824"/>
                </a:lnTo>
                <a:lnTo>
                  <a:pt x="763562" y="788218"/>
                </a:lnTo>
                <a:lnTo>
                  <a:pt x="755857" y="795152"/>
                </a:lnTo>
                <a:lnTo>
                  <a:pt x="387174" y="796308"/>
                </a:lnTo>
                <a:close/>
              </a:path>
              <a:path w="770890" h="796925">
                <a:moveTo>
                  <a:pt x="770881" y="750078"/>
                </a:moveTo>
                <a:lnTo>
                  <a:pt x="724652" y="750078"/>
                </a:lnTo>
                <a:lnTo>
                  <a:pt x="724652" y="46229"/>
                </a:lnTo>
                <a:lnTo>
                  <a:pt x="770881" y="46229"/>
                </a:lnTo>
                <a:lnTo>
                  <a:pt x="770881" y="75007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782353" y="5139153"/>
            <a:ext cx="513715" cy="802640"/>
          </a:xfrm>
          <a:custGeom>
            <a:avLst/>
            <a:gdLst/>
            <a:ahLst/>
            <a:cxnLst/>
            <a:rect l="l" t="t" r="r" b="b"/>
            <a:pathLst>
              <a:path w="513715" h="802639">
                <a:moveTo>
                  <a:pt x="257731" y="802087"/>
                </a:moveTo>
                <a:lnTo>
                  <a:pt x="16180" y="802087"/>
                </a:lnTo>
                <a:lnTo>
                  <a:pt x="9101" y="797608"/>
                </a:lnTo>
                <a:lnTo>
                  <a:pt x="4045" y="792263"/>
                </a:lnTo>
                <a:lnTo>
                  <a:pt x="1011" y="786051"/>
                </a:lnTo>
                <a:lnTo>
                  <a:pt x="0" y="778972"/>
                </a:lnTo>
                <a:lnTo>
                  <a:pt x="1011" y="771893"/>
                </a:lnTo>
                <a:lnTo>
                  <a:pt x="4045" y="765681"/>
                </a:lnTo>
                <a:lnTo>
                  <a:pt x="9101" y="760335"/>
                </a:lnTo>
                <a:lnTo>
                  <a:pt x="16180" y="755857"/>
                </a:lnTo>
                <a:lnTo>
                  <a:pt x="466920" y="755857"/>
                </a:lnTo>
                <a:lnTo>
                  <a:pt x="466920" y="424158"/>
                </a:lnTo>
                <a:lnTo>
                  <a:pt x="32360" y="424158"/>
                </a:lnTo>
                <a:lnTo>
                  <a:pt x="25281" y="419679"/>
                </a:lnTo>
                <a:lnTo>
                  <a:pt x="20225" y="414334"/>
                </a:lnTo>
                <a:lnTo>
                  <a:pt x="17191" y="408122"/>
                </a:lnTo>
                <a:lnTo>
                  <a:pt x="16180" y="401043"/>
                </a:lnTo>
                <a:lnTo>
                  <a:pt x="17191" y="393964"/>
                </a:lnTo>
                <a:lnTo>
                  <a:pt x="20225" y="387752"/>
                </a:lnTo>
                <a:lnTo>
                  <a:pt x="25281" y="382407"/>
                </a:lnTo>
                <a:lnTo>
                  <a:pt x="32360" y="377928"/>
                </a:lnTo>
                <a:lnTo>
                  <a:pt x="466920" y="377928"/>
                </a:lnTo>
                <a:lnTo>
                  <a:pt x="466920" y="46229"/>
                </a:lnTo>
                <a:lnTo>
                  <a:pt x="16180" y="46229"/>
                </a:lnTo>
                <a:lnTo>
                  <a:pt x="0" y="23114"/>
                </a:lnTo>
                <a:lnTo>
                  <a:pt x="1011" y="16035"/>
                </a:lnTo>
                <a:lnTo>
                  <a:pt x="4045" y="9823"/>
                </a:lnTo>
                <a:lnTo>
                  <a:pt x="9101" y="4478"/>
                </a:lnTo>
                <a:lnTo>
                  <a:pt x="16180" y="0"/>
                </a:lnTo>
                <a:lnTo>
                  <a:pt x="498126" y="0"/>
                </a:lnTo>
                <a:lnTo>
                  <a:pt x="505831" y="6163"/>
                </a:lnTo>
                <a:lnTo>
                  <a:pt x="510839" y="11942"/>
                </a:lnTo>
                <a:lnTo>
                  <a:pt x="513150" y="17336"/>
                </a:lnTo>
                <a:lnTo>
                  <a:pt x="513150" y="784750"/>
                </a:lnTo>
                <a:lnTo>
                  <a:pt x="510839" y="788603"/>
                </a:lnTo>
                <a:lnTo>
                  <a:pt x="505831" y="793996"/>
                </a:lnTo>
                <a:lnTo>
                  <a:pt x="498126" y="800931"/>
                </a:lnTo>
                <a:lnTo>
                  <a:pt x="257731" y="8020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1400707" y="5430402"/>
            <a:ext cx="563245" cy="523875"/>
          </a:xfrm>
          <a:custGeom>
            <a:avLst/>
            <a:gdLst/>
            <a:ahLst/>
            <a:cxnLst/>
            <a:rect l="l" t="t" r="r" b="b"/>
            <a:pathLst>
              <a:path w="563245" h="523875">
                <a:moveTo>
                  <a:pt x="344412" y="523552"/>
                </a:moveTo>
                <a:lnTo>
                  <a:pt x="306416" y="519001"/>
                </a:lnTo>
                <a:lnTo>
                  <a:pt x="273333" y="505349"/>
                </a:lnTo>
                <a:lnTo>
                  <a:pt x="245162" y="482595"/>
                </a:lnTo>
                <a:lnTo>
                  <a:pt x="221903" y="450740"/>
                </a:lnTo>
                <a:lnTo>
                  <a:pt x="197343" y="482090"/>
                </a:lnTo>
                <a:lnTo>
                  <a:pt x="171050" y="504482"/>
                </a:lnTo>
                <a:lnTo>
                  <a:pt x="143023" y="517918"/>
                </a:lnTo>
                <a:lnTo>
                  <a:pt x="113263" y="522396"/>
                </a:lnTo>
                <a:lnTo>
                  <a:pt x="106328" y="522396"/>
                </a:lnTo>
                <a:lnTo>
                  <a:pt x="57787" y="514884"/>
                </a:lnTo>
                <a:lnTo>
                  <a:pt x="25426" y="492347"/>
                </a:lnTo>
                <a:lnTo>
                  <a:pt x="2022" y="445323"/>
                </a:lnTo>
                <a:lnTo>
                  <a:pt x="0" y="428781"/>
                </a:lnTo>
                <a:lnTo>
                  <a:pt x="1372" y="411156"/>
                </a:lnTo>
                <a:lnTo>
                  <a:pt x="21959" y="368682"/>
                </a:lnTo>
                <a:lnTo>
                  <a:pt x="59448" y="347012"/>
                </a:lnTo>
                <a:lnTo>
                  <a:pt x="73967" y="345567"/>
                </a:lnTo>
                <a:lnTo>
                  <a:pt x="95710" y="348601"/>
                </a:lnTo>
                <a:lnTo>
                  <a:pt x="123664" y="394109"/>
                </a:lnTo>
                <a:lnTo>
                  <a:pt x="109795" y="434560"/>
                </a:lnTo>
                <a:lnTo>
                  <a:pt x="74738" y="461527"/>
                </a:lnTo>
                <a:lnTo>
                  <a:pt x="68188" y="463453"/>
                </a:lnTo>
                <a:lnTo>
                  <a:pt x="64721" y="464609"/>
                </a:lnTo>
                <a:lnTo>
                  <a:pt x="64721" y="465380"/>
                </a:lnTo>
                <a:lnTo>
                  <a:pt x="67033" y="466920"/>
                </a:lnTo>
                <a:lnTo>
                  <a:pt x="76279" y="471543"/>
                </a:lnTo>
                <a:lnTo>
                  <a:pt x="82443" y="474240"/>
                </a:lnTo>
                <a:lnTo>
                  <a:pt x="97853" y="480404"/>
                </a:lnTo>
                <a:lnTo>
                  <a:pt x="105172" y="481560"/>
                </a:lnTo>
                <a:lnTo>
                  <a:pt x="112107" y="480789"/>
                </a:lnTo>
                <a:lnTo>
                  <a:pt x="150824" y="467787"/>
                </a:lnTo>
                <a:lnTo>
                  <a:pt x="183763" y="428781"/>
                </a:lnTo>
                <a:lnTo>
                  <a:pt x="202616" y="377639"/>
                </a:lnTo>
                <a:lnTo>
                  <a:pt x="226526" y="288936"/>
                </a:lnTo>
                <a:lnTo>
                  <a:pt x="242706" y="225370"/>
                </a:lnTo>
                <a:lnTo>
                  <a:pt x="259175" y="158192"/>
                </a:lnTo>
                <a:lnTo>
                  <a:pt x="266615" y="112035"/>
                </a:lnTo>
                <a:lnTo>
                  <a:pt x="266977" y="104017"/>
                </a:lnTo>
                <a:lnTo>
                  <a:pt x="265893" y="88992"/>
                </a:lnTo>
                <a:lnTo>
                  <a:pt x="240683" y="51719"/>
                </a:lnTo>
                <a:lnTo>
                  <a:pt x="210345" y="43918"/>
                </a:lnTo>
                <a:lnTo>
                  <a:pt x="187591" y="46229"/>
                </a:lnTo>
                <a:lnTo>
                  <a:pt x="144251" y="64721"/>
                </a:lnTo>
                <a:lnTo>
                  <a:pt x="104956" y="100694"/>
                </a:lnTo>
                <a:lnTo>
                  <a:pt x="76640" y="148079"/>
                </a:lnTo>
                <a:lnTo>
                  <a:pt x="65492" y="182607"/>
                </a:lnTo>
                <a:lnTo>
                  <a:pt x="63565" y="186460"/>
                </a:lnTo>
                <a:lnTo>
                  <a:pt x="58943" y="188001"/>
                </a:lnTo>
                <a:lnTo>
                  <a:pt x="52779" y="188771"/>
                </a:lnTo>
                <a:lnTo>
                  <a:pt x="42762" y="189542"/>
                </a:lnTo>
                <a:lnTo>
                  <a:pt x="26582" y="189542"/>
                </a:lnTo>
                <a:lnTo>
                  <a:pt x="21959" y="184919"/>
                </a:lnTo>
                <a:lnTo>
                  <a:pt x="19647" y="180681"/>
                </a:lnTo>
                <a:lnTo>
                  <a:pt x="19647" y="176828"/>
                </a:lnTo>
                <a:lnTo>
                  <a:pt x="39295" y="124531"/>
                </a:lnTo>
                <a:lnTo>
                  <a:pt x="82057" y="64721"/>
                </a:lnTo>
                <a:lnTo>
                  <a:pt x="110807" y="36839"/>
                </a:lnTo>
                <a:lnTo>
                  <a:pt x="177840" y="4478"/>
                </a:lnTo>
                <a:lnTo>
                  <a:pt x="216124" y="0"/>
                </a:lnTo>
                <a:lnTo>
                  <a:pt x="235916" y="1300"/>
                </a:lnTo>
                <a:lnTo>
                  <a:pt x="272900" y="11701"/>
                </a:lnTo>
                <a:lnTo>
                  <a:pt x="305766" y="31855"/>
                </a:lnTo>
                <a:lnTo>
                  <a:pt x="339789" y="72811"/>
                </a:lnTo>
                <a:lnTo>
                  <a:pt x="365287" y="40956"/>
                </a:lnTo>
                <a:lnTo>
                  <a:pt x="393242" y="18202"/>
                </a:lnTo>
                <a:lnTo>
                  <a:pt x="423652" y="4550"/>
                </a:lnTo>
                <a:lnTo>
                  <a:pt x="456519" y="0"/>
                </a:lnTo>
                <a:lnTo>
                  <a:pt x="477178" y="1589"/>
                </a:lnTo>
                <a:lnTo>
                  <a:pt x="514162" y="14302"/>
                </a:lnTo>
                <a:lnTo>
                  <a:pt x="544211" y="39223"/>
                </a:lnTo>
                <a:lnTo>
                  <a:pt x="562847" y="93615"/>
                </a:lnTo>
                <a:lnTo>
                  <a:pt x="561836" y="109579"/>
                </a:lnTo>
                <a:lnTo>
                  <a:pt x="546667" y="147935"/>
                </a:lnTo>
                <a:lnTo>
                  <a:pt x="515462" y="173361"/>
                </a:lnTo>
                <a:lnTo>
                  <a:pt x="488880" y="177984"/>
                </a:lnTo>
                <a:lnTo>
                  <a:pt x="478406" y="177190"/>
                </a:lnTo>
                <a:lnTo>
                  <a:pt x="442650" y="150535"/>
                </a:lnTo>
                <a:lnTo>
                  <a:pt x="442794" y="107267"/>
                </a:lnTo>
                <a:lnTo>
                  <a:pt x="471688" y="70861"/>
                </a:lnTo>
                <a:lnTo>
                  <a:pt x="496970" y="58942"/>
                </a:lnTo>
                <a:lnTo>
                  <a:pt x="489313" y="52369"/>
                </a:lnTo>
                <a:lnTo>
                  <a:pt x="479056" y="47674"/>
                </a:lnTo>
                <a:lnTo>
                  <a:pt x="466198" y="44857"/>
                </a:lnTo>
                <a:lnTo>
                  <a:pt x="450740" y="43918"/>
                </a:lnTo>
                <a:lnTo>
                  <a:pt x="440724" y="43918"/>
                </a:lnTo>
                <a:lnTo>
                  <a:pt x="390641" y="74545"/>
                </a:lnTo>
                <a:lnTo>
                  <a:pt x="364059" y="122508"/>
                </a:lnTo>
                <a:lnTo>
                  <a:pt x="342871" y="201741"/>
                </a:lnTo>
                <a:lnTo>
                  <a:pt x="325534" y="269160"/>
                </a:lnTo>
                <a:lnTo>
                  <a:pt x="312051" y="324764"/>
                </a:lnTo>
                <a:lnTo>
                  <a:pt x="302419" y="368554"/>
                </a:lnTo>
                <a:lnTo>
                  <a:pt x="294714" y="420691"/>
                </a:lnTo>
                <a:lnTo>
                  <a:pt x="295870" y="435715"/>
                </a:lnTo>
                <a:lnTo>
                  <a:pt x="322669" y="472988"/>
                </a:lnTo>
                <a:lnTo>
                  <a:pt x="353658" y="480789"/>
                </a:lnTo>
                <a:lnTo>
                  <a:pt x="374967" y="478406"/>
                </a:lnTo>
                <a:lnTo>
                  <a:pt x="417151" y="459336"/>
                </a:lnTo>
                <a:lnTo>
                  <a:pt x="457169" y="422497"/>
                </a:lnTo>
                <a:lnTo>
                  <a:pt x="485485" y="375689"/>
                </a:lnTo>
                <a:lnTo>
                  <a:pt x="496970" y="341329"/>
                </a:lnTo>
                <a:lnTo>
                  <a:pt x="499281" y="337092"/>
                </a:lnTo>
                <a:lnTo>
                  <a:pt x="503904" y="335551"/>
                </a:lnTo>
                <a:lnTo>
                  <a:pt x="510068" y="334780"/>
                </a:lnTo>
                <a:lnTo>
                  <a:pt x="520085" y="334010"/>
                </a:lnTo>
                <a:lnTo>
                  <a:pt x="536265" y="334010"/>
                </a:lnTo>
                <a:lnTo>
                  <a:pt x="542044" y="337092"/>
                </a:lnTo>
                <a:lnTo>
                  <a:pt x="542044" y="344026"/>
                </a:lnTo>
                <a:lnTo>
                  <a:pt x="528319" y="387969"/>
                </a:lnTo>
                <a:lnTo>
                  <a:pt x="492491" y="446334"/>
                </a:lnTo>
                <a:lnTo>
                  <a:pt x="440411" y="494947"/>
                </a:lnTo>
                <a:lnTo>
                  <a:pt x="378578" y="520374"/>
                </a:lnTo>
                <a:lnTo>
                  <a:pt x="344412" y="523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2401536" y="5126438"/>
            <a:ext cx="821055" cy="840740"/>
          </a:xfrm>
          <a:custGeom>
            <a:avLst/>
            <a:gdLst/>
            <a:ahLst/>
            <a:cxnLst/>
            <a:rect l="l" t="t" r="r" b="b"/>
            <a:pathLst>
              <a:path w="821055" h="840739">
                <a:moveTo>
                  <a:pt x="314362" y="840226"/>
                </a:moveTo>
                <a:lnTo>
                  <a:pt x="260551" y="836666"/>
                </a:lnTo>
                <a:lnTo>
                  <a:pt x="210992" y="825987"/>
                </a:lnTo>
                <a:lnTo>
                  <a:pt x="165687" y="808189"/>
                </a:lnTo>
                <a:lnTo>
                  <a:pt x="124635" y="783271"/>
                </a:lnTo>
                <a:lnTo>
                  <a:pt x="87836" y="751234"/>
                </a:lnTo>
                <a:lnTo>
                  <a:pt x="56585" y="713649"/>
                </a:lnTo>
                <a:lnTo>
                  <a:pt x="32175" y="672088"/>
                </a:lnTo>
                <a:lnTo>
                  <a:pt x="14608" y="626552"/>
                </a:lnTo>
                <a:lnTo>
                  <a:pt x="3883" y="577040"/>
                </a:lnTo>
                <a:lnTo>
                  <a:pt x="0" y="523552"/>
                </a:lnTo>
                <a:lnTo>
                  <a:pt x="3097" y="470804"/>
                </a:lnTo>
                <a:lnTo>
                  <a:pt x="12389" y="418888"/>
                </a:lnTo>
                <a:lnTo>
                  <a:pt x="27876" y="367804"/>
                </a:lnTo>
                <a:lnTo>
                  <a:pt x="49558" y="317552"/>
                </a:lnTo>
                <a:lnTo>
                  <a:pt x="77434" y="268132"/>
                </a:lnTo>
                <a:lnTo>
                  <a:pt x="104370" y="228709"/>
                </a:lnTo>
                <a:lnTo>
                  <a:pt x="133552" y="192110"/>
                </a:lnTo>
                <a:lnTo>
                  <a:pt x="164982" y="158337"/>
                </a:lnTo>
                <a:lnTo>
                  <a:pt x="198659" y="127388"/>
                </a:lnTo>
                <a:lnTo>
                  <a:pt x="234584" y="99265"/>
                </a:lnTo>
                <a:lnTo>
                  <a:pt x="272755" y="73967"/>
                </a:lnTo>
                <a:lnTo>
                  <a:pt x="319910" y="48125"/>
                </a:lnTo>
                <a:lnTo>
                  <a:pt x="367064" y="27922"/>
                </a:lnTo>
                <a:lnTo>
                  <a:pt x="414219" y="13360"/>
                </a:lnTo>
                <a:lnTo>
                  <a:pt x="461373" y="4438"/>
                </a:lnTo>
                <a:lnTo>
                  <a:pt x="508527" y="1155"/>
                </a:lnTo>
                <a:lnTo>
                  <a:pt x="557863" y="4839"/>
                </a:lnTo>
                <a:lnTo>
                  <a:pt x="601854" y="15891"/>
                </a:lnTo>
                <a:lnTo>
                  <a:pt x="640499" y="34311"/>
                </a:lnTo>
                <a:lnTo>
                  <a:pt x="673799" y="60098"/>
                </a:lnTo>
                <a:lnTo>
                  <a:pt x="698840" y="88992"/>
                </a:lnTo>
                <a:lnTo>
                  <a:pt x="701537" y="94771"/>
                </a:lnTo>
                <a:lnTo>
                  <a:pt x="704787" y="92892"/>
                </a:lnTo>
                <a:lnTo>
                  <a:pt x="711072" y="87258"/>
                </a:lnTo>
                <a:lnTo>
                  <a:pt x="720390" y="77868"/>
                </a:lnTo>
                <a:lnTo>
                  <a:pt x="732742" y="64721"/>
                </a:lnTo>
                <a:lnTo>
                  <a:pt x="738135" y="60098"/>
                </a:lnTo>
                <a:lnTo>
                  <a:pt x="743914" y="54705"/>
                </a:lnTo>
                <a:lnTo>
                  <a:pt x="774734" y="23885"/>
                </a:lnTo>
                <a:lnTo>
                  <a:pt x="778586" y="19647"/>
                </a:lnTo>
                <a:lnTo>
                  <a:pt x="780127" y="17336"/>
                </a:lnTo>
                <a:lnTo>
                  <a:pt x="797464" y="0"/>
                </a:lnTo>
                <a:lnTo>
                  <a:pt x="815185" y="0"/>
                </a:lnTo>
                <a:lnTo>
                  <a:pt x="820578" y="2696"/>
                </a:lnTo>
                <a:lnTo>
                  <a:pt x="820578" y="8090"/>
                </a:lnTo>
                <a:lnTo>
                  <a:pt x="818267" y="19719"/>
                </a:lnTo>
                <a:lnTo>
                  <a:pt x="811332" y="49985"/>
                </a:lnTo>
                <a:lnTo>
                  <a:pt x="783595" y="166427"/>
                </a:lnTo>
                <a:lnTo>
                  <a:pt x="744588" y="317685"/>
                </a:lnTo>
                <a:lnTo>
                  <a:pt x="741988" y="328231"/>
                </a:lnTo>
                <a:lnTo>
                  <a:pt x="715406" y="337477"/>
                </a:lnTo>
                <a:lnTo>
                  <a:pt x="696914" y="337477"/>
                </a:lnTo>
                <a:lnTo>
                  <a:pt x="692291" y="332854"/>
                </a:lnTo>
                <a:lnTo>
                  <a:pt x="689979" y="329387"/>
                </a:lnTo>
                <a:lnTo>
                  <a:pt x="689979" y="326305"/>
                </a:lnTo>
                <a:lnTo>
                  <a:pt x="691905" y="314362"/>
                </a:lnTo>
                <a:lnTo>
                  <a:pt x="692676" y="306657"/>
                </a:lnTo>
                <a:lnTo>
                  <a:pt x="693952" y="287491"/>
                </a:lnTo>
                <a:lnTo>
                  <a:pt x="694530" y="268999"/>
                </a:lnTo>
                <a:lnTo>
                  <a:pt x="694602" y="258886"/>
                </a:lnTo>
                <a:lnTo>
                  <a:pt x="692291" y="219158"/>
                </a:lnTo>
                <a:lnTo>
                  <a:pt x="673799" y="147501"/>
                </a:lnTo>
                <a:lnTo>
                  <a:pt x="635876" y="88703"/>
                </a:lnTo>
                <a:lnTo>
                  <a:pt x="572888" y="57498"/>
                </a:lnTo>
                <a:lnTo>
                  <a:pt x="531642" y="53164"/>
                </a:lnTo>
                <a:lnTo>
                  <a:pt x="521024" y="53380"/>
                </a:lnTo>
                <a:lnTo>
                  <a:pt x="473638" y="58870"/>
                </a:lnTo>
                <a:lnTo>
                  <a:pt x="425314" y="71656"/>
                </a:lnTo>
                <a:lnTo>
                  <a:pt x="389197" y="85525"/>
                </a:lnTo>
                <a:lnTo>
                  <a:pt x="354813" y="104017"/>
                </a:lnTo>
                <a:lnTo>
                  <a:pt x="319852" y="128287"/>
                </a:lnTo>
                <a:lnTo>
                  <a:pt x="282001" y="159492"/>
                </a:lnTo>
                <a:lnTo>
                  <a:pt x="245595" y="197343"/>
                </a:lnTo>
                <a:lnTo>
                  <a:pt x="214968" y="241550"/>
                </a:lnTo>
                <a:lnTo>
                  <a:pt x="187519" y="294714"/>
                </a:lnTo>
                <a:lnTo>
                  <a:pt x="160648" y="359436"/>
                </a:lnTo>
                <a:lnTo>
                  <a:pt x="148440" y="395553"/>
                </a:lnTo>
                <a:lnTo>
                  <a:pt x="138400" y="433404"/>
                </a:lnTo>
                <a:lnTo>
                  <a:pt x="130526" y="472988"/>
                </a:lnTo>
                <a:lnTo>
                  <a:pt x="124820" y="514306"/>
                </a:lnTo>
                <a:lnTo>
                  <a:pt x="122508" y="559380"/>
                </a:lnTo>
                <a:lnTo>
                  <a:pt x="123520" y="586323"/>
                </a:lnTo>
                <a:lnTo>
                  <a:pt x="131610" y="635443"/>
                </a:lnTo>
                <a:lnTo>
                  <a:pt x="147357" y="677772"/>
                </a:lnTo>
                <a:lnTo>
                  <a:pt x="168160" y="710710"/>
                </a:lnTo>
                <a:lnTo>
                  <a:pt x="207456" y="744877"/>
                </a:lnTo>
                <a:lnTo>
                  <a:pt x="253974" y="770087"/>
                </a:lnTo>
                <a:lnTo>
                  <a:pt x="298182" y="782439"/>
                </a:lnTo>
                <a:lnTo>
                  <a:pt x="337838" y="786340"/>
                </a:lnTo>
                <a:lnTo>
                  <a:pt x="350190" y="787062"/>
                </a:lnTo>
                <a:lnTo>
                  <a:pt x="380745" y="785401"/>
                </a:lnTo>
                <a:lnTo>
                  <a:pt x="437955" y="772109"/>
                </a:lnTo>
                <a:lnTo>
                  <a:pt x="488591" y="746250"/>
                </a:lnTo>
                <a:lnTo>
                  <a:pt x="524419" y="712155"/>
                </a:lnTo>
                <a:lnTo>
                  <a:pt x="542333" y="671776"/>
                </a:lnTo>
                <a:lnTo>
                  <a:pt x="553601" y="628725"/>
                </a:lnTo>
                <a:lnTo>
                  <a:pt x="564003" y="586251"/>
                </a:lnTo>
                <a:lnTo>
                  <a:pt x="527597" y="553890"/>
                </a:lnTo>
                <a:lnTo>
                  <a:pt x="483101" y="552446"/>
                </a:lnTo>
                <a:lnTo>
                  <a:pt x="440338" y="552446"/>
                </a:lnTo>
                <a:lnTo>
                  <a:pt x="435715" y="547823"/>
                </a:lnTo>
                <a:lnTo>
                  <a:pt x="433404" y="544741"/>
                </a:lnTo>
                <a:lnTo>
                  <a:pt x="433404" y="541659"/>
                </a:lnTo>
                <a:lnTo>
                  <a:pt x="435715" y="521240"/>
                </a:lnTo>
                <a:lnTo>
                  <a:pt x="438797" y="511224"/>
                </a:lnTo>
                <a:lnTo>
                  <a:pt x="442650" y="503904"/>
                </a:lnTo>
                <a:lnTo>
                  <a:pt x="447273" y="499281"/>
                </a:lnTo>
                <a:lnTo>
                  <a:pt x="466920" y="499281"/>
                </a:lnTo>
                <a:lnTo>
                  <a:pt x="494369" y="500293"/>
                </a:lnTo>
                <a:lnTo>
                  <a:pt x="530486" y="501015"/>
                </a:lnTo>
                <a:lnTo>
                  <a:pt x="575272" y="501448"/>
                </a:lnTo>
                <a:lnTo>
                  <a:pt x="717284" y="501521"/>
                </a:lnTo>
                <a:lnTo>
                  <a:pt x="738087" y="500943"/>
                </a:lnTo>
                <a:lnTo>
                  <a:pt x="753930" y="499667"/>
                </a:lnTo>
                <a:lnTo>
                  <a:pt x="758553" y="499667"/>
                </a:lnTo>
                <a:lnTo>
                  <a:pt x="759324" y="500437"/>
                </a:lnTo>
                <a:lnTo>
                  <a:pt x="770111" y="500437"/>
                </a:lnTo>
                <a:lnTo>
                  <a:pt x="775504" y="503904"/>
                </a:lnTo>
                <a:lnTo>
                  <a:pt x="775504" y="512380"/>
                </a:lnTo>
                <a:lnTo>
                  <a:pt x="773193" y="527019"/>
                </a:lnTo>
                <a:lnTo>
                  <a:pt x="732670" y="552662"/>
                </a:lnTo>
                <a:lnTo>
                  <a:pt x="720895" y="553312"/>
                </a:lnTo>
                <a:lnTo>
                  <a:pt x="683045" y="572599"/>
                </a:lnTo>
                <a:lnTo>
                  <a:pt x="669176" y="625258"/>
                </a:lnTo>
                <a:lnTo>
                  <a:pt x="651840" y="689979"/>
                </a:lnTo>
                <a:lnTo>
                  <a:pt x="638982" y="741771"/>
                </a:lnTo>
                <a:lnTo>
                  <a:pt x="629303" y="779261"/>
                </a:lnTo>
                <a:lnTo>
                  <a:pt x="616012" y="813644"/>
                </a:lnTo>
                <a:lnTo>
                  <a:pt x="613700" y="813644"/>
                </a:lnTo>
                <a:lnTo>
                  <a:pt x="581339" y="790529"/>
                </a:lnTo>
                <a:lnTo>
                  <a:pt x="554757" y="754701"/>
                </a:lnTo>
                <a:lnTo>
                  <a:pt x="554757" y="753930"/>
                </a:lnTo>
                <a:lnTo>
                  <a:pt x="553987" y="753930"/>
                </a:lnTo>
                <a:lnTo>
                  <a:pt x="550905" y="755472"/>
                </a:lnTo>
                <a:lnTo>
                  <a:pt x="548593" y="757398"/>
                </a:lnTo>
                <a:lnTo>
                  <a:pt x="545511" y="760480"/>
                </a:lnTo>
                <a:lnTo>
                  <a:pt x="508897" y="789188"/>
                </a:lnTo>
                <a:lnTo>
                  <a:pt x="467475" y="811517"/>
                </a:lnTo>
                <a:lnTo>
                  <a:pt x="421245" y="827467"/>
                </a:lnTo>
                <a:lnTo>
                  <a:pt x="370208" y="837036"/>
                </a:lnTo>
                <a:lnTo>
                  <a:pt x="314362" y="8402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3360809" y="5074431"/>
            <a:ext cx="276225" cy="1156335"/>
          </a:xfrm>
          <a:custGeom>
            <a:avLst/>
            <a:gdLst/>
            <a:ahLst/>
            <a:cxnLst/>
            <a:rect l="l" t="t" r="r" b="b"/>
            <a:pathLst>
              <a:path w="276225" h="1156335">
                <a:moveTo>
                  <a:pt x="270444" y="1155744"/>
                </a:moveTo>
                <a:lnTo>
                  <a:pt x="240394" y="1155744"/>
                </a:lnTo>
                <a:lnTo>
                  <a:pt x="208034" y="1128007"/>
                </a:lnTo>
                <a:lnTo>
                  <a:pt x="173458" y="1093912"/>
                </a:lnTo>
                <a:lnTo>
                  <a:pt x="142156" y="1057121"/>
                </a:lnTo>
                <a:lnTo>
                  <a:pt x="114129" y="1017633"/>
                </a:lnTo>
                <a:lnTo>
                  <a:pt x="89377" y="975448"/>
                </a:lnTo>
                <a:lnTo>
                  <a:pt x="67900" y="930567"/>
                </a:lnTo>
                <a:lnTo>
                  <a:pt x="49697" y="882989"/>
                </a:lnTo>
                <a:lnTo>
                  <a:pt x="34511" y="833741"/>
                </a:lnTo>
                <a:lnTo>
                  <a:pt x="22087" y="783851"/>
                </a:lnTo>
                <a:lnTo>
                  <a:pt x="12424" y="733320"/>
                </a:lnTo>
                <a:lnTo>
                  <a:pt x="5521" y="682146"/>
                </a:lnTo>
                <a:lnTo>
                  <a:pt x="1380" y="630330"/>
                </a:lnTo>
                <a:lnTo>
                  <a:pt x="0" y="577872"/>
                </a:lnTo>
                <a:lnTo>
                  <a:pt x="722" y="538504"/>
                </a:lnTo>
                <a:lnTo>
                  <a:pt x="2889" y="500148"/>
                </a:lnTo>
                <a:lnTo>
                  <a:pt x="11557" y="426469"/>
                </a:lnTo>
                <a:lnTo>
                  <a:pt x="23981" y="359725"/>
                </a:lnTo>
                <a:lnTo>
                  <a:pt x="38139" y="302805"/>
                </a:lnTo>
                <a:lnTo>
                  <a:pt x="56342" y="251374"/>
                </a:lnTo>
                <a:lnTo>
                  <a:pt x="80902" y="201099"/>
                </a:lnTo>
                <a:lnTo>
                  <a:pt x="116007" y="138906"/>
                </a:lnTo>
                <a:lnTo>
                  <a:pt x="145045" y="94771"/>
                </a:lnTo>
                <a:lnTo>
                  <a:pt x="173361" y="63565"/>
                </a:lnTo>
                <a:lnTo>
                  <a:pt x="199077" y="37561"/>
                </a:lnTo>
                <a:lnTo>
                  <a:pt x="206950" y="29327"/>
                </a:lnTo>
                <a:lnTo>
                  <a:pt x="240394" y="0"/>
                </a:lnTo>
                <a:lnTo>
                  <a:pt x="270829" y="0"/>
                </a:lnTo>
                <a:lnTo>
                  <a:pt x="276223" y="3467"/>
                </a:lnTo>
                <a:lnTo>
                  <a:pt x="276223" y="10401"/>
                </a:lnTo>
                <a:lnTo>
                  <a:pt x="274995" y="13218"/>
                </a:lnTo>
                <a:lnTo>
                  <a:pt x="271311" y="18202"/>
                </a:lnTo>
                <a:lnTo>
                  <a:pt x="265171" y="25354"/>
                </a:lnTo>
                <a:lnTo>
                  <a:pt x="256575" y="34672"/>
                </a:lnTo>
                <a:lnTo>
                  <a:pt x="246245" y="46302"/>
                </a:lnTo>
                <a:lnTo>
                  <a:pt x="222553" y="76929"/>
                </a:lnTo>
                <a:lnTo>
                  <a:pt x="195248" y="117308"/>
                </a:lnTo>
                <a:lnTo>
                  <a:pt x="166932" y="167005"/>
                </a:lnTo>
                <a:lnTo>
                  <a:pt x="138689" y="227392"/>
                </a:lnTo>
                <a:lnTo>
                  <a:pt x="125976" y="264665"/>
                </a:lnTo>
                <a:lnTo>
                  <a:pt x="114418" y="307139"/>
                </a:lnTo>
                <a:lnTo>
                  <a:pt x="104017" y="354813"/>
                </a:lnTo>
                <a:lnTo>
                  <a:pt x="95421" y="406461"/>
                </a:lnTo>
                <a:lnTo>
                  <a:pt x="89281" y="460853"/>
                </a:lnTo>
                <a:lnTo>
                  <a:pt x="85597" y="517990"/>
                </a:lnTo>
                <a:lnTo>
                  <a:pt x="84369" y="577872"/>
                </a:lnTo>
                <a:lnTo>
                  <a:pt x="85597" y="637682"/>
                </a:lnTo>
                <a:lnTo>
                  <a:pt x="89281" y="694602"/>
                </a:lnTo>
                <a:lnTo>
                  <a:pt x="95421" y="748633"/>
                </a:lnTo>
                <a:lnTo>
                  <a:pt x="104017" y="799775"/>
                </a:lnTo>
                <a:lnTo>
                  <a:pt x="114346" y="847088"/>
                </a:lnTo>
                <a:lnTo>
                  <a:pt x="125687" y="889634"/>
                </a:lnTo>
                <a:lnTo>
                  <a:pt x="138039" y="927413"/>
                </a:lnTo>
                <a:lnTo>
                  <a:pt x="165343" y="989606"/>
                </a:lnTo>
                <a:lnTo>
                  <a:pt x="193659" y="1039303"/>
                </a:lnTo>
                <a:lnTo>
                  <a:pt x="221903" y="1077948"/>
                </a:lnTo>
                <a:lnTo>
                  <a:pt x="246173" y="1108576"/>
                </a:lnTo>
                <a:lnTo>
                  <a:pt x="271311" y="1138697"/>
                </a:lnTo>
                <a:lnTo>
                  <a:pt x="274995" y="1143392"/>
                </a:lnTo>
                <a:lnTo>
                  <a:pt x="276223" y="1145343"/>
                </a:lnTo>
                <a:lnTo>
                  <a:pt x="276223" y="1152277"/>
                </a:lnTo>
                <a:lnTo>
                  <a:pt x="270444" y="1155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743364" y="5430402"/>
            <a:ext cx="563245" cy="523875"/>
          </a:xfrm>
          <a:custGeom>
            <a:avLst/>
            <a:gdLst/>
            <a:ahLst/>
            <a:cxnLst/>
            <a:rect l="l" t="t" r="r" b="b"/>
            <a:pathLst>
              <a:path w="563244" h="523875">
                <a:moveTo>
                  <a:pt x="344412" y="523552"/>
                </a:moveTo>
                <a:lnTo>
                  <a:pt x="306416" y="519001"/>
                </a:lnTo>
                <a:lnTo>
                  <a:pt x="273333" y="505349"/>
                </a:lnTo>
                <a:lnTo>
                  <a:pt x="245162" y="482595"/>
                </a:lnTo>
                <a:lnTo>
                  <a:pt x="221903" y="450740"/>
                </a:lnTo>
                <a:lnTo>
                  <a:pt x="197343" y="482090"/>
                </a:lnTo>
                <a:lnTo>
                  <a:pt x="171050" y="504482"/>
                </a:lnTo>
                <a:lnTo>
                  <a:pt x="143023" y="517918"/>
                </a:lnTo>
                <a:lnTo>
                  <a:pt x="113263" y="522396"/>
                </a:lnTo>
                <a:lnTo>
                  <a:pt x="106328" y="522396"/>
                </a:lnTo>
                <a:lnTo>
                  <a:pt x="57787" y="514884"/>
                </a:lnTo>
                <a:lnTo>
                  <a:pt x="25426" y="492347"/>
                </a:lnTo>
                <a:lnTo>
                  <a:pt x="2022" y="445323"/>
                </a:lnTo>
                <a:lnTo>
                  <a:pt x="0" y="428781"/>
                </a:lnTo>
                <a:lnTo>
                  <a:pt x="1372" y="411156"/>
                </a:lnTo>
                <a:lnTo>
                  <a:pt x="21959" y="368682"/>
                </a:lnTo>
                <a:lnTo>
                  <a:pt x="59448" y="347012"/>
                </a:lnTo>
                <a:lnTo>
                  <a:pt x="73967" y="345567"/>
                </a:lnTo>
                <a:lnTo>
                  <a:pt x="95710" y="348601"/>
                </a:lnTo>
                <a:lnTo>
                  <a:pt x="123664" y="394109"/>
                </a:lnTo>
                <a:lnTo>
                  <a:pt x="109795" y="434560"/>
                </a:lnTo>
                <a:lnTo>
                  <a:pt x="74738" y="461527"/>
                </a:lnTo>
                <a:lnTo>
                  <a:pt x="68188" y="463453"/>
                </a:lnTo>
                <a:lnTo>
                  <a:pt x="64721" y="464609"/>
                </a:lnTo>
                <a:lnTo>
                  <a:pt x="64721" y="465380"/>
                </a:lnTo>
                <a:lnTo>
                  <a:pt x="67033" y="466920"/>
                </a:lnTo>
                <a:lnTo>
                  <a:pt x="76279" y="471543"/>
                </a:lnTo>
                <a:lnTo>
                  <a:pt x="82443" y="474240"/>
                </a:lnTo>
                <a:lnTo>
                  <a:pt x="97853" y="480404"/>
                </a:lnTo>
                <a:lnTo>
                  <a:pt x="105172" y="481560"/>
                </a:lnTo>
                <a:lnTo>
                  <a:pt x="112107" y="480789"/>
                </a:lnTo>
                <a:lnTo>
                  <a:pt x="150824" y="467787"/>
                </a:lnTo>
                <a:lnTo>
                  <a:pt x="183763" y="428781"/>
                </a:lnTo>
                <a:lnTo>
                  <a:pt x="202616" y="377639"/>
                </a:lnTo>
                <a:lnTo>
                  <a:pt x="226526" y="288936"/>
                </a:lnTo>
                <a:lnTo>
                  <a:pt x="242706" y="225370"/>
                </a:lnTo>
                <a:lnTo>
                  <a:pt x="259175" y="158192"/>
                </a:lnTo>
                <a:lnTo>
                  <a:pt x="266615" y="112035"/>
                </a:lnTo>
                <a:lnTo>
                  <a:pt x="266977" y="104017"/>
                </a:lnTo>
                <a:lnTo>
                  <a:pt x="265893" y="88992"/>
                </a:lnTo>
                <a:lnTo>
                  <a:pt x="240683" y="51719"/>
                </a:lnTo>
                <a:lnTo>
                  <a:pt x="210345" y="43918"/>
                </a:lnTo>
                <a:lnTo>
                  <a:pt x="187591" y="46229"/>
                </a:lnTo>
                <a:lnTo>
                  <a:pt x="144251" y="64721"/>
                </a:lnTo>
                <a:lnTo>
                  <a:pt x="104956" y="100694"/>
                </a:lnTo>
                <a:lnTo>
                  <a:pt x="76640" y="148079"/>
                </a:lnTo>
                <a:lnTo>
                  <a:pt x="65492" y="182607"/>
                </a:lnTo>
                <a:lnTo>
                  <a:pt x="63565" y="186460"/>
                </a:lnTo>
                <a:lnTo>
                  <a:pt x="58943" y="188001"/>
                </a:lnTo>
                <a:lnTo>
                  <a:pt x="52779" y="188771"/>
                </a:lnTo>
                <a:lnTo>
                  <a:pt x="42762" y="189542"/>
                </a:lnTo>
                <a:lnTo>
                  <a:pt x="26582" y="189542"/>
                </a:lnTo>
                <a:lnTo>
                  <a:pt x="21959" y="184919"/>
                </a:lnTo>
                <a:lnTo>
                  <a:pt x="19647" y="180681"/>
                </a:lnTo>
                <a:lnTo>
                  <a:pt x="19647" y="176828"/>
                </a:lnTo>
                <a:lnTo>
                  <a:pt x="39295" y="124531"/>
                </a:lnTo>
                <a:lnTo>
                  <a:pt x="82057" y="64721"/>
                </a:lnTo>
                <a:lnTo>
                  <a:pt x="110807" y="36839"/>
                </a:lnTo>
                <a:lnTo>
                  <a:pt x="177840" y="4478"/>
                </a:lnTo>
                <a:lnTo>
                  <a:pt x="216124" y="0"/>
                </a:lnTo>
                <a:lnTo>
                  <a:pt x="235916" y="1300"/>
                </a:lnTo>
                <a:lnTo>
                  <a:pt x="272900" y="11701"/>
                </a:lnTo>
                <a:lnTo>
                  <a:pt x="305766" y="31855"/>
                </a:lnTo>
                <a:lnTo>
                  <a:pt x="339789" y="72811"/>
                </a:lnTo>
                <a:lnTo>
                  <a:pt x="365287" y="40956"/>
                </a:lnTo>
                <a:lnTo>
                  <a:pt x="393242" y="18202"/>
                </a:lnTo>
                <a:lnTo>
                  <a:pt x="423652" y="4550"/>
                </a:lnTo>
                <a:lnTo>
                  <a:pt x="456519" y="0"/>
                </a:lnTo>
                <a:lnTo>
                  <a:pt x="477178" y="1589"/>
                </a:lnTo>
                <a:lnTo>
                  <a:pt x="514162" y="14302"/>
                </a:lnTo>
                <a:lnTo>
                  <a:pt x="544211" y="39223"/>
                </a:lnTo>
                <a:lnTo>
                  <a:pt x="562847" y="93615"/>
                </a:lnTo>
                <a:lnTo>
                  <a:pt x="561836" y="109579"/>
                </a:lnTo>
                <a:lnTo>
                  <a:pt x="546667" y="147935"/>
                </a:lnTo>
                <a:lnTo>
                  <a:pt x="515462" y="173361"/>
                </a:lnTo>
                <a:lnTo>
                  <a:pt x="488880" y="177984"/>
                </a:lnTo>
                <a:lnTo>
                  <a:pt x="478406" y="177190"/>
                </a:lnTo>
                <a:lnTo>
                  <a:pt x="442650" y="150535"/>
                </a:lnTo>
                <a:lnTo>
                  <a:pt x="442794" y="107267"/>
                </a:lnTo>
                <a:lnTo>
                  <a:pt x="471688" y="70861"/>
                </a:lnTo>
                <a:lnTo>
                  <a:pt x="496970" y="58942"/>
                </a:lnTo>
                <a:lnTo>
                  <a:pt x="489313" y="52369"/>
                </a:lnTo>
                <a:lnTo>
                  <a:pt x="479056" y="47674"/>
                </a:lnTo>
                <a:lnTo>
                  <a:pt x="466198" y="44857"/>
                </a:lnTo>
                <a:lnTo>
                  <a:pt x="450740" y="43918"/>
                </a:lnTo>
                <a:lnTo>
                  <a:pt x="440724" y="43918"/>
                </a:lnTo>
                <a:lnTo>
                  <a:pt x="390641" y="74545"/>
                </a:lnTo>
                <a:lnTo>
                  <a:pt x="364059" y="122508"/>
                </a:lnTo>
                <a:lnTo>
                  <a:pt x="342871" y="201741"/>
                </a:lnTo>
                <a:lnTo>
                  <a:pt x="325534" y="269160"/>
                </a:lnTo>
                <a:lnTo>
                  <a:pt x="312051" y="324764"/>
                </a:lnTo>
                <a:lnTo>
                  <a:pt x="302419" y="368554"/>
                </a:lnTo>
                <a:lnTo>
                  <a:pt x="294714" y="420691"/>
                </a:lnTo>
                <a:lnTo>
                  <a:pt x="295870" y="435715"/>
                </a:lnTo>
                <a:lnTo>
                  <a:pt x="322669" y="472988"/>
                </a:lnTo>
                <a:lnTo>
                  <a:pt x="353658" y="480789"/>
                </a:lnTo>
                <a:lnTo>
                  <a:pt x="374967" y="478406"/>
                </a:lnTo>
                <a:lnTo>
                  <a:pt x="417151" y="459336"/>
                </a:lnTo>
                <a:lnTo>
                  <a:pt x="457169" y="422497"/>
                </a:lnTo>
                <a:lnTo>
                  <a:pt x="485485" y="375689"/>
                </a:lnTo>
                <a:lnTo>
                  <a:pt x="496970" y="341329"/>
                </a:lnTo>
                <a:lnTo>
                  <a:pt x="499281" y="337092"/>
                </a:lnTo>
                <a:lnTo>
                  <a:pt x="503904" y="335551"/>
                </a:lnTo>
                <a:lnTo>
                  <a:pt x="510068" y="334780"/>
                </a:lnTo>
                <a:lnTo>
                  <a:pt x="520085" y="334010"/>
                </a:lnTo>
                <a:lnTo>
                  <a:pt x="536265" y="334010"/>
                </a:lnTo>
                <a:lnTo>
                  <a:pt x="542044" y="337092"/>
                </a:lnTo>
                <a:lnTo>
                  <a:pt x="542044" y="344026"/>
                </a:lnTo>
                <a:lnTo>
                  <a:pt x="528319" y="387969"/>
                </a:lnTo>
                <a:lnTo>
                  <a:pt x="492491" y="446334"/>
                </a:lnTo>
                <a:lnTo>
                  <a:pt x="440411" y="494947"/>
                </a:lnTo>
                <a:lnTo>
                  <a:pt x="378578" y="520374"/>
                </a:lnTo>
                <a:lnTo>
                  <a:pt x="344412" y="5235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4427530" y="5074431"/>
            <a:ext cx="276225" cy="1156335"/>
          </a:xfrm>
          <a:custGeom>
            <a:avLst/>
            <a:gdLst/>
            <a:ahLst/>
            <a:cxnLst/>
            <a:rect l="l" t="t" r="r" b="b"/>
            <a:pathLst>
              <a:path w="276225" h="1156335">
                <a:moveTo>
                  <a:pt x="35828" y="1155744"/>
                </a:moveTo>
                <a:lnTo>
                  <a:pt x="6934" y="1155744"/>
                </a:lnTo>
                <a:lnTo>
                  <a:pt x="5008" y="1154589"/>
                </a:lnTo>
                <a:lnTo>
                  <a:pt x="1926" y="1149966"/>
                </a:lnTo>
                <a:lnTo>
                  <a:pt x="770" y="1146498"/>
                </a:lnTo>
                <a:lnTo>
                  <a:pt x="0" y="1141876"/>
                </a:lnTo>
                <a:lnTo>
                  <a:pt x="12713" y="1126851"/>
                </a:lnTo>
                <a:lnTo>
                  <a:pt x="41325" y="1094610"/>
                </a:lnTo>
                <a:lnTo>
                  <a:pt x="67450" y="1059914"/>
                </a:lnTo>
                <a:lnTo>
                  <a:pt x="91087" y="1022762"/>
                </a:lnTo>
                <a:lnTo>
                  <a:pt x="112235" y="983153"/>
                </a:lnTo>
                <a:lnTo>
                  <a:pt x="130896" y="941089"/>
                </a:lnTo>
                <a:lnTo>
                  <a:pt x="147068" y="896569"/>
                </a:lnTo>
                <a:lnTo>
                  <a:pt x="160752" y="849592"/>
                </a:lnTo>
                <a:lnTo>
                  <a:pt x="171949" y="800160"/>
                </a:lnTo>
                <a:lnTo>
                  <a:pt x="180657" y="748272"/>
                </a:lnTo>
                <a:lnTo>
                  <a:pt x="186877" y="693928"/>
                </a:lnTo>
                <a:lnTo>
                  <a:pt x="190609" y="637128"/>
                </a:lnTo>
                <a:lnTo>
                  <a:pt x="191853" y="577872"/>
                </a:lnTo>
                <a:lnTo>
                  <a:pt x="190609" y="518616"/>
                </a:lnTo>
                <a:lnTo>
                  <a:pt x="186877" y="461816"/>
                </a:lnTo>
                <a:lnTo>
                  <a:pt x="180657" y="407472"/>
                </a:lnTo>
                <a:lnTo>
                  <a:pt x="171949" y="355584"/>
                </a:lnTo>
                <a:lnTo>
                  <a:pt x="160752" y="306152"/>
                </a:lnTo>
                <a:lnTo>
                  <a:pt x="147068" y="259175"/>
                </a:lnTo>
                <a:lnTo>
                  <a:pt x="130896" y="214655"/>
                </a:lnTo>
                <a:lnTo>
                  <a:pt x="112235" y="172591"/>
                </a:lnTo>
                <a:lnTo>
                  <a:pt x="91087" y="132982"/>
                </a:lnTo>
                <a:lnTo>
                  <a:pt x="67450" y="95830"/>
                </a:lnTo>
                <a:lnTo>
                  <a:pt x="41325" y="61134"/>
                </a:lnTo>
                <a:lnTo>
                  <a:pt x="12713" y="28893"/>
                </a:lnTo>
                <a:lnTo>
                  <a:pt x="0" y="13868"/>
                </a:lnTo>
                <a:lnTo>
                  <a:pt x="0" y="7704"/>
                </a:lnTo>
                <a:lnTo>
                  <a:pt x="1926" y="3467"/>
                </a:lnTo>
                <a:lnTo>
                  <a:pt x="5778" y="1155"/>
                </a:lnTo>
                <a:lnTo>
                  <a:pt x="10401" y="0"/>
                </a:lnTo>
                <a:lnTo>
                  <a:pt x="35828" y="0"/>
                </a:lnTo>
                <a:lnTo>
                  <a:pt x="68188" y="27737"/>
                </a:lnTo>
                <a:lnTo>
                  <a:pt x="102764" y="61832"/>
                </a:lnTo>
                <a:lnTo>
                  <a:pt x="134066" y="98623"/>
                </a:lnTo>
                <a:lnTo>
                  <a:pt x="162093" y="138111"/>
                </a:lnTo>
                <a:lnTo>
                  <a:pt x="186845" y="180296"/>
                </a:lnTo>
                <a:lnTo>
                  <a:pt x="208323" y="225177"/>
                </a:lnTo>
                <a:lnTo>
                  <a:pt x="226526" y="272755"/>
                </a:lnTo>
                <a:lnTo>
                  <a:pt x="241711" y="322003"/>
                </a:lnTo>
                <a:lnTo>
                  <a:pt x="254135" y="371893"/>
                </a:lnTo>
                <a:lnTo>
                  <a:pt x="263798" y="422424"/>
                </a:lnTo>
                <a:lnTo>
                  <a:pt x="270701" y="473598"/>
                </a:lnTo>
                <a:lnTo>
                  <a:pt x="274842" y="525414"/>
                </a:lnTo>
                <a:lnTo>
                  <a:pt x="276223" y="577872"/>
                </a:lnTo>
                <a:lnTo>
                  <a:pt x="275500" y="616806"/>
                </a:lnTo>
                <a:lnTo>
                  <a:pt x="273333" y="655018"/>
                </a:lnTo>
                <a:lnTo>
                  <a:pt x="264665" y="729275"/>
                </a:lnTo>
                <a:lnTo>
                  <a:pt x="252241" y="796597"/>
                </a:lnTo>
                <a:lnTo>
                  <a:pt x="238083" y="852939"/>
                </a:lnTo>
                <a:lnTo>
                  <a:pt x="219880" y="903792"/>
                </a:lnTo>
                <a:lnTo>
                  <a:pt x="195320" y="954645"/>
                </a:lnTo>
                <a:lnTo>
                  <a:pt x="170472" y="999430"/>
                </a:lnTo>
                <a:lnTo>
                  <a:pt x="142373" y="1045732"/>
                </a:lnTo>
                <a:lnTo>
                  <a:pt x="104017" y="1091023"/>
                </a:lnTo>
                <a:lnTo>
                  <a:pt x="67033" y="1129162"/>
                </a:lnTo>
                <a:lnTo>
                  <a:pt x="40451" y="1151122"/>
                </a:lnTo>
                <a:lnTo>
                  <a:pt x="35828" y="11557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1959" y="2366420"/>
            <a:ext cx="3908814" cy="523544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93994" y="2366420"/>
            <a:ext cx="3873758" cy="523544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434145" y="2366420"/>
            <a:ext cx="3951498" cy="523544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98670" y="8058417"/>
            <a:ext cx="1747916" cy="761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61947" y="8066864"/>
            <a:ext cx="2194215" cy="7529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568913" y="8059369"/>
            <a:ext cx="1679863" cy="76175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098" cy="113085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7184" y="3514052"/>
            <a:ext cx="8941809" cy="334628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49569" y="7546652"/>
            <a:ext cx="3511286" cy="247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880" y="887883"/>
            <a:ext cx="7615665" cy="6522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29025" y="2413519"/>
            <a:ext cx="630555" cy="312420"/>
            <a:chOff x="1129025" y="2413519"/>
            <a:chExt cx="630555" cy="312420"/>
          </a:xfrm>
        </p:grpSpPr>
        <p:sp>
          <p:nvSpPr>
            <p:cNvPr id="4" name="object 4"/>
            <p:cNvSpPr/>
            <p:nvPr/>
          </p:nvSpPr>
          <p:spPr>
            <a:xfrm>
              <a:off x="1129025" y="2413519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740" y="2537731"/>
              <a:ext cx="220094" cy="1878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06498" y="2673274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938801" y="2435311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4967" y="2673274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129025" y="3045910"/>
            <a:ext cx="630555" cy="312420"/>
            <a:chOff x="1129025" y="3045910"/>
            <a:chExt cx="630555" cy="312420"/>
          </a:xfrm>
        </p:grpSpPr>
        <p:sp>
          <p:nvSpPr>
            <p:cNvPr id="10" name="object 10"/>
            <p:cNvSpPr/>
            <p:nvPr/>
          </p:nvSpPr>
          <p:spPr>
            <a:xfrm>
              <a:off x="1129025" y="3045910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740" y="3170122"/>
              <a:ext cx="220094" cy="1878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06498" y="3305665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924413" y="3067701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967" y="3305665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0757" y="3687603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89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89"/>
                </a:lnTo>
                <a:lnTo>
                  <a:pt x="0" y="112306"/>
                </a:lnTo>
                <a:lnTo>
                  <a:pt x="17437" y="112306"/>
                </a:lnTo>
                <a:lnTo>
                  <a:pt x="17437" y="109689"/>
                </a:lnTo>
                <a:lnTo>
                  <a:pt x="20586" y="83045"/>
                </a:lnTo>
                <a:lnTo>
                  <a:pt x="30949" y="45478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55"/>
                </a:lnTo>
                <a:lnTo>
                  <a:pt x="118986" y="275297"/>
                </a:lnTo>
                <a:lnTo>
                  <a:pt x="55791" y="282714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14"/>
                </a:lnTo>
                <a:lnTo>
                  <a:pt x="214426" y="282714"/>
                </a:lnTo>
                <a:lnTo>
                  <a:pt x="189471" y="282054"/>
                </a:lnTo>
                <a:lnTo>
                  <a:pt x="164312" y="275297"/>
                </a:lnTo>
                <a:lnTo>
                  <a:pt x="164312" y="155016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33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105"/>
                </a:lnTo>
                <a:lnTo>
                  <a:pt x="265417" y="112306"/>
                </a:lnTo>
                <a:lnTo>
                  <a:pt x="282854" y="112306"/>
                </a:lnTo>
                <a:lnTo>
                  <a:pt x="282854" y="109689"/>
                </a:lnTo>
                <a:close/>
              </a:path>
              <a:path w="628650" h="302895">
                <a:moveTo>
                  <a:pt x="535203" y="282714"/>
                </a:moveTo>
                <a:lnTo>
                  <a:pt x="520090" y="282714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72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66"/>
                </a:lnTo>
                <a:lnTo>
                  <a:pt x="407936" y="118287"/>
                </a:lnTo>
                <a:lnTo>
                  <a:pt x="392899" y="128511"/>
                </a:lnTo>
                <a:lnTo>
                  <a:pt x="379171" y="142811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52"/>
                </a:lnTo>
                <a:lnTo>
                  <a:pt x="370166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32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6009"/>
                </a:lnTo>
                <a:lnTo>
                  <a:pt x="334137" y="27317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34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14"/>
                </a:lnTo>
                <a:lnTo>
                  <a:pt x="316852" y="282714"/>
                </a:lnTo>
                <a:lnTo>
                  <a:pt x="309867" y="282714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36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14"/>
                </a:lnTo>
                <a:lnTo>
                  <a:pt x="399364" y="282714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50"/>
                </a:lnTo>
                <a:lnTo>
                  <a:pt x="386029" y="159397"/>
                </a:lnTo>
                <a:lnTo>
                  <a:pt x="414794" y="130390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95"/>
                </a:lnTo>
                <a:lnTo>
                  <a:pt x="464489" y="260261"/>
                </a:lnTo>
                <a:lnTo>
                  <a:pt x="437565" y="282714"/>
                </a:lnTo>
                <a:lnTo>
                  <a:pt x="430593" y="282714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36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14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37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410"/>
                </a:lnTo>
                <a:lnTo>
                  <a:pt x="588518" y="300291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5995" y="289687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8790" y="3700092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29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67" y="393805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7485" y="4315491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39">
                <a:moveTo>
                  <a:pt x="296799" y="160820"/>
                </a:moveTo>
                <a:lnTo>
                  <a:pt x="290842" y="116039"/>
                </a:lnTo>
                <a:lnTo>
                  <a:pt x="275780" y="77901"/>
                </a:lnTo>
                <a:lnTo>
                  <a:pt x="246659" y="43332"/>
                </a:lnTo>
                <a:lnTo>
                  <a:pt x="246659" y="160820"/>
                </a:lnTo>
                <a:lnTo>
                  <a:pt x="246253" y="178498"/>
                </a:lnTo>
                <a:lnTo>
                  <a:pt x="239712" y="224015"/>
                </a:lnTo>
                <a:lnTo>
                  <a:pt x="212686" y="265861"/>
                </a:lnTo>
                <a:lnTo>
                  <a:pt x="162598" y="285877"/>
                </a:lnTo>
                <a:lnTo>
                  <a:pt x="140779" y="287210"/>
                </a:lnTo>
                <a:lnTo>
                  <a:pt x="135978" y="287210"/>
                </a:lnTo>
                <a:lnTo>
                  <a:pt x="96316" y="286334"/>
                </a:lnTo>
                <a:lnTo>
                  <a:pt x="88976" y="120180"/>
                </a:lnTo>
                <a:lnTo>
                  <a:pt x="89090" y="89649"/>
                </a:lnTo>
                <a:lnTo>
                  <a:pt x="89598" y="44894"/>
                </a:lnTo>
                <a:lnTo>
                  <a:pt x="116370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87" y="103479"/>
                </a:lnTo>
                <a:lnTo>
                  <a:pt x="246608" y="157327"/>
                </a:lnTo>
                <a:lnTo>
                  <a:pt x="246659" y="160820"/>
                </a:lnTo>
                <a:lnTo>
                  <a:pt x="246659" y="43332"/>
                </a:lnTo>
                <a:lnTo>
                  <a:pt x="207784" y="18415"/>
                </a:lnTo>
                <a:lnTo>
                  <a:pt x="189153" y="12636"/>
                </a:lnTo>
                <a:lnTo>
                  <a:pt x="182765" y="10896"/>
                </a:lnTo>
                <a:lnTo>
                  <a:pt x="176657" y="10020"/>
                </a:lnTo>
                <a:lnTo>
                  <a:pt x="87604" y="9588"/>
                </a:lnTo>
                <a:lnTo>
                  <a:pt x="0" y="9588"/>
                </a:lnTo>
                <a:lnTo>
                  <a:pt x="0" y="29641"/>
                </a:lnTo>
                <a:lnTo>
                  <a:pt x="14389" y="29641"/>
                </a:lnTo>
                <a:lnTo>
                  <a:pt x="29641" y="30657"/>
                </a:lnTo>
                <a:lnTo>
                  <a:pt x="44894" y="36169"/>
                </a:lnTo>
                <a:lnTo>
                  <a:pt x="44894" y="280670"/>
                </a:lnTo>
                <a:lnTo>
                  <a:pt x="14389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604" y="307263"/>
                </a:lnTo>
                <a:lnTo>
                  <a:pt x="172923" y="306362"/>
                </a:lnTo>
                <a:lnTo>
                  <a:pt x="227507" y="289496"/>
                </a:lnTo>
                <a:lnTo>
                  <a:pt x="264553" y="256705"/>
                </a:lnTo>
                <a:lnTo>
                  <a:pt x="288747" y="212242"/>
                </a:lnTo>
                <a:lnTo>
                  <a:pt x="294792" y="187401"/>
                </a:lnTo>
                <a:lnTo>
                  <a:pt x="296799" y="160820"/>
                </a:lnTo>
                <a:close/>
              </a:path>
              <a:path w="542289" h="307339">
                <a:moveTo>
                  <a:pt x="483349" y="25565"/>
                </a:moveTo>
                <a:lnTo>
                  <a:pt x="447167" y="0"/>
                </a:lnTo>
                <a:lnTo>
                  <a:pt x="443395" y="431"/>
                </a:lnTo>
                <a:lnTo>
                  <a:pt x="437438" y="431"/>
                </a:lnTo>
                <a:lnTo>
                  <a:pt x="395744" y="16129"/>
                </a:lnTo>
                <a:lnTo>
                  <a:pt x="367842" y="57086"/>
                </a:lnTo>
                <a:lnTo>
                  <a:pt x="366547" y="90652"/>
                </a:lnTo>
                <a:lnTo>
                  <a:pt x="366547" y="119418"/>
                </a:lnTo>
                <a:lnTo>
                  <a:pt x="335597" y="119418"/>
                </a:lnTo>
                <a:lnTo>
                  <a:pt x="335597" y="139458"/>
                </a:lnTo>
                <a:lnTo>
                  <a:pt x="366547" y="139458"/>
                </a:lnTo>
                <a:lnTo>
                  <a:pt x="366547" y="209638"/>
                </a:lnTo>
                <a:lnTo>
                  <a:pt x="366293" y="276313"/>
                </a:lnTo>
                <a:lnTo>
                  <a:pt x="347649" y="287210"/>
                </a:lnTo>
                <a:lnTo>
                  <a:pt x="332549" y="287210"/>
                </a:lnTo>
                <a:lnTo>
                  <a:pt x="332549" y="307263"/>
                </a:lnTo>
                <a:lnTo>
                  <a:pt x="336029" y="307263"/>
                </a:lnTo>
                <a:lnTo>
                  <a:pt x="340550" y="306692"/>
                </a:lnTo>
                <a:lnTo>
                  <a:pt x="350202" y="306273"/>
                </a:lnTo>
                <a:lnTo>
                  <a:pt x="364959" y="306031"/>
                </a:lnTo>
                <a:lnTo>
                  <a:pt x="384848" y="305955"/>
                </a:lnTo>
                <a:lnTo>
                  <a:pt x="422440" y="306273"/>
                </a:lnTo>
                <a:lnTo>
                  <a:pt x="433793" y="306692"/>
                </a:lnTo>
                <a:lnTo>
                  <a:pt x="440194" y="307263"/>
                </a:lnTo>
                <a:lnTo>
                  <a:pt x="444119" y="307263"/>
                </a:lnTo>
                <a:lnTo>
                  <a:pt x="444119" y="287210"/>
                </a:lnTo>
                <a:lnTo>
                  <a:pt x="430606" y="287210"/>
                </a:lnTo>
                <a:lnTo>
                  <a:pt x="430022" y="287502"/>
                </a:lnTo>
                <a:lnTo>
                  <a:pt x="428574" y="287502"/>
                </a:lnTo>
                <a:lnTo>
                  <a:pt x="423926" y="286918"/>
                </a:lnTo>
                <a:lnTo>
                  <a:pt x="414629" y="286626"/>
                </a:lnTo>
                <a:lnTo>
                  <a:pt x="413461" y="286054"/>
                </a:lnTo>
                <a:lnTo>
                  <a:pt x="412445" y="285902"/>
                </a:lnTo>
                <a:lnTo>
                  <a:pt x="409549" y="285902"/>
                </a:lnTo>
                <a:lnTo>
                  <a:pt x="408520" y="285610"/>
                </a:lnTo>
                <a:lnTo>
                  <a:pt x="407365" y="284454"/>
                </a:lnTo>
                <a:lnTo>
                  <a:pt x="404164" y="282994"/>
                </a:lnTo>
                <a:lnTo>
                  <a:pt x="403009" y="281838"/>
                </a:lnTo>
                <a:lnTo>
                  <a:pt x="402285" y="280670"/>
                </a:lnTo>
                <a:lnTo>
                  <a:pt x="402094" y="275882"/>
                </a:lnTo>
                <a:lnTo>
                  <a:pt x="401955" y="262369"/>
                </a:lnTo>
                <a:lnTo>
                  <a:pt x="401840" y="139458"/>
                </a:lnTo>
                <a:lnTo>
                  <a:pt x="448919" y="139458"/>
                </a:lnTo>
                <a:lnTo>
                  <a:pt x="448919" y="119418"/>
                </a:lnTo>
                <a:lnTo>
                  <a:pt x="400532" y="119418"/>
                </a:lnTo>
                <a:lnTo>
                  <a:pt x="400532" y="90652"/>
                </a:lnTo>
                <a:lnTo>
                  <a:pt x="403593" y="49250"/>
                </a:lnTo>
                <a:lnTo>
                  <a:pt x="432066" y="16129"/>
                </a:lnTo>
                <a:lnTo>
                  <a:pt x="443826" y="16268"/>
                </a:lnTo>
                <a:lnTo>
                  <a:pt x="444995" y="16560"/>
                </a:lnTo>
                <a:lnTo>
                  <a:pt x="446735" y="16560"/>
                </a:lnTo>
                <a:lnTo>
                  <a:pt x="441502" y="22377"/>
                </a:lnTo>
                <a:lnTo>
                  <a:pt x="438886" y="28181"/>
                </a:lnTo>
                <a:lnTo>
                  <a:pt x="438886" y="40678"/>
                </a:lnTo>
                <a:lnTo>
                  <a:pt x="440918" y="46050"/>
                </a:lnTo>
                <a:lnTo>
                  <a:pt x="449059" y="54190"/>
                </a:lnTo>
                <a:lnTo>
                  <a:pt x="454431" y="56222"/>
                </a:lnTo>
                <a:lnTo>
                  <a:pt x="467804" y="56222"/>
                </a:lnTo>
                <a:lnTo>
                  <a:pt x="473176" y="54190"/>
                </a:lnTo>
                <a:lnTo>
                  <a:pt x="481304" y="46050"/>
                </a:lnTo>
                <a:lnTo>
                  <a:pt x="483349" y="40678"/>
                </a:lnTo>
                <a:lnTo>
                  <a:pt x="483349" y="25565"/>
                </a:lnTo>
                <a:close/>
              </a:path>
              <a:path w="542289" h="307339">
                <a:moveTo>
                  <a:pt x="541743" y="280670"/>
                </a:moveTo>
                <a:lnTo>
                  <a:pt x="541451" y="272834"/>
                </a:lnTo>
                <a:lnTo>
                  <a:pt x="538695" y="266585"/>
                </a:lnTo>
                <a:lnTo>
                  <a:pt x="528231" y="257289"/>
                </a:lnTo>
                <a:lnTo>
                  <a:pt x="522135" y="254965"/>
                </a:lnTo>
                <a:lnTo>
                  <a:pt x="507606" y="254965"/>
                </a:lnTo>
                <a:lnTo>
                  <a:pt x="501357" y="257568"/>
                </a:lnTo>
                <a:lnTo>
                  <a:pt x="491477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58"/>
                </a:lnTo>
                <a:lnTo>
                  <a:pt x="491909" y="294906"/>
                </a:lnTo>
                <a:lnTo>
                  <a:pt x="501789" y="304787"/>
                </a:lnTo>
                <a:lnTo>
                  <a:pt x="508038" y="307263"/>
                </a:lnTo>
                <a:lnTo>
                  <a:pt x="523151" y="307263"/>
                </a:lnTo>
                <a:lnTo>
                  <a:pt x="529399" y="304647"/>
                </a:lnTo>
                <a:lnTo>
                  <a:pt x="539267" y="294182"/>
                </a:lnTo>
                <a:lnTo>
                  <a:pt x="541743" y="287934"/>
                </a:lnTo>
                <a:lnTo>
                  <a:pt x="541743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8790" y="4332481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29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4967" y="4570445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129025" y="4943082"/>
            <a:ext cx="630555" cy="312420"/>
            <a:chOff x="1129025" y="4943082"/>
            <a:chExt cx="630555" cy="312420"/>
          </a:xfrm>
        </p:grpSpPr>
        <p:sp>
          <p:nvSpPr>
            <p:cNvPr id="22" name="object 22"/>
            <p:cNvSpPr/>
            <p:nvPr/>
          </p:nvSpPr>
          <p:spPr>
            <a:xfrm>
              <a:off x="1129025" y="4943082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740" y="5067293"/>
              <a:ext cx="220094" cy="1878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06498" y="520283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920926" y="4965308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54967" y="520283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30757" y="5584780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86" y="83032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01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71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093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5">
                <a:moveTo>
                  <a:pt x="535203" y="282702"/>
                </a:moveTo>
                <a:lnTo>
                  <a:pt x="520090" y="282702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59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34" y="110109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79"/>
                </a:lnTo>
                <a:lnTo>
                  <a:pt x="377863" y="279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20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41"/>
                </a:lnTo>
                <a:lnTo>
                  <a:pt x="343725" y="39649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59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52" y="282702"/>
                </a:lnTo>
                <a:lnTo>
                  <a:pt x="309867" y="282702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29" y="159385"/>
                </a:lnTo>
                <a:lnTo>
                  <a:pt x="414794" y="130378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65" y="282702"/>
                </a:lnTo>
                <a:lnTo>
                  <a:pt x="430593" y="282702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5">
                <a:moveTo>
                  <a:pt x="628472" y="276161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398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5995" y="289674"/>
                </a:lnTo>
                <a:lnTo>
                  <a:pt x="628472" y="283425"/>
                </a:lnTo>
                <a:lnTo>
                  <a:pt x="628472" y="276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24413" y="5597263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54967" y="583522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17485" y="6212668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40">
                <a:moveTo>
                  <a:pt x="296799" y="160820"/>
                </a:moveTo>
                <a:lnTo>
                  <a:pt x="290842" y="116039"/>
                </a:lnTo>
                <a:lnTo>
                  <a:pt x="275780" y="77901"/>
                </a:lnTo>
                <a:lnTo>
                  <a:pt x="246659" y="43319"/>
                </a:lnTo>
                <a:lnTo>
                  <a:pt x="246659" y="160820"/>
                </a:lnTo>
                <a:lnTo>
                  <a:pt x="246253" y="178498"/>
                </a:lnTo>
                <a:lnTo>
                  <a:pt x="239712" y="224015"/>
                </a:lnTo>
                <a:lnTo>
                  <a:pt x="212686" y="265849"/>
                </a:lnTo>
                <a:lnTo>
                  <a:pt x="162598" y="285877"/>
                </a:lnTo>
                <a:lnTo>
                  <a:pt x="140779" y="287210"/>
                </a:lnTo>
                <a:lnTo>
                  <a:pt x="135978" y="287210"/>
                </a:lnTo>
                <a:lnTo>
                  <a:pt x="96316" y="286334"/>
                </a:lnTo>
                <a:lnTo>
                  <a:pt x="88976" y="120180"/>
                </a:lnTo>
                <a:lnTo>
                  <a:pt x="89090" y="89636"/>
                </a:lnTo>
                <a:lnTo>
                  <a:pt x="89598" y="44881"/>
                </a:lnTo>
                <a:lnTo>
                  <a:pt x="116370" y="29629"/>
                </a:lnTo>
                <a:lnTo>
                  <a:pt x="142951" y="29629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87" y="103479"/>
                </a:lnTo>
                <a:lnTo>
                  <a:pt x="246608" y="157327"/>
                </a:lnTo>
                <a:lnTo>
                  <a:pt x="246659" y="160820"/>
                </a:lnTo>
                <a:lnTo>
                  <a:pt x="246659" y="43319"/>
                </a:lnTo>
                <a:lnTo>
                  <a:pt x="207784" y="18402"/>
                </a:lnTo>
                <a:lnTo>
                  <a:pt x="189153" y="12636"/>
                </a:lnTo>
                <a:lnTo>
                  <a:pt x="182765" y="10883"/>
                </a:lnTo>
                <a:lnTo>
                  <a:pt x="176657" y="10020"/>
                </a:lnTo>
                <a:lnTo>
                  <a:pt x="87604" y="9588"/>
                </a:lnTo>
                <a:lnTo>
                  <a:pt x="0" y="9588"/>
                </a:lnTo>
                <a:lnTo>
                  <a:pt x="0" y="29629"/>
                </a:lnTo>
                <a:lnTo>
                  <a:pt x="14389" y="29629"/>
                </a:lnTo>
                <a:lnTo>
                  <a:pt x="29641" y="30645"/>
                </a:lnTo>
                <a:lnTo>
                  <a:pt x="44894" y="36169"/>
                </a:lnTo>
                <a:lnTo>
                  <a:pt x="44894" y="280670"/>
                </a:lnTo>
                <a:lnTo>
                  <a:pt x="14389" y="287210"/>
                </a:lnTo>
                <a:lnTo>
                  <a:pt x="0" y="287210"/>
                </a:lnTo>
                <a:lnTo>
                  <a:pt x="0" y="307251"/>
                </a:lnTo>
                <a:lnTo>
                  <a:pt x="87604" y="307251"/>
                </a:lnTo>
                <a:lnTo>
                  <a:pt x="172923" y="306362"/>
                </a:lnTo>
                <a:lnTo>
                  <a:pt x="227507" y="289496"/>
                </a:lnTo>
                <a:lnTo>
                  <a:pt x="264553" y="256692"/>
                </a:lnTo>
                <a:lnTo>
                  <a:pt x="288747" y="212242"/>
                </a:lnTo>
                <a:lnTo>
                  <a:pt x="294792" y="187401"/>
                </a:lnTo>
                <a:lnTo>
                  <a:pt x="296799" y="160820"/>
                </a:lnTo>
                <a:close/>
              </a:path>
              <a:path w="542289" h="307340">
                <a:moveTo>
                  <a:pt x="483349" y="25565"/>
                </a:moveTo>
                <a:lnTo>
                  <a:pt x="447167" y="0"/>
                </a:lnTo>
                <a:lnTo>
                  <a:pt x="443395" y="431"/>
                </a:lnTo>
                <a:lnTo>
                  <a:pt x="437438" y="431"/>
                </a:lnTo>
                <a:lnTo>
                  <a:pt x="395744" y="16116"/>
                </a:lnTo>
                <a:lnTo>
                  <a:pt x="367842" y="57086"/>
                </a:lnTo>
                <a:lnTo>
                  <a:pt x="366547" y="90652"/>
                </a:lnTo>
                <a:lnTo>
                  <a:pt x="366547" y="119405"/>
                </a:lnTo>
                <a:lnTo>
                  <a:pt x="335597" y="119405"/>
                </a:lnTo>
                <a:lnTo>
                  <a:pt x="335597" y="139458"/>
                </a:lnTo>
                <a:lnTo>
                  <a:pt x="366547" y="139458"/>
                </a:lnTo>
                <a:lnTo>
                  <a:pt x="366547" y="209626"/>
                </a:lnTo>
                <a:lnTo>
                  <a:pt x="366293" y="276313"/>
                </a:lnTo>
                <a:lnTo>
                  <a:pt x="347649" y="287210"/>
                </a:lnTo>
                <a:lnTo>
                  <a:pt x="332549" y="287210"/>
                </a:lnTo>
                <a:lnTo>
                  <a:pt x="332549" y="307251"/>
                </a:lnTo>
                <a:lnTo>
                  <a:pt x="336029" y="307251"/>
                </a:lnTo>
                <a:lnTo>
                  <a:pt x="340550" y="306679"/>
                </a:lnTo>
                <a:lnTo>
                  <a:pt x="350202" y="306273"/>
                </a:lnTo>
                <a:lnTo>
                  <a:pt x="364959" y="306031"/>
                </a:lnTo>
                <a:lnTo>
                  <a:pt x="384848" y="305943"/>
                </a:lnTo>
                <a:lnTo>
                  <a:pt x="422440" y="306273"/>
                </a:lnTo>
                <a:lnTo>
                  <a:pt x="433793" y="306679"/>
                </a:lnTo>
                <a:lnTo>
                  <a:pt x="440194" y="307251"/>
                </a:lnTo>
                <a:lnTo>
                  <a:pt x="444119" y="307251"/>
                </a:lnTo>
                <a:lnTo>
                  <a:pt x="444119" y="287210"/>
                </a:lnTo>
                <a:lnTo>
                  <a:pt x="430606" y="287210"/>
                </a:lnTo>
                <a:lnTo>
                  <a:pt x="430022" y="287502"/>
                </a:lnTo>
                <a:lnTo>
                  <a:pt x="428574" y="287502"/>
                </a:lnTo>
                <a:lnTo>
                  <a:pt x="423926" y="286918"/>
                </a:lnTo>
                <a:lnTo>
                  <a:pt x="414629" y="286626"/>
                </a:lnTo>
                <a:lnTo>
                  <a:pt x="413461" y="286042"/>
                </a:lnTo>
                <a:lnTo>
                  <a:pt x="412445" y="285902"/>
                </a:lnTo>
                <a:lnTo>
                  <a:pt x="409549" y="285902"/>
                </a:lnTo>
                <a:lnTo>
                  <a:pt x="408520" y="285610"/>
                </a:lnTo>
                <a:lnTo>
                  <a:pt x="407365" y="284441"/>
                </a:lnTo>
                <a:lnTo>
                  <a:pt x="404164" y="282994"/>
                </a:lnTo>
                <a:lnTo>
                  <a:pt x="403009" y="281825"/>
                </a:lnTo>
                <a:lnTo>
                  <a:pt x="402285" y="280670"/>
                </a:lnTo>
                <a:lnTo>
                  <a:pt x="402094" y="275869"/>
                </a:lnTo>
                <a:lnTo>
                  <a:pt x="401955" y="262369"/>
                </a:lnTo>
                <a:lnTo>
                  <a:pt x="401840" y="139458"/>
                </a:lnTo>
                <a:lnTo>
                  <a:pt x="448919" y="139458"/>
                </a:lnTo>
                <a:lnTo>
                  <a:pt x="448919" y="119405"/>
                </a:lnTo>
                <a:lnTo>
                  <a:pt x="400532" y="119405"/>
                </a:lnTo>
                <a:lnTo>
                  <a:pt x="400532" y="90652"/>
                </a:lnTo>
                <a:lnTo>
                  <a:pt x="403593" y="49237"/>
                </a:lnTo>
                <a:lnTo>
                  <a:pt x="432066" y="16116"/>
                </a:lnTo>
                <a:lnTo>
                  <a:pt x="443826" y="16268"/>
                </a:lnTo>
                <a:lnTo>
                  <a:pt x="444995" y="16560"/>
                </a:lnTo>
                <a:lnTo>
                  <a:pt x="446735" y="16560"/>
                </a:lnTo>
                <a:lnTo>
                  <a:pt x="441502" y="22364"/>
                </a:lnTo>
                <a:lnTo>
                  <a:pt x="438886" y="28181"/>
                </a:lnTo>
                <a:lnTo>
                  <a:pt x="438886" y="40665"/>
                </a:lnTo>
                <a:lnTo>
                  <a:pt x="440918" y="46050"/>
                </a:lnTo>
                <a:lnTo>
                  <a:pt x="449059" y="54178"/>
                </a:lnTo>
                <a:lnTo>
                  <a:pt x="454431" y="56210"/>
                </a:lnTo>
                <a:lnTo>
                  <a:pt x="467804" y="56210"/>
                </a:lnTo>
                <a:lnTo>
                  <a:pt x="473176" y="54178"/>
                </a:lnTo>
                <a:lnTo>
                  <a:pt x="481304" y="46050"/>
                </a:lnTo>
                <a:lnTo>
                  <a:pt x="483349" y="40665"/>
                </a:lnTo>
                <a:lnTo>
                  <a:pt x="483349" y="25565"/>
                </a:lnTo>
                <a:close/>
              </a:path>
              <a:path w="542289" h="307340">
                <a:moveTo>
                  <a:pt x="541743" y="280670"/>
                </a:moveTo>
                <a:lnTo>
                  <a:pt x="541451" y="272821"/>
                </a:lnTo>
                <a:lnTo>
                  <a:pt x="538695" y="266573"/>
                </a:lnTo>
                <a:lnTo>
                  <a:pt x="528231" y="257276"/>
                </a:lnTo>
                <a:lnTo>
                  <a:pt x="522135" y="254952"/>
                </a:lnTo>
                <a:lnTo>
                  <a:pt x="507606" y="254952"/>
                </a:lnTo>
                <a:lnTo>
                  <a:pt x="501357" y="257568"/>
                </a:lnTo>
                <a:lnTo>
                  <a:pt x="491477" y="268033"/>
                </a:lnTo>
                <a:lnTo>
                  <a:pt x="489000" y="274129"/>
                </a:lnTo>
                <a:lnTo>
                  <a:pt x="489000" y="281101"/>
                </a:lnTo>
                <a:lnTo>
                  <a:pt x="489292" y="288658"/>
                </a:lnTo>
                <a:lnTo>
                  <a:pt x="491909" y="294906"/>
                </a:lnTo>
                <a:lnTo>
                  <a:pt x="501789" y="304787"/>
                </a:lnTo>
                <a:lnTo>
                  <a:pt x="508038" y="307251"/>
                </a:lnTo>
                <a:lnTo>
                  <a:pt x="523151" y="307251"/>
                </a:lnTo>
                <a:lnTo>
                  <a:pt x="529399" y="304634"/>
                </a:lnTo>
                <a:lnTo>
                  <a:pt x="539267" y="294182"/>
                </a:lnTo>
                <a:lnTo>
                  <a:pt x="541743" y="287934"/>
                </a:lnTo>
                <a:lnTo>
                  <a:pt x="541743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4413" y="6229653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54967" y="646761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129025" y="6840253"/>
            <a:ext cx="630555" cy="312420"/>
            <a:chOff x="1129025" y="6840253"/>
            <a:chExt cx="630555" cy="312420"/>
          </a:xfrm>
        </p:grpSpPr>
        <p:sp>
          <p:nvSpPr>
            <p:cNvPr id="34" name="object 34"/>
            <p:cNvSpPr/>
            <p:nvPr/>
          </p:nvSpPr>
          <p:spPr>
            <a:xfrm>
              <a:off x="1129025" y="6840253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740" y="6964464"/>
              <a:ext cx="220094" cy="1878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06498" y="7100008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1914832" y="6857250"/>
            <a:ext cx="193675" cy="295275"/>
          </a:xfrm>
          <a:custGeom>
            <a:avLst/>
            <a:gdLst/>
            <a:ahLst/>
            <a:cxnLst/>
            <a:rect l="l" t="t" r="r" b="b"/>
            <a:pathLst>
              <a:path w="193675" h="295275">
                <a:moveTo>
                  <a:pt x="193073" y="223145"/>
                </a:moveTo>
                <a:lnTo>
                  <a:pt x="0" y="223145"/>
                </a:lnTo>
                <a:lnTo>
                  <a:pt x="0" y="203097"/>
                </a:lnTo>
                <a:lnTo>
                  <a:pt x="65810" y="102420"/>
                </a:lnTo>
                <a:lnTo>
                  <a:pt x="116039" y="26476"/>
                </a:lnTo>
                <a:lnTo>
                  <a:pt x="136996" y="0"/>
                </a:lnTo>
                <a:lnTo>
                  <a:pt x="150361" y="0"/>
                </a:lnTo>
                <a:lnTo>
                  <a:pt x="152976" y="2614"/>
                </a:lnTo>
                <a:lnTo>
                  <a:pt x="152976" y="57529"/>
                </a:lnTo>
                <a:lnTo>
                  <a:pt x="115495" y="57529"/>
                </a:lnTo>
                <a:lnTo>
                  <a:pt x="20048" y="202661"/>
                </a:lnTo>
                <a:lnTo>
                  <a:pt x="193073" y="203097"/>
                </a:lnTo>
                <a:lnTo>
                  <a:pt x="193073" y="223145"/>
                </a:lnTo>
                <a:close/>
              </a:path>
              <a:path w="193675" h="295275">
                <a:moveTo>
                  <a:pt x="152976" y="203097"/>
                </a:moveTo>
                <a:lnTo>
                  <a:pt x="115495" y="203097"/>
                </a:lnTo>
                <a:lnTo>
                  <a:pt x="115495" y="57529"/>
                </a:lnTo>
                <a:lnTo>
                  <a:pt x="152976" y="57529"/>
                </a:lnTo>
                <a:lnTo>
                  <a:pt x="152976" y="203097"/>
                </a:lnTo>
                <a:close/>
              </a:path>
              <a:path w="193675" h="295275">
                <a:moveTo>
                  <a:pt x="180433" y="275009"/>
                </a:moveTo>
                <a:lnTo>
                  <a:pt x="97916" y="275009"/>
                </a:lnTo>
                <a:lnTo>
                  <a:pt x="100386" y="274718"/>
                </a:lnTo>
                <a:lnTo>
                  <a:pt x="106197" y="273556"/>
                </a:lnTo>
                <a:lnTo>
                  <a:pt x="112880" y="260045"/>
                </a:lnTo>
                <a:lnTo>
                  <a:pt x="112880" y="223145"/>
                </a:lnTo>
                <a:lnTo>
                  <a:pt x="152976" y="223145"/>
                </a:lnTo>
                <a:lnTo>
                  <a:pt x="153049" y="268471"/>
                </a:lnTo>
                <a:lnTo>
                  <a:pt x="153848" y="270069"/>
                </a:lnTo>
                <a:lnTo>
                  <a:pt x="155591" y="271522"/>
                </a:lnTo>
                <a:lnTo>
                  <a:pt x="157915" y="273556"/>
                </a:lnTo>
                <a:lnTo>
                  <a:pt x="166196" y="274718"/>
                </a:lnTo>
                <a:lnTo>
                  <a:pt x="180433" y="275009"/>
                </a:lnTo>
                <a:close/>
              </a:path>
              <a:path w="193675" h="295275">
                <a:moveTo>
                  <a:pt x="74527" y="295057"/>
                </a:moveTo>
                <a:lnTo>
                  <a:pt x="70604" y="295057"/>
                </a:lnTo>
                <a:lnTo>
                  <a:pt x="70604" y="275009"/>
                </a:lnTo>
                <a:lnTo>
                  <a:pt x="193073" y="275009"/>
                </a:lnTo>
                <a:lnTo>
                  <a:pt x="193073" y="293749"/>
                </a:lnTo>
                <a:lnTo>
                  <a:pt x="132928" y="293749"/>
                </a:lnTo>
                <a:lnTo>
                  <a:pt x="110319" y="293831"/>
                </a:lnTo>
                <a:lnTo>
                  <a:pt x="93049" y="294076"/>
                </a:lnTo>
                <a:lnTo>
                  <a:pt x="81118" y="294485"/>
                </a:lnTo>
                <a:lnTo>
                  <a:pt x="74527" y="295057"/>
                </a:lnTo>
                <a:close/>
              </a:path>
              <a:path w="193675" h="295275">
                <a:moveTo>
                  <a:pt x="193073" y="295057"/>
                </a:moveTo>
                <a:lnTo>
                  <a:pt x="189150" y="295057"/>
                </a:lnTo>
                <a:lnTo>
                  <a:pt x="182694" y="294485"/>
                </a:lnTo>
                <a:lnTo>
                  <a:pt x="171172" y="294076"/>
                </a:lnTo>
                <a:lnTo>
                  <a:pt x="154583" y="293831"/>
                </a:lnTo>
                <a:lnTo>
                  <a:pt x="132928" y="293749"/>
                </a:lnTo>
                <a:lnTo>
                  <a:pt x="193073" y="293749"/>
                </a:lnTo>
                <a:lnTo>
                  <a:pt x="193073" y="29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54967" y="710000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30757" y="7481944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89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89"/>
                </a:lnTo>
                <a:lnTo>
                  <a:pt x="0" y="112306"/>
                </a:lnTo>
                <a:lnTo>
                  <a:pt x="17437" y="112306"/>
                </a:lnTo>
                <a:lnTo>
                  <a:pt x="17437" y="109689"/>
                </a:lnTo>
                <a:lnTo>
                  <a:pt x="20586" y="83045"/>
                </a:lnTo>
                <a:lnTo>
                  <a:pt x="30949" y="45478"/>
                </a:lnTo>
                <a:lnTo>
                  <a:pt x="67640" y="28981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55"/>
                </a:lnTo>
                <a:lnTo>
                  <a:pt x="118986" y="275297"/>
                </a:lnTo>
                <a:lnTo>
                  <a:pt x="55791" y="282714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14"/>
                </a:lnTo>
                <a:lnTo>
                  <a:pt x="214426" y="282714"/>
                </a:lnTo>
                <a:lnTo>
                  <a:pt x="189471" y="282054"/>
                </a:lnTo>
                <a:lnTo>
                  <a:pt x="164312" y="275297"/>
                </a:lnTo>
                <a:lnTo>
                  <a:pt x="164312" y="155016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33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105"/>
                </a:lnTo>
                <a:lnTo>
                  <a:pt x="265417" y="112306"/>
                </a:lnTo>
                <a:lnTo>
                  <a:pt x="282854" y="112306"/>
                </a:lnTo>
                <a:lnTo>
                  <a:pt x="282854" y="109689"/>
                </a:lnTo>
                <a:close/>
              </a:path>
              <a:path w="628650" h="302895">
                <a:moveTo>
                  <a:pt x="535203" y="282714"/>
                </a:moveTo>
                <a:lnTo>
                  <a:pt x="520090" y="282714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72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66"/>
                </a:lnTo>
                <a:lnTo>
                  <a:pt x="407936" y="118287"/>
                </a:lnTo>
                <a:lnTo>
                  <a:pt x="392899" y="128511"/>
                </a:lnTo>
                <a:lnTo>
                  <a:pt x="379171" y="142811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52"/>
                </a:lnTo>
                <a:lnTo>
                  <a:pt x="370166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32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6009"/>
                </a:lnTo>
                <a:lnTo>
                  <a:pt x="334137" y="27317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34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82"/>
                </a:lnTo>
                <a:lnTo>
                  <a:pt x="334276" y="282714"/>
                </a:lnTo>
                <a:lnTo>
                  <a:pt x="316852" y="282714"/>
                </a:lnTo>
                <a:lnTo>
                  <a:pt x="309867" y="282714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36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14"/>
                </a:lnTo>
                <a:lnTo>
                  <a:pt x="399364" y="282714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50"/>
                </a:lnTo>
                <a:lnTo>
                  <a:pt x="386029" y="159397"/>
                </a:lnTo>
                <a:lnTo>
                  <a:pt x="414794" y="130390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95"/>
                </a:lnTo>
                <a:lnTo>
                  <a:pt x="464489" y="260261"/>
                </a:lnTo>
                <a:lnTo>
                  <a:pt x="437565" y="282714"/>
                </a:lnTo>
                <a:lnTo>
                  <a:pt x="430593" y="282714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36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14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37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410"/>
                </a:lnTo>
                <a:lnTo>
                  <a:pt x="588518" y="300291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5995" y="289687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0926" y="7494870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54967" y="773239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17485" y="8109832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40">
                <a:moveTo>
                  <a:pt x="296799" y="160820"/>
                </a:moveTo>
                <a:lnTo>
                  <a:pt x="290842" y="116039"/>
                </a:lnTo>
                <a:lnTo>
                  <a:pt x="275780" y="77901"/>
                </a:lnTo>
                <a:lnTo>
                  <a:pt x="246659" y="43332"/>
                </a:lnTo>
                <a:lnTo>
                  <a:pt x="246659" y="160820"/>
                </a:lnTo>
                <a:lnTo>
                  <a:pt x="246253" y="178498"/>
                </a:lnTo>
                <a:lnTo>
                  <a:pt x="239712" y="224015"/>
                </a:lnTo>
                <a:lnTo>
                  <a:pt x="212686" y="265861"/>
                </a:lnTo>
                <a:lnTo>
                  <a:pt x="162598" y="285877"/>
                </a:lnTo>
                <a:lnTo>
                  <a:pt x="140779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76" y="120180"/>
                </a:lnTo>
                <a:lnTo>
                  <a:pt x="89090" y="89649"/>
                </a:lnTo>
                <a:lnTo>
                  <a:pt x="89598" y="44894"/>
                </a:lnTo>
                <a:lnTo>
                  <a:pt x="116370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87" y="103479"/>
                </a:lnTo>
                <a:lnTo>
                  <a:pt x="246608" y="157340"/>
                </a:lnTo>
                <a:lnTo>
                  <a:pt x="246659" y="160820"/>
                </a:lnTo>
                <a:lnTo>
                  <a:pt x="246659" y="43332"/>
                </a:lnTo>
                <a:lnTo>
                  <a:pt x="207784" y="18415"/>
                </a:lnTo>
                <a:lnTo>
                  <a:pt x="189153" y="12636"/>
                </a:lnTo>
                <a:lnTo>
                  <a:pt x="182765" y="10896"/>
                </a:lnTo>
                <a:lnTo>
                  <a:pt x="176657" y="10020"/>
                </a:lnTo>
                <a:lnTo>
                  <a:pt x="87604" y="9588"/>
                </a:lnTo>
                <a:lnTo>
                  <a:pt x="0" y="9588"/>
                </a:lnTo>
                <a:lnTo>
                  <a:pt x="0" y="29641"/>
                </a:lnTo>
                <a:lnTo>
                  <a:pt x="14389" y="29641"/>
                </a:lnTo>
                <a:lnTo>
                  <a:pt x="29641" y="30657"/>
                </a:lnTo>
                <a:lnTo>
                  <a:pt x="44894" y="36169"/>
                </a:lnTo>
                <a:lnTo>
                  <a:pt x="44894" y="280670"/>
                </a:lnTo>
                <a:lnTo>
                  <a:pt x="14389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604" y="307263"/>
                </a:lnTo>
                <a:lnTo>
                  <a:pt x="172923" y="306362"/>
                </a:lnTo>
                <a:lnTo>
                  <a:pt x="227507" y="289496"/>
                </a:lnTo>
                <a:lnTo>
                  <a:pt x="264553" y="256705"/>
                </a:lnTo>
                <a:lnTo>
                  <a:pt x="288747" y="212255"/>
                </a:lnTo>
                <a:lnTo>
                  <a:pt x="294792" y="187413"/>
                </a:lnTo>
                <a:lnTo>
                  <a:pt x="296799" y="160820"/>
                </a:lnTo>
                <a:close/>
              </a:path>
              <a:path w="542289" h="307340">
                <a:moveTo>
                  <a:pt x="483349" y="25565"/>
                </a:moveTo>
                <a:lnTo>
                  <a:pt x="447167" y="0"/>
                </a:lnTo>
                <a:lnTo>
                  <a:pt x="443395" y="431"/>
                </a:lnTo>
                <a:lnTo>
                  <a:pt x="437438" y="431"/>
                </a:lnTo>
                <a:lnTo>
                  <a:pt x="395744" y="16129"/>
                </a:lnTo>
                <a:lnTo>
                  <a:pt x="367842" y="57099"/>
                </a:lnTo>
                <a:lnTo>
                  <a:pt x="366547" y="90652"/>
                </a:lnTo>
                <a:lnTo>
                  <a:pt x="366547" y="119418"/>
                </a:lnTo>
                <a:lnTo>
                  <a:pt x="335597" y="119418"/>
                </a:lnTo>
                <a:lnTo>
                  <a:pt x="335597" y="139471"/>
                </a:lnTo>
                <a:lnTo>
                  <a:pt x="366547" y="139471"/>
                </a:lnTo>
                <a:lnTo>
                  <a:pt x="366547" y="209638"/>
                </a:lnTo>
                <a:lnTo>
                  <a:pt x="366293" y="276313"/>
                </a:lnTo>
                <a:lnTo>
                  <a:pt x="347649" y="287210"/>
                </a:lnTo>
                <a:lnTo>
                  <a:pt x="332549" y="287210"/>
                </a:lnTo>
                <a:lnTo>
                  <a:pt x="332549" y="307263"/>
                </a:lnTo>
                <a:lnTo>
                  <a:pt x="336029" y="307263"/>
                </a:lnTo>
                <a:lnTo>
                  <a:pt x="340550" y="306692"/>
                </a:lnTo>
                <a:lnTo>
                  <a:pt x="350202" y="306285"/>
                </a:lnTo>
                <a:lnTo>
                  <a:pt x="364959" y="306031"/>
                </a:lnTo>
                <a:lnTo>
                  <a:pt x="384848" y="305955"/>
                </a:lnTo>
                <a:lnTo>
                  <a:pt x="422440" y="306285"/>
                </a:lnTo>
                <a:lnTo>
                  <a:pt x="433793" y="306692"/>
                </a:lnTo>
                <a:lnTo>
                  <a:pt x="440194" y="307263"/>
                </a:lnTo>
                <a:lnTo>
                  <a:pt x="444119" y="307263"/>
                </a:lnTo>
                <a:lnTo>
                  <a:pt x="444119" y="287210"/>
                </a:lnTo>
                <a:lnTo>
                  <a:pt x="430606" y="287210"/>
                </a:lnTo>
                <a:lnTo>
                  <a:pt x="430022" y="287502"/>
                </a:lnTo>
                <a:lnTo>
                  <a:pt x="428574" y="287502"/>
                </a:lnTo>
                <a:lnTo>
                  <a:pt x="423926" y="286918"/>
                </a:lnTo>
                <a:lnTo>
                  <a:pt x="414629" y="286626"/>
                </a:lnTo>
                <a:lnTo>
                  <a:pt x="413461" y="286054"/>
                </a:lnTo>
                <a:lnTo>
                  <a:pt x="412445" y="285902"/>
                </a:lnTo>
                <a:lnTo>
                  <a:pt x="409549" y="285902"/>
                </a:lnTo>
                <a:lnTo>
                  <a:pt x="408520" y="285610"/>
                </a:lnTo>
                <a:lnTo>
                  <a:pt x="407365" y="284454"/>
                </a:lnTo>
                <a:lnTo>
                  <a:pt x="404164" y="282994"/>
                </a:lnTo>
                <a:lnTo>
                  <a:pt x="403009" y="281838"/>
                </a:lnTo>
                <a:lnTo>
                  <a:pt x="402285" y="280670"/>
                </a:lnTo>
                <a:lnTo>
                  <a:pt x="402094" y="275882"/>
                </a:lnTo>
                <a:lnTo>
                  <a:pt x="401955" y="262369"/>
                </a:lnTo>
                <a:lnTo>
                  <a:pt x="401840" y="139471"/>
                </a:lnTo>
                <a:lnTo>
                  <a:pt x="448919" y="139471"/>
                </a:lnTo>
                <a:lnTo>
                  <a:pt x="448919" y="119418"/>
                </a:lnTo>
                <a:lnTo>
                  <a:pt x="400532" y="119418"/>
                </a:lnTo>
                <a:lnTo>
                  <a:pt x="400532" y="90652"/>
                </a:lnTo>
                <a:lnTo>
                  <a:pt x="403593" y="49250"/>
                </a:lnTo>
                <a:lnTo>
                  <a:pt x="432066" y="16129"/>
                </a:lnTo>
                <a:lnTo>
                  <a:pt x="443826" y="16268"/>
                </a:lnTo>
                <a:lnTo>
                  <a:pt x="444995" y="16560"/>
                </a:lnTo>
                <a:lnTo>
                  <a:pt x="446735" y="16560"/>
                </a:lnTo>
                <a:lnTo>
                  <a:pt x="441502" y="22377"/>
                </a:lnTo>
                <a:lnTo>
                  <a:pt x="438886" y="28181"/>
                </a:lnTo>
                <a:lnTo>
                  <a:pt x="438886" y="40678"/>
                </a:lnTo>
                <a:lnTo>
                  <a:pt x="440918" y="46050"/>
                </a:lnTo>
                <a:lnTo>
                  <a:pt x="449059" y="54190"/>
                </a:lnTo>
                <a:lnTo>
                  <a:pt x="454431" y="56222"/>
                </a:lnTo>
                <a:lnTo>
                  <a:pt x="467804" y="56222"/>
                </a:lnTo>
                <a:lnTo>
                  <a:pt x="473176" y="54190"/>
                </a:lnTo>
                <a:lnTo>
                  <a:pt x="481304" y="46050"/>
                </a:lnTo>
                <a:lnTo>
                  <a:pt x="483349" y="40678"/>
                </a:lnTo>
                <a:lnTo>
                  <a:pt x="483349" y="25565"/>
                </a:lnTo>
                <a:close/>
              </a:path>
              <a:path w="542289" h="307340">
                <a:moveTo>
                  <a:pt x="541743" y="280670"/>
                </a:moveTo>
                <a:lnTo>
                  <a:pt x="541451" y="272834"/>
                </a:lnTo>
                <a:lnTo>
                  <a:pt x="538695" y="266585"/>
                </a:lnTo>
                <a:lnTo>
                  <a:pt x="528231" y="257289"/>
                </a:lnTo>
                <a:lnTo>
                  <a:pt x="522135" y="254965"/>
                </a:lnTo>
                <a:lnTo>
                  <a:pt x="507606" y="254965"/>
                </a:lnTo>
                <a:lnTo>
                  <a:pt x="501357" y="257581"/>
                </a:lnTo>
                <a:lnTo>
                  <a:pt x="491477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71"/>
                </a:lnTo>
                <a:lnTo>
                  <a:pt x="491909" y="294906"/>
                </a:lnTo>
                <a:lnTo>
                  <a:pt x="501789" y="304787"/>
                </a:lnTo>
                <a:lnTo>
                  <a:pt x="508038" y="307263"/>
                </a:lnTo>
                <a:lnTo>
                  <a:pt x="523151" y="307263"/>
                </a:lnTo>
                <a:lnTo>
                  <a:pt x="529399" y="304647"/>
                </a:lnTo>
                <a:lnTo>
                  <a:pt x="539267" y="294182"/>
                </a:lnTo>
                <a:lnTo>
                  <a:pt x="541743" y="287934"/>
                </a:lnTo>
                <a:lnTo>
                  <a:pt x="541743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20926" y="8127260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54967" y="836478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129025" y="8737424"/>
            <a:ext cx="630555" cy="312420"/>
            <a:chOff x="1129025" y="8737424"/>
            <a:chExt cx="630555" cy="312420"/>
          </a:xfrm>
        </p:grpSpPr>
        <p:sp>
          <p:nvSpPr>
            <p:cNvPr id="46" name="object 46"/>
            <p:cNvSpPr/>
            <p:nvPr/>
          </p:nvSpPr>
          <p:spPr>
            <a:xfrm>
              <a:off x="1129025" y="8737424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740" y="8861636"/>
              <a:ext cx="220094" cy="18784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06498" y="8997179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1924413" y="8759215"/>
            <a:ext cx="173990" cy="300355"/>
          </a:xfrm>
          <a:custGeom>
            <a:avLst/>
            <a:gdLst/>
            <a:ahLst/>
            <a:cxnLst/>
            <a:rect l="l" t="t" r="r" b="b"/>
            <a:pathLst>
              <a:path w="173989" h="300354">
                <a:moveTo>
                  <a:pt x="78013" y="299851"/>
                </a:moveTo>
                <a:lnTo>
                  <a:pt x="32905" y="286613"/>
                </a:lnTo>
                <a:lnTo>
                  <a:pt x="5338" y="251256"/>
                </a:lnTo>
                <a:lnTo>
                  <a:pt x="0" y="223145"/>
                </a:lnTo>
                <a:lnTo>
                  <a:pt x="0" y="216172"/>
                </a:lnTo>
                <a:lnTo>
                  <a:pt x="21646" y="196995"/>
                </a:lnTo>
                <a:lnTo>
                  <a:pt x="32106" y="196995"/>
                </a:lnTo>
                <a:lnTo>
                  <a:pt x="38062" y="199465"/>
                </a:lnTo>
                <a:lnTo>
                  <a:pt x="47360" y="209344"/>
                </a:lnTo>
                <a:lnTo>
                  <a:pt x="49684" y="215155"/>
                </a:lnTo>
                <a:lnTo>
                  <a:pt x="49684" y="221837"/>
                </a:lnTo>
                <a:lnTo>
                  <a:pt x="49684" y="228811"/>
                </a:lnTo>
                <a:lnTo>
                  <a:pt x="47360" y="234622"/>
                </a:lnTo>
                <a:lnTo>
                  <a:pt x="38062" y="243919"/>
                </a:lnTo>
                <a:lnTo>
                  <a:pt x="32396" y="246244"/>
                </a:lnTo>
                <a:lnTo>
                  <a:pt x="22663" y="246244"/>
                </a:lnTo>
                <a:lnTo>
                  <a:pt x="33504" y="261307"/>
                </a:lnTo>
                <a:lnTo>
                  <a:pt x="45980" y="272067"/>
                </a:lnTo>
                <a:lnTo>
                  <a:pt x="60090" y="278523"/>
                </a:lnTo>
                <a:lnTo>
                  <a:pt x="75834" y="280674"/>
                </a:lnTo>
                <a:lnTo>
                  <a:pt x="90053" y="279040"/>
                </a:lnTo>
                <a:lnTo>
                  <a:pt x="120289" y="254525"/>
                </a:lnTo>
                <a:lnTo>
                  <a:pt x="128570" y="198738"/>
                </a:lnTo>
                <a:lnTo>
                  <a:pt x="127834" y="178118"/>
                </a:lnTo>
                <a:lnTo>
                  <a:pt x="116802" y="138158"/>
                </a:lnTo>
                <a:lnTo>
                  <a:pt x="91524" y="123775"/>
                </a:lnTo>
                <a:lnTo>
                  <a:pt x="88909" y="123775"/>
                </a:lnTo>
                <a:lnTo>
                  <a:pt x="47233" y="140446"/>
                </a:lnTo>
                <a:lnTo>
                  <a:pt x="36319" y="155446"/>
                </a:lnTo>
                <a:lnTo>
                  <a:pt x="35302" y="156608"/>
                </a:lnTo>
                <a:lnTo>
                  <a:pt x="33558" y="157189"/>
                </a:lnTo>
                <a:lnTo>
                  <a:pt x="27893" y="157770"/>
                </a:lnTo>
                <a:lnTo>
                  <a:pt x="22953" y="157770"/>
                </a:lnTo>
                <a:lnTo>
                  <a:pt x="18740" y="78885"/>
                </a:lnTo>
                <a:lnTo>
                  <a:pt x="18740" y="8135"/>
                </a:lnTo>
                <a:lnTo>
                  <a:pt x="19467" y="871"/>
                </a:lnTo>
                <a:lnTo>
                  <a:pt x="20919" y="871"/>
                </a:lnTo>
                <a:lnTo>
                  <a:pt x="21500" y="290"/>
                </a:lnTo>
                <a:lnTo>
                  <a:pt x="22082" y="0"/>
                </a:lnTo>
                <a:lnTo>
                  <a:pt x="22953" y="0"/>
                </a:lnTo>
                <a:lnTo>
                  <a:pt x="37626" y="5811"/>
                </a:lnTo>
                <a:lnTo>
                  <a:pt x="45616" y="8135"/>
                </a:lnTo>
                <a:lnTo>
                  <a:pt x="88473" y="13946"/>
                </a:lnTo>
                <a:lnTo>
                  <a:pt x="103782" y="13183"/>
                </a:lnTo>
                <a:lnTo>
                  <a:pt x="118763" y="10895"/>
                </a:lnTo>
                <a:lnTo>
                  <a:pt x="133418" y="7082"/>
                </a:lnTo>
                <a:lnTo>
                  <a:pt x="147746" y="1743"/>
                </a:lnTo>
                <a:lnTo>
                  <a:pt x="150071" y="581"/>
                </a:lnTo>
                <a:lnTo>
                  <a:pt x="151959" y="0"/>
                </a:lnTo>
                <a:lnTo>
                  <a:pt x="155736" y="0"/>
                </a:lnTo>
                <a:lnTo>
                  <a:pt x="156899" y="2614"/>
                </a:lnTo>
                <a:lnTo>
                  <a:pt x="156899" y="13510"/>
                </a:lnTo>
                <a:lnTo>
                  <a:pt x="137913" y="32006"/>
                </a:lnTo>
                <a:lnTo>
                  <a:pt x="116693" y="45217"/>
                </a:lnTo>
                <a:lnTo>
                  <a:pt x="93240" y="53144"/>
                </a:lnTo>
                <a:lnTo>
                  <a:pt x="67553" y="55786"/>
                </a:lnTo>
                <a:lnTo>
                  <a:pt x="58546" y="55786"/>
                </a:lnTo>
                <a:lnTo>
                  <a:pt x="50411" y="54914"/>
                </a:lnTo>
                <a:lnTo>
                  <a:pt x="43147" y="53171"/>
                </a:lnTo>
                <a:lnTo>
                  <a:pt x="38788" y="52299"/>
                </a:lnTo>
                <a:lnTo>
                  <a:pt x="38788" y="127262"/>
                </a:lnTo>
                <a:lnTo>
                  <a:pt x="55059" y="115349"/>
                </a:lnTo>
                <a:lnTo>
                  <a:pt x="60289" y="113025"/>
                </a:lnTo>
                <a:lnTo>
                  <a:pt x="74817" y="108376"/>
                </a:lnTo>
                <a:lnTo>
                  <a:pt x="82226" y="107214"/>
                </a:lnTo>
                <a:lnTo>
                  <a:pt x="89781" y="107214"/>
                </a:lnTo>
                <a:lnTo>
                  <a:pt x="136605" y="123149"/>
                </a:lnTo>
                <a:lnTo>
                  <a:pt x="167794" y="166487"/>
                </a:lnTo>
                <a:lnTo>
                  <a:pt x="173896" y="202661"/>
                </a:lnTo>
                <a:lnTo>
                  <a:pt x="172153" y="221974"/>
                </a:lnTo>
                <a:lnTo>
                  <a:pt x="146003" y="271086"/>
                </a:lnTo>
                <a:lnTo>
                  <a:pt x="97299" y="297890"/>
                </a:lnTo>
                <a:lnTo>
                  <a:pt x="78013" y="299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54967" y="8997179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30757" y="9379121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86" y="83045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71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24" y="28181"/>
                </a:lnTo>
                <a:lnTo>
                  <a:pt x="203885" y="28321"/>
                </a:lnTo>
                <a:lnTo>
                  <a:pt x="245884" y="40005"/>
                </a:lnTo>
                <a:lnTo>
                  <a:pt x="262255" y="80048"/>
                </a:lnTo>
                <a:lnTo>
                  <a:pt x="265417" y="109105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5">
                <a:moveTo>
                  <a:pt x="535203" y="282702"/>
                </a:moveTo>
                <a:lnTo>
                  <a:pt x="520090" y="282702"/>
                </a:lnTo>
                <a:lnTo>
                  <a:pt x="512965" y="282270"/>
                </a:lnTo>
                <a:lnTo>
                  <a:pt x="501091" y="176034"/>
                </a:lnTo>
                <a:lnTo>
                  <a:pt x="500761" y="159359"/>
                </a:lnTo>
                <a:lnTo>
                  <a:pt x="495122" y="137820"/>
                </a:lnTo>
                <a:lnTo>
                  <a:pt x="483438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798" y="1739"/>
                </a:lnTo>
                <a:lnTo>
                  <a:pt x="322224" y="4064"/>
                </a:lnTo>
                <a:lnTo>
                  <a:pt x="310159" y="5080"/>
                </a:lnTo>
                <a:lnTo>
                  <a:pt x="309867" y="8420"/>
                </a:lnTo>
                <a:lnTo>
                  <a:pt x="309867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41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59"/>
                </a:lnTo>
                <a:lnTo>
                  <a:pt x="343573" y="167500"/>
                </a:lnTo>
                <a:lnTo>
                  <a:pt x="343573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52" y="282702"/>
                </a:lnTo>
                <a:lnTo>
                  <a:pt x="309867" y="282702"/>
                </a:lnTo>
                <a:lnTo>
                  <a:pt x="309867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39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29" y="159397"/>
                </a:lnTo>
                <a:lnTo>
                  <a:pt x="414794" y="130378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65" y="282702"/>
                </a:lnTo>
                <a:lnTo>
                  <a:pt x="430593" y="282702"/>
                </a:lnTo>
                <a:lnTo>
                  <a:pt x="430593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892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29" y="269633"/>
                </a:lnTo>
                <a:lnTo>
                  <a:pt x="575729" y="276606"/>
                </a:lnTo>
                <a:lnTo>
                  <a:pt x="576021" y="284162"/>
                </a:lnTo>
                <a:lnTo>
                  <a:pt x="578637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5995" y="289674"/>
                </a:lnTo>
                <a:lnTo>
                  <a:pt x="628472" y="283425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14822" y="9386811"/>
            <a:ext cx="193675" cy="295275"/>
          </a:xfrm>
          <a:custGeom>
            <a:avLst/>
            <a:gdLst/>
            <a:ahLst/>
            <a:cxnLst/>
            <a:rect l="l" t="t" r="r" b="b"/>
            <a:pathLst>
              <a:path w="193675" h="295275">
                <a:moveTo>
                  <a:pt x="193073" y="223145"/>
                </a:moveTo>
                <a:lnTo>
                  <a:pt x="0" y="223145"/>
                </a:lnTo>
                <a:lnTo>
                  <a:pt x="0" y="203097"/>
                </a:lnTo>
                <a:lnTo>
                  <a:pt x="65810" y="102420"/>
                </a:lnTo>
                <a:lnTo>
                  <a:pt x="116039" y="26476"/>
                </a:lnTo>
                <a:lnTo>
                  <a:pt x="136996" y="0"/>
                </a:lnTo>
                <a:lnTo>
                  <a:pt x="150361" y="0"/>
                </a:lnTo>
                <a:lnTo>
                  <a:pt x="152976" y="2614"/>
                </a:lnTo>
                <a:lnTo>
                  <a:pt x="152976" y="57529"/>
                </a:lnTo>
                <a:lnTo>
                  <a:pt x="115495" y="57529"/>
                </a:lnTo>
                <a:lnTo>
                  <a:pt x="20048" y="202661"/>
                </a:lnTo>
                <a:lnTo>
                  <a:pt x="193073" y="203097"/>
                </a:lnTo>
                <a:lnTo>
                  <a:pt x="193073" y="223145"/>
                </a:lnTo>
                <a:close/>
              </a:path>
              <a:path w="193675" h="295275">
                <a:moveTo>
                  <a:pt x="152976" y="203097"/>
                </a:moveTo>
                <a:lnTo>
                  <a:pt x="115495" y="203097"/>
                </a:lnTo>
                <a:lnTo>
                  <a:pt x="115495" y="57529"/>
                </a:lnTo>
                <a:lnTo>
                  <a:pt x="152976" y="57529"/>
                </a:lnTo>
                <a:lnTo>
                  <a:pt x="152976" y="203097"/>
                </a:lnTo>
                <a:close/>
              </a:path>
              <a:path w="193675" h="295275">
                <a:moveTo>
                  <a:pt x="180433" y="275009"/>
                </a:moveTo>
                <a:lnTo>
                  <a:pt x="97916" y="275009"/>
                </a:lnTo>
                <a:lnTo>
                  <a:pt x="100386" y="274718"/>
                </a:lnTo>
                <a:lnTo>
                  <a:pt x="106197" y="273556"/>
                </a:lnTo>
                <a:lnTo>
                  <a:pt x="112880" y="260045"/>
                </a:lnTo>
                <a:lnTo>
                  <a:pt x="112880" y="223145"/>
                </a:lnTo>
                <a:lnTo>
                  <a:pt x="152976" y="223145"/>
                </a:lnTo>
                <a:lnTo>
                  <a:pt x="153049" y="268471"/>
                </a:lnTo>
                <a:lnTo>
                  <a:pt x="153848" y="270069"/>
                </a:lnTo>
                <a:lnTo>
                  <a:pt x="155591" y="271522"/>
                </a:lnTo>
                <a:lnTo>
                  <a:pt x="157915" y="273556"/>
                </a:lnTo>
                <a:lnTo>
                  <a:pt x="166196" y="274718"/>
                </a:lnTo>
                <a:lnTo>
                  <a:pt x="180433" y="275009"/>
                </a:lnTo>
                <a:close/>
              </a:path>
              <a:path w="193675" h="295275">
                <a:moveTo>
                  <a:pt x="74527" y="295057"/>
                </a:moveTo>
                <a:lnTo>
                  <a:pt x="70604" y="295057"/>
                </a:lnTo>
                <a:lnTo>
                  <a:pt x="70604" y="275009"/>
                </a:lnTo>
                <a:lnTo>
                  <a:pt x="193073" y="275009"/>
                </a:lnTo>
                <a:lnTo>
                  <a:pt x="193073" y="293749"/>
                </a:lnTo>
                <a:lnTo>
                  <a:pt x="132928" y="293749"/>
                </a:lnTo>
                <a:lnTo>
                  <a:pt x="110319" y="293831"/>
                </a:lnTo>
                <a:lnTo>
                  <a:pt x="93049" y="294076"/>
                </a:lnTo>
                <a:lnTo>
                  <a:pt x="81118" y="294485"/>
                </a:lnTo>
                <a:lnTo>
                  <a:pt x="74527" y="295057"/>
                </a:lnTo>
                <a:close/>
              </a:path>
              <a:path w="193675" h="295275">
                <a:moveTo>
                  <a:pt x="193073" y="295057"/>
                </a:moveTo>
                <a:lnTo>
                  <a:pt x="189150" y="295057"/>
                </a:lnTo>
                <a:lnTo>
                  <a:pt x="182694" y="294485"/>
                </a:lnTo>
                <a:lnTo>
                  <a:pt x="171172" y="294076"/>
                </a:lnTo>
                <a:lnTo>
                  <a:pt x="154583" y="293831"/>
                </a:lnTo>
                <a:lnTo>
                  <a:pt x="132928" y="293749"/>
                </a:lnTo>
                <a:lnTo>
                  <a:pt x="193073" y="293749"/>
                </a:lnTo>
                <a:lnTo>
                  <a:pt x="193073" y="29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54967" y="9629568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19362" y="2398705"/>
            <a:ext cx="601345" cy="436245"/>
          </a:xfrm>
          <a:custGeom>
            <a:avLst/>
            <a:gdLst/>
            <a:ahLst/>
            <a:cxnLst/>
            <a:rect l="l" t="t" r="r" b="b"/>
            <a:pathLst>
              <a:path w="601345" h="436244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16"/>
                </a:lnTo>
                <a:lnTo>
                  <a:pt x="78308" y="10896"/>
                </a:lnTo>
                <a:lnTo>
                  <a:pt x="65379" y="23977"/>
                </a:lnTo>
                <a:lnTo>
                  <a:pt x="30518" y="75831"/>
                </a:lnTo>
                <a:lnTo>
                  <a:pt x="14389" y="114185"/>
                </a:lnTo>
                <a:lnTo>
                  <a:pt x="4368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81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59" y="405701"/>
                </a:lnTo>
                <a:lnTo>
                  <a:pt x="90652" y="435838"/>
                </a:lnTo>
                <a:lnTo>
                  <a:pt x="101993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29" y="319443"/>
                </a:lnTo>
                <a:lnTo>
                  <a:pt x="33667" y="261937"/>
                </a:lnTo>
                <a:lnTo>
                  <a:pt x="31826" y="217919"/>
                </a:lnTo>
                <a:lnTo>
                  <a:pt x="32283" y="195338"/>
                </a:lnTo>
                <a:lnTo>
                  <a:pt x="35991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601345" h="436244">
                <a:moveTo>
                  <a:pt x="455879" y="95885"/>
                </a:moveTo>
                <a:lnTo>
                  <a:pt x="436702" y="51866"/>
                </a:lnTo>
                <a:lnTo>
                  <a:pt x="409689" y="35991"/>
                </a:lnTo>
                <a:lnTo>
                  <a:pt x="409689" y="81648"/>
                </a:lnTo>
                <a:lnTo>
                  <a:pt x="409600" y="87172"/>
                </a:lnTo>
                <a:lnTo>
                  <a:pt x="400177" y="132245"/>
                </a:lnTo>
                <a:lnTo>
                  <a:pt x="373507" y="165557"/>
                </a:lnTo>
                <a:lnTo>
                  <a:pt x="316725" y="177787"/>
                </a:lnTo>
                <a:lnTo>
                  <a:pt x="285280" y="177761"/>
                </a:lnTo>
                <a:lnTo>
                  <a:pt x="274256" y="177596"/>
                </a:lnTo>
                <a:lnTo>
                  <a:pt x="267627" y="177330"/>
                </a:lnTo>
                <a:lnTo>
                  <a:pt x="265430" y="176949"/>
                </a:lnTo>
                <a:lnTo>
                  <a:pt x="265912" y="174929"/>
                </a:lnTo>
                <a:lnTo>
                  <a:pt x="267385" y="169316"/>
                </a:lnTo>
                <a:lnTo>
                  <a:pt x="273265" y="147307"/>
                </a:lnTo>
                <a:lnTo>
                  <a:pt x="277164" y="132600"/>
                </a:lnTo>
                <a:lnTo>
                  <a:pt x="281000" y="117678"/>
                </a:lnTo>
                <a:lnTo>
                  <a:pt x="284797" y="102527"/>
                </a:lnTo>
                <a:lnTo>
                  <a:pt x="288518" y="87172"/>
                </a:lnTo>
                <a:lnTo>
                  <a:pt x="291706" y="73952"/>
                </a:lnTo>
                <a:lnTo>
                  <a:pt x="294246" y="63500"/>
                </a:lnTo>
                <a:lnTo>
                  <a:pt x="304647" y="49682"/>
                </a:lnTo>
                <a:lnTo>
                  <a:pt x="304939" y="49974"/>
                </a:lnTo>
                <a:lnTo>
                  <a:pt x="306679" y="49974"/>
                </a:lnTo>
                <a:lnTo>
                  <a:pt x="309880" y="49682"/>
                </a:lnTo>
                <a:lnTo>
                  <a:pt x="313080" y="49390"/>
                </a:lnTo>
                <a:lnTo>
                  <a:pt x="317284" y="49250"/>
                </a:lnTo>
                <a:lnTo>
                  <a:pt x="337769" y="49250"/>
                </a:lnTo>
                <a:lnTo>
                  <a:pt x="362394" y="49682"/>
                </a:lnTo>
                <a:lnTo>
                  <a:pt x="402856" y="62611"/>
                </a:lnTo>
                <a:lnTo>
                  <a:pt x="409689" y="81648"/>
                </a:lnTo>
                <a:lnTo>
                  <a:pt x="409689" y="35991"/>
                </a:lnTo>
                <a:lnTo>
                  <a:pt x="365125" y="29743"/>
                </a:lnTo>
                <a:lnTo>
                  <a:pt x="301599" y="29197"/>
                </a:lnTo>
                <a:lnTo>
                  <a:pt x="238836" y="29425"/>
                </a:lnTo>
                <a:lnTo>
                  <a:pt x="212255" y="44170"/>
                </a:lnTo>
                <a:lnTo>
                  <a:pt x="212255" y="47066"/>
                </a:lnTo>
                <a:lnTo>
                  <a:pt x="213271" y="48526"/>
                </a:lnTo>
                <a:lnTo>
                  <a:pt x="217335" y="49110"/>
                </a:lnTo>
                <a:lnTo>
                  <a:pt x="221843" y="49250"/>
                </a:lnTo>
                <a:lnTo>
                  <a:pt x="228815" y="49250"/>
                </a:lnTo>
                <a:lnTo>
                  <a:pt x="245376" y="49834"/>
                </a:lnTo>
                <a:lnTo>
                  <a:pt x="253657" y="51142"/>
                </a:lnTo>
                <a:lnTo>
                  <a:pt x="253580" y="53606"/>
                </a:lnTo>
                <a:lnTo>
                  <a:pt x="251815" y="63309"/>
                </a:lnTo>
                <a:lnTo>
                  <a:pt x="236740" y="126479"/>
                </a:lnTo>
                <a:lnTo>
                  <a:pt x="224256" y="176453"/>
                </a:lnTo>
                <a:lnTo>
                  <a:pt x="210350" y="231482"/>
                </a:lnTo>
                <a:lnTo>
                  <a:pt x="200698" y="269125"/>
                </a:lnTo>
                <a:lnTo>
                  <a:pt x="183921" y="305523"/>
                </a:lnTo>
                <a:lnTo>
                  <a:pt x="157772" y="306832"/>
                </a:lnTo>
                <a:lnTo>
                  <a:pt x="152260" y="307111"/>
                </a:lnTo>
                <a:lnTo>
                  <a:pt x="142951" y="321500"/>
                </a:lnTo>
                <a:lnTo>
                  <a:pt x="142951" y="324980"/>
                </a:lnTo>
                <a:lnTo>
                  <a:pt x="145567" y="326440"/>
                </a:lnTo>
                <a:lnTo>
                  <a:pt x="150799" y="326440"/>
                </a:lnTo>
                <a:lnTo>
                  <a:pt x="151676" y="326148"/>
                </a:lnTo>
                <a:lnTo>
                  <a:pt x="156908" y="326009"/>
                </a:lnTo>
                <a:lnTo>
                  <a:pt x="207899" y="326009"/>
                </a:lnTo>
                <a:lnTo>
                  <a:pt x="243192" y="326250"/>
                </a:lnTo>
                <a:lnTo>
                  <a:pt x="266738" y="326872"/>
                </a:lnTo>
                <a:lnTo>
                  <a:pt x="270802" y="326872"/>
                </a:lnTo>
                <a:lnTo>
                  <a:pt x="273126" y="326148"/>
                </a:lnTo>
                <a:lnTo>
                  <a:pt x="273265" y="326009"/>
                </a:lnTo>
                <a:lnTo>
                  <a:pt x="274574" y="324700"/>
                </a:lnTo>
                <a:lnTo>
                  <a:pt x="276606" y="320624"/>
                </a:lnTo>
                <a:lnTo>
                  <a:pt x="277622" y="316268"/>
                </a:lnTo>
                <a:lnTo>
                  <a:pt x="277622" y="311035"/>
                </a:lnTo>
                <a:lnTo>
                  <a:pt x="276758" y="309435"/>
                </a:lnTo>
                <a:lnTo>
                  <a:pt x="275018" y="306832"/>
                </a:lnTo>
                <a:lnTo>
                  <a:pt x="261505" y="306832"/>
                </a:lnTo>
                <a:lnTo>
                  <a:pt x="257238" y="306247"/>
                </a:lnTo>
                <a:lnTo>
                  <a:pt x="255104" y="305955"/>
                </a:lnTo>
                <a:lnTo>
                  <a:pt x="250317" y="305663"/>
                </a:lnTo>
                <a:lnTo>
                  <a:pt x="243928" y="306247"/>
                </a:lnTo>
                <a:lnTo>
                  <a:pt x="241452" y="305955"/>
                </a:lnTo>
                <a:lnTo>
                  <a:pt x="236220" y="301155"/>
                </a:lnTo>
                <a:lnTo>
                  <a:pt x="237045" y="296672"/>
                </a:lnTo>
                <a:lnTo>
                  <a:pt x="239496" y="286232"/>
                </a:lnTo>
                <a:lnTo>
                  <a:pt x="243573" y="269862"/>
                </a:lnTo>
                <a:lnTo>
                  <a:pt x="249301" y="247548"/>
                </a:lnTo>
                <a:lnTo>
                  <a:pt x="262369" y="195694"/>
                </a:lnTo>
                <a:lnTo>
                  <a:pt x="303784" y="195694"/>
                </a:lnTo>
                <a:lnTo>
                  <a:pt x="345541" y="195033"/>
                </a:lnTo>
                <a:lnTo>
                  <a:pt x="392684" y="181521"/>
                </a:lnTo>
                <a:lnTo>
                  <a:pt x="427113" y="157340"/>
                </a:lnTo>
                <a:lnTo>
                  <a:pt x="454088" y="112306"/>
                </a:lnTo>
                <a:lnTo>
                  <a:pt x="455879" y="95885"/>
                </a:lnTo>
                <a:close/>
              </a:path>
              <a:path w="601345" h="436244">
                <a:moveTo>
                  <a:pt x="601014" y="1308"/>
                </a:moveTo>
                <a:lnTo>
                  <a:pt x="598982" y="0"/>
                </a:lnTo>
                <a:lnTo>
                  <a:pt x="587502" y="0"/>
                </a:lnTo>
                <a:lnTo>
                  <a:pt x="581685" y="4356"/>
                </a:lnTo>
                <a:lnTo>
                  <a:pt x="578065" y="7416"/>
                </a:lnTo>
                <a:lnTo>
                  <a:pt x="575157" y="10896"/>
                </a:lnTo>
                <a:lnTo>
                  <a:pt x="562229" y="23977"/>
                </a:lnTo>
                <a:lnTo>
                  <a:pt x="527354" y="75831"/>
                </a:lnTo>
                <a:lnTo>
                  <a:pt x="511238" y="114185"/>
                </a:lnTo>
                <a:lnTo>
                  <a:pt x="501205" y="160820"/>
                </a:lnTo>
                <a:lnTo>
                  <a:pt x="497116" y="203073"/>
                </a:lnTo>
                <a:lnTo>
                  <a:pt x="496849" y="217919"/>
                </a:lnTo>
                <a:lnTo>
                  <a:pt x="498017" y="247497"/>
                </a:lnTo>
                <a:lnTo>
                  <a:pt x="507390" y="305028"/>
                </a:lnTo>
                <a:lnTo>
                  <a:pt x="526351" y="359511"/>
                </a:lnTo>
                <a:lnTo>
                  <a:pt x="556209" y="405701"/>
                </a:lnTo>
                <a:lnTo>
                  <a:pt x="587502" y="435838"/>
                </a:lnTo>
                <a:lnTo>
                  <a:pt x="598830" y="435838"/>
                </a:lnTo>
                <a:lnTo>
                  <a:pt x="601014" y="434530"/>
                </a:lnTo>
                <a:lnTo>
                  <a:pt x="601014" y="431622"/>
                </a:lnTo>
                <a:lnTo>
                  <a:pt x="589686" y="418045"/>
                </a:lnTo>
                <a:lnTo>
                  <a:pt x="575297" y="399656"/>
                </a:lnTo>
                <a:lnTo>
                  <a:pt x="553948" y="362178"/>
                </a:lnTo>
                <a:lnTo>
                  <a:pt x="539965" y="319443"/>
                </a:lnTo>
                <a:lnTo>
                  <a:pt x="530517" y="261937"/>
                </a:lnTo>
                <a:lnTo>
                  <a:pt x="528662" y="217919"/>
                </a:lnTo>
                <a:lnTo>
                  <a:pt x="529132" y="195338"/>
                </a:lnTo>
                <a:lnTo>
                  <a:pt x="532828" y="153276"/>
                </a:lnTo>
                <a:lnTo>
                  <a:pt x="539991" y="115824"/>
                </a:lnTo>
                <a:lnTo>
                  <a:pt x="554380" y="73660"/>
                </a:lnTo>
                <a:lnTo>
                  <a:pt x="575729" y="36169"/>
                </a:lnTo>
                <a:lnTo>
                  <a:pt x="598538" y="7848"/>
                </a:lnTo>
                <a:lnTo>
                  <a:pt x="601014" y="4800"/>
                </a:lnTo>
                <a:lnTo>
                  <a:pt x="601014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67062" y="239870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46354" y="179895"/>
                </a:lnTo>
                <a:lnTo>
                  <a:pt x="243344" y="166903"/>
                </a:lnTo>
                <a:lnTo>
                  <a:pt x="242951" y="166052"/>
                </a:lnTo>
                <a:lnTo>
                  <a:pt x="238506" y="156362"/>
                </a:lnTo>
                <a:lnTo>
                  <a:pt x="231813" y="148183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43"/>
                </a:lnTo>
                <a:lnTo>
                  <a:pt x="135864" y="297980"/>
                </a:lnTo>
                <a:lnTo>
                  <a:pt x="111518" y="299859"/>
                </a:lnTo>
                <a:lnTo>
                  <a:pt x="110934" y="299859"/>
                </a:lnTo>
                <a:lnTo>
                  <a:pt x="108026" y="299567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55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903"/>
                </a:lnTo>
                <a:lnTo>
                  <a:pt x="227660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87"/>
                </a:lnTo>
                <a:lnTo>
                  <a:pt x="215468" y="137718"/>
                </a:lnTo>
                <a:lnTo>
                  <a:pt x="206476" y="135115"/>
                </a:lnTo>
                <a:lnTo>
                  <a:pt x="196938" y="134239"/>
                </a:lnTo>
                <a:lnTo>
                  <a:pt x="188747" y="134759"/>
                </a:lnTo>
                <a:lnTo>
                  <a:pt x="151066" y="151892"/>
                </a:lnTo>
                <a:lnTo>
                  <a:pt x="123723" y="186804"/>
                </a:lnTo>
                <a:lnTo>
                  <a:pt x="105003" y="225818"/>
                </a:lnTo>
                <a:lnTo>
                  <a:pt x="90957" y="265887"/>
                </a:lnTo>
                <a:lnTo>
                  <a:pt x="81445" y="295935"/>
                </a:lnTo>
                <a:lnTo>
                  <a:pt x="80568" y="296367"/>
                </a:lnTo>
                <a:lnTo>
                  <a:pt x="33655" y="275742"/>
                </a:lnTo>
                <a:lnTo>
                  <a:pt x="18249" y="235356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36"/>
                </a:lnTo>
                <a:lnTo>
                  <a:pt x="2781" y="220421"/>
                </a:lnTo>
                <a:lnTo>
                  <a:pt x="0" y="244779"/>
                </a:lnTo>
                <a:lnTo>
                  <a:pt x="520" y="251625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1010"/>
                </a:lnTo>
                <a:lnTo>
                  <a:pt x="53441" y="385381"/>
                </a:lnTo>
                <a:lnTo>
                  <a:pt x="48945" y="400888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17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17"/>
                </a:lnTo>
                <a:lnTo>
                  <a:pt x="71856" y="419265"/>
                </a:lnTo>
                <a:lnTo>
                  <a:pt x="77952" y="416661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16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600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19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64"/>
                </a:lnTo>
                <a:lnTo>
                  <a:pt x="300672" y="0"/>
                </a:lnTo>
                <a:lnTo>
                  <a:pt x="291084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91" y="77698"/>
                </a:lnTo>
                <a:lnTo>
                  <a:pt x="348691" y="119100"/>
                </a:lnTo>
                <a:lnTo>
                  <a:pt x="356806" y="165849"/>
                </a:lnTo>
                <a:lnTo>
                  <a:pt x="359511" y="217919"/>
                </a:lnTo>
                <a:lnTo>
                  <a:pt x="356806" y="269989"/>
                </a:lnTo>
                <a:lnTo>
                  <a:pt x="348691" y="316725"/>
                </a:lnTo>
                <a:lnTo>
                  <a:pt x="335191" y="358127"/>
                </a:lnTo>
                <a:lnTo>
                  <a:pt x="316268" y="394208"/>
                </a:lnTo>
                <a:lnTo>
                  <a:pt x="291947" y="424942"/>
                </a:lnTo>
                <a:lnTo>
                  <a:pt x="287159" y="430606"/>
                </a:lnTo>
                <a:lnTo>
                  <a:pt x="287451" y="432346"/>
                </a:lnTo>
                <a:lnTo>
                  <a:pt x="287883" y="433654"/>
                </a:lnTo>
                <a:lnTo>
                  <a:pt x="289052" y="435394"/>
                </a:lnTo>
                <a:lnTo>
                  <a:pt x="289775" y="435838"/>
                </a:lnTo>
                <a:lnTo>
                  <a:pt x="300672" y="435838"/>
                </a:lnTo>
                <a:lnTo>
                  <a:pt x="302412" y="434086"/>
                </a:lnTo>
                <a:lnTo>
                  <a:pt x="310984" y="427266"/>
                </a:lnTo>
                <a:lnTo>
                  <a:pt x="340842" y="394347"/>
                </a:lnTo>
                <a:lnTo>
                  <a:pt x="360819" y="359994"/>
                </a:lnTo>
                <a:lnTo>
                  <a:pt x="376936" y="321640"/>
                </a:lnTo>
                <a:lnTo>
                  <a:pt x="386969" y="275005"/>
                </a:lnTo>
                <a:lnTo>
                  <a:pt x="391045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42119" y="2464947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10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50734" y="2425287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4987004" y="2423107"/>
            <a:ext cx="470534" cy="312420"/>
            <a:chOff x="4987004" y="2423107"/>
            <a:chExt cx="470534" cy="312420"/>
          </a:xfrm>
        </p:grpSpPr>
        <p:sp>
          <p:nvSpPr>
            <p:cNvPr id="59" name="object 59"/>
            <p:cNvSpPr/>
            <p:nvPr/>
          </p:nvSpPr>
          <p:spPr>
            <a:xfrm>
              <a:off x="4987004" y="2423107"/>
              <a:ext cx="242570" cy="312420"/>
            </a:xfrm>
            <a:custGeom>
              <a:avLst/>
              <a:gdLst/>
              <a:ahLst/>
              <a:cxnLst/>
              <a:rect l="l" t="t" r="r" b="b"/>
              <a:pathLst>
                <a:path w="242570" h="312419">
                  <a:moveTo>
                    <a:pt x="124066" y="312054"/>
                  </a:moveTo>
                  <a:lnTo>
                    <a:pt x="118255" y="312054"/>
                  </a:lnTo>
                  <a:lnTo>
                    <a:pt x="116076" y="311037"/>
                  </a:lnTo>
                  <a:lnTo>
                    <a:pt x="99587" y="270759"/>
                  </a:lnTo>
                  <a:lnTo>
                    <a:pt x="81741" y="224180"/>
                  </a:lnTo>
                  <a:lnTo>
                    <a:pt x="43338" y="123340"/>
                  </a:lnTo>
                  <a:lnTo>
                    <a:pt x="3895" y="19530"/>
                  </a:lnTo>
                  <a:lnTo>
                    <a:pt x="0" y="9152"/>
                  </a:lnTo>
                  <a:lnTo>
                    <a:pt x="0" y="5956"/>
                  </a:lnTo>
                  <a:lnTo>
                    <a:pt x="1016" y="3631"/>
                  </a:lnTo>
                  <a:lnTo>
                    <a:pt x="5084" y="726"/>
                  </a:lnTo>
                  <a:lnTo>
                    <a:pt x="6973" y="0"/>
                  </a:lnTo>
                  <a:lnTo>
                    <a:pt x="12203" y="0"/>
                  </a:lnTo>
                  <a:lnTo>
                    <a:pt x="28328" y="36092"/>
                  </a:lnTo>
                  <a:lnTo>
                    <a:pt x="54914" y="105906"/>
                  </a:lnTo>
                  <a:lnTo>
                    <a:pt x="205900" y="105906"/>
                  </a:lnTo>
                  <a:lnTo>
                    <a:pt x="199265" y="123340"/>
                  </a:lnTo>
                  <a:lnTo>
                    <a:pt x="121160" y="123340"/>
                  </a:lnTo>
                  <a:lnTo>
                    <a:pt x="65592" y="123585"/>
                  </a:lnTo>
                  <a:lnTo>
                    <a:pt x="61887" y="123775"/>
                  </a:lnTo>
                  <a:lnTo>
                    <a:pt x="121160" y="278495"/>
                  </a:lnTo>
                  <a:lnTo>
                    <a:pt x="139867" y="278495"/>
                  </a:lnTo>
                  <a:lnTo>
                    <a:pt x="131811" y="299143"/>
                  </a:lnTo>
                  <a:lnTo>
                    <a:pt x="127698" y="309003"/>
                  </a:lnTo>
                  <a:lnTo>
                    <a:pt x="126245" y="311037"/>
                  </a:lnTo>
                  <a:lnTo>
                    <a:pt x="124066" y="312054"/>
                  </a:lnTo>
                  <a:close/>
                </a:path>
                <a:path w="242570" h="312419">
                  <a:moveTo>
                    <a:pt x="205900" y="105906"/>
                  </a:moveTo>
                  <a:lnTo>
                    <a:pt x="187407" y="105906"/>
                  </a:lnTo>
                  <a:lnTo>
                    <a:pt x="210615" y="43800"/>
                  </a:lnTo>
                  <a:lnTo>
                    <a:pt x="226196" y="3922"/>
                  </a:lnTo>
                  <a:lnTo>
                    <a:pt x="230409" y="0"/>
                  </a:lnTo>
                  <a:lnTo>
                    <a:pt x="234476" y="0"/>
                  </a:lnTo>
                  <a:lnTo>
                    <a:pt x="239706" y="581"/>
                  </a:lnTo>
                  <a:lnTo>
                    <a:pt x="242321" y="3486"/>
                  </a:lnTo>
                  <a:lnTo>
                    <a:pt x="242321" y="8716"/>
                  </a:lnTo>
                  <a:lnTo>
                    <a:pt x="238780" y="18767"/>
                  </a:lnTo>
                  <a:lnTo>
                    <a:pt x="228157" y="47178"/>
                  </a:lnTo>
                  <a:lnTo>
                    <a:pt x="210451" y="93948"/>
                  </a:lnTo>
                  <a:lnTo>
                    <a:pt x="205900" y="105906"/>
                  </a:lnTo>
                  <a:close/>
                </a:path>
                <a:path w="242570" h="312419">
                  <a:moveTo>
                    <a:pt x="139867" y="278495"/>
                  </a:moveTo>
                  <a:lnTo>
                    <a:pt x="121160" y="278495"/>
                  </a:lnTo>
                  <a:lnTo>
                    <a:pt x="180433" y="123775"/>
                  </a:lnTo>
                  <a:lnTo>
                    <a:pt x="176729" y="123585"/>
                  </a:lnTo>
                  <a:lnTo>
                    <a:pt x="121160" y="123340"/>
                  </a:lnTo>
                  <a:lnTo>
                    <a:pt x="199265" y="123340"/>
                  </a:lnTo>
                  <a:lnTo>
                    <a:pt x="160762" y="224262"/>
                  </a:lnTo>
                  <a:lnTo>
                    <a:pt x="142843" y="270868"/>
                  </a:lnTo>
                  <a:lnTo>
                    <a:pt x="139867" y="278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5013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5520017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70877" y="2532937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5975030" y="2398701"/>
            <a:ext cx="356870" cy="436245"/>
            <a:chOff x="5975030" y="2398701"/>
            <a:chExt cx="356870" cy="436245"/>
          </a:xfrm>
        </p:grpSpPr>
        <p:sp>
          <p:nvSpPr>
            <p:cNvPr id="64" name="object 64"/>
            <p:cNvSpPr/>
            <p:nvPr/>
          </p:nvSpPr>
          <p:spPr>
            <a:xfrm>
              <a:off x="5975030" y="239870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9291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6377301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68870" y="2496762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10605" y="2423107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30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7526153" y="2398701"/>
            <a:ext cx="356870" cy="436245"/>
            <a:chOff x="7526153" y="2398701"/>
            <a:chExt cx="356870" cy="436245"/>
          </a:xfrm>
        </p:grpSpPr>
        <p:sp>
          <p:nvSpPr>
            <p:cNvPr id="70" name="object 70"/>
            <p:cNvSpPr/>
            <p:nvPr/>
          </p:nvSpPr>
          <p:spPr>
            <a:xfrm>
              <a:off x="7526153" y="239870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0414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7928423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98391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68369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80660" y="2496762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48788" y="2398705"/>
            <a:ext cx="895350" cy="436245"/>
          </a:xfrm>
          <a:custGeom>
            <a:avLst/>
            <a:gdLst/>
            <a:ahLst/>
            <a:cxnLst/>
            <a:rect l="l" t="t" r="r" b="b"/>
            <a:pathLst>
              <a:path w="89535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77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42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25"/>
                </a:lnTo>
                <a:lnTo>
                  <a:pt x="69291" y="44170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110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17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895350" h="436244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16"/>
                </a:lnTo>
                <a:lnTo>
                  <a:pt x="432193" y="10896"/>
                </a:lnTo>
                <a:lnTo>
                  <a:pt x="419265" y="23977"/>
                </a:lnTo>
                <a:lnTo>
                  <a:pt x="384403" y="75831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511"/>
                </a:lnTo>
                <a:lnTo>
                  <a:pt x="413245" y="405701"/>
                </a:lnTo>
                <a:lnTo>
                  <a:pt x="444550" y="435838"/>
                </a:lnTo>
                <a:lnTo>
                  <a:pt x="455879" y="435838"/>
                </a:lnTo>
                <a:lnTo>
                  <a:pt x="458050" y="434530"/>
                </a:lnTo>
                <a:lnTo>
                  <a:pt x="458050" y="431622"/>
                </a:lnTo>
                <a:lnTo>
                  <a:pt x="446722" y="418045"/>
                </a:lnTo>
                <a:lnTo>
                  <a:pt x="432346" y="399656"/>
                </a:lnTo>
                <a:lnTo>
                  <a:pt x="410984" y="362178"/>
                </a:lnTo>
                <a:lnTo>
                  <a:pt x="397014" y="319443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68" y="195338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60"/>
                </a:lnTo>
                <a:lnTo>
                  <a:pt x="432777" y="36169"/>
                </a:lnTo>
                <a:lnTo>
                  <a:pt x="455587" y="7848"/>
                </a:lnTo>
                <a:lnTo>
                  <a:pt x="458050" y="4800"/>
                </a:lnTo>
                <a:lnTo>
                  <a:pt x="458050" y="1308"/>
                </a:lnTo>
                <a:close/>
              </a:path>
              <a:path w="895350" h="436244">
                <a:moveTo>
                  <a:pt x="759218" y="167360"/>
                </a:moveTo>
                <a:lnTo>
                  <a:pt x="742505" y="133807"/>
                </a:lnTo>
                <a:lnTo>
                  <a:pt x="729716" y="133807"/>
                </a:lnTo>
                <a:lnTo>
                  <a:pt x="723620" y="136563"/>
                </a:lnTo>
                <a:lnTo>
                  <a:pt x="713740" y="147599"/>
                </a:lnTo>
                <a:lnTo>
                  <a:pt x="711276" y="153416"/>
                </a:lnTo>
                <a:lnTo>
                  <a:pt x="711276" y="163004"/>
                </a:lnTo>
                <a:lnTo>
                  <a:pt x="712431" y="166344"/>
                </a:lnTo>
                <a:lnTo>
                  <a:pt x="717080" y="172732"/>
                </a:lnTo>
                <a:lnTo>
                  <a:pt x="719696" y="175348"/>
                </a:lnTo>
                <a:lnTo>
                  <a:pt x="725512" y="179412"/>
                </a:lnTo>
                <a:lnTo>
                  <a:pt x="728129" y="182905"/>
                </a:lnTo>
                <a:lnTo>
                  <a:pt x="732777" y="192786"/>
                </a:lnTo>
                <a:lnTo>
                  <a:pt x="733933" y="198742"/>
                </a:lnTo>
                <a:lnTo>
                  <a:pt x="733933" y="205714"/>
                </a:lnTo>
                <a:lnTo>
                  <a:pt x="714654" y="258343"/>
                </a:lnTo>
                <a:lnTo>
                  <a:pt x="682917" y="293966"/>
                </a:lnTo>
                <a:lnTo>
                  <a:pt x="647395" y="313143"/>
                </a:lnTo>
                <a:lnTo>
                  <a:pt x="628904" y="315544"/>
                </a:lnTo>
                <a:lnTo>
                  <a:pt x="626287" y="315391"/>
                </a:lnTo>
                <a:lnTo>
                  <a:pt x="688505" y="65481"/>
                </a:lnTo>
                <a:lnTo>
                  <a:pt x="695121" y="37947"/>
                </a:lnTo>
                <a:lnTo>
                  <a:pt x="697331" y="27457"/>
                </a:lnTo>
                <a:lnTo>
                  <a:pt x="697331" y="25425"/>
                </a:lnTo>
                <a:lnTo>
                  <a:pt x="694423" y="24409"/>
                </a:lnTo>
                <a:lnTo>
                  <a:pt x="684834" y="24409"/>
                </a:lnTo>
                <a:lnTo>
                  <a:pt x="644588" y="169976"/>
                </a:lnTo>
                <a:lnTo>
                  <a:pt x="608850" y="314236"/>
                </a:lnTo>
                <a:lnTo>
                  <a:pt x="604634" y="314236"/>
                </a:lnTo>
                <a:lnTo>
                  <a:pt x="600138" y="313067"/>
                </a:lnTo>
                <a:lnTo>
                  <a:pt x="594906" y="310743"/>
                </a:lnTo>
                <a:lnTo>
                  <a:pt x="588518" y="309003"/>
                </a:lnTo>
                <a:lnTo>
                  <a:pt x="564400" y="271526"/>
                </a:lnTo>
                <a:lnTo>
                  <a:pt x="565073" y="261747"/>
                </a:lnTo>
                <a:lnTo>
                  <a:pt x="567563" y="249402"/>
                </a:lnTo>
                <a:lnTo>
                  <a:pt x="571830" y="234505"/>
                </a:lnTo>
                <a:lnTo>
                  <a:pt x="584009" y="200101"/>
                </a:lnTo>
                <a:lnTo>
                  <a:pt x="588365" y="186753"/>
                </a:lnTo>
                <a:lnTo>
                  <a:pt x="590981" y="176999"/>
                </a:lnTo>
                <a:lnTo>
                  <a:pt x="591858" y="170853"/>
                </a:lnTo>
                <a:lnTo>
                  <a:pt x="591197" y="163525"/>
                </a:lnTo>
                <a:lnTo>
                  <a:pt x="561530" y="135331"/>
                </a:lnTo>
                <a:lnTo>
                  <a:pt x="553059" y="134670"/>
                </a:lnTo>
                <a:lnTo>
                  <a:pt x="543725" y="135686"/>
                </a:lnTo>
                <a:lnTo>
                  <a:pt x="511606" y="158775"/>
                </a:lnTo>
                <a:lnTo>
                  <a:pt x="492048" y="198310"/>
                </a:lnTo>
                <a:lnTo>
                  <a:pt x="492048" y="202666"/>
                </a:lnTo>
                <a:lnTo>
                  <a:pt x="492925" y="203974"/>
                </a:lnTo>
                <a:lnTo>
                  <a:pt x="494665" y="205714"/>
                </a:lnTo>
                <a:lnTo>
                  <a:pt x="504837" y="205714"/>
                </a:lnTo>
                <a:lnTo>
                  <a:pt x="507161" y="205422"/>
                </a:lnTo>
                <a:lnTo>
                  <a:pt x="508317" y="204266"/>
                </a:lnTo>
                <a:lnTo>
                  <a:pt x="509485" y="201066"/>
                </a:lnTo>
                <a:lnTo>
                  <a:pt x="512965" y="189445"/>
                </a:lnTo>
                <a:lnTo>
                  <a:pt x="515442" y="183337"/>
                </a:lnTo>
                <a:lnTo>
                  <a:pt x="521830" y="170561"/>
                </a:lnTo>
                <a:lnTo>
                  <a:pt x="526186" y="164604"/>
                </a:lnTo>
                <a:lnTo>
                  <a:pt x="537235" y="153555"/>
                </a:lnTo>
                <a:lnTo>
                  <a:pt x="543331" y="150799"/>
                </a:lnTo>
                <a:lnTo>
                  <a:pt x="553796" y="150799"/>
                </a:lnTo>
                <a:lnTo>
                  <a:pt x="555383" y="151384"/>
                </a:lnTo>
                <a:lnTo>
                  <a:pt x="557720" y="153708"/>
                </a:lnTo>
                <a:lnTo>
                  <a:pt x="558292" y="154724"/>
                </a:lnTo>
                <a:lnTo>
                  <a:pt x="558292" y="160820"/>
                </a:lnTo>
                <a:lnTo>
                  <a:pt x="557199" y="168910"/>
                </a:lnTo>
                <a:lnTo>
                  <a:pt x="554367" y="179666"/>
                </a:lnTo>
                <a:lnTo>
                  <a:pt x="549795" y="193967"/>
                </a:lnTo>
                <a:lnTo>
                  <a:pt x="537184" y="229933"/>
                </a:lnTo>
                <a:lnTo>
                  <a:pt x="532688" y="245046"/>
                </a:lnTo>
                <a:lnTo>
                  <a:pt x="529996" y="257175"/>
                </a:lnTo>
                <a:lnTo>
                  <a:pt x="529094" y="266293"/>
                </a:lnTo>
                <a:lnTo>
                  <a:pt x="533425" y="290728"/>
                </a:lnTo>
                <a:lnTo>
                  <a:pt x="546417" y="309549"/>
                </a:lnTo>
                <a:lnTo>
                  <a:pt x="568071" y="322757"/>
                </a:lnTo>
                <a:lnTo>
                  <a:pt x="598385" y="330365"/>
                </a:lnTo>
                <a:lnTo>
                  <a:pt x="600430" y="330365"/>
                </a:lnTo>
                <a:lnTo>
                  <a:pt x="604494" y="330796"/>
                </a:lnTo>
                <a:lnTo>
                  <a:pt x="603872" y="333819"/>
                </a:lnTo>
                <a:lnTo>
                  <a:pt x="585076" y="409333"/>
                </a:lnTo>
                <a:lnTo>
                  <a:pt x="584441" y="413308"/>
                </a:lnTo>
                <a:lnTo>
                  <a:pt x="585317" y="414477"/>
                </a:lnTo>
                <a:lnTo>
                  <a:pt x="587057" y="416217"/>
                </a:lnTo>
                <a:lnTo>
                  <a:pt x="597954" y="416217"/>
                </a:lnTo>
                <a:lnTo>
                  <a:pt x="600862" y="415353"/>
                </a:lnTo>
                <a:lnTo>
                  <a:pt x="601446" y="413600"/>
                </a:lnTo>
                <a:lnTo>
                  <a:pt x="621931" y="331673"/>
                </a:lnTo>
                <a:lnTo>
                  <a:pt x="626287" y="331673"/>
                </a:lnTo>
                <a:lnTo>
                  <a:pt x="679653" y="314998"/>
                </a:lnTo>
                <a:lnTo>
                  <a:pt x="713638" y="286473"/>
                </a:lnTo>
                <a:lnTo>
                  <a:pt x="738263" y="250952"/>
                </a:lnTo>
                <a:lnTo>
                  <a:pt x="754418" y="201358"/>
                </a:lnTo>
                <a:lnTo>
                  <a:pt x="758913" y="174218"/>
                </a:lnTo>
                <a:lnTo>
                  <a:pt x="759218" y="167360"/>
                </a:lnTo>
                <a:close/>
              </a:path>
              <a:path w="895350" h="436244">
                <a:moveTo>
                  <a:pt x="894753" y="217919"/>
                </a:moveTo>
                <a:lnTo>
                  <a:pt x="890066" y="159296"/>
                </a:lnTo>
                <a:lnTo>
                  <a:pt x="876020" y="102857"/>
                </a:lnTo>
                <a:lnTo>
                  <a:pt x="851712" y="52082"/>
                </a:lnTo>
                <a:lnTo>
                  <a:pt x="816305" y="10464"/>
                </a:lnTo>
                <a:lnTo>
                  <a:pt x="804100" y="0"/>
                </a:lnTo>
                <a:lnTo>
                  <a:pt x="794512" y="0"/>
                </a:lnTo>
                <a:lnTo>
                  <a:pt x="792772" y="431"/>
                </a:lnTo>
                <a:lnTo>
                  <a:pt x="791324" y="1308"/>
                </a:lnTo>
                <a:lnTo>
                  <a:pt x="790587" y="2908"/>
                </a:lnTo>
                <a:lnTo>
                  <a:pt x="790587" y="5232"/>
                </a:lnTo>
                <a:lnTo>
                  <a:pt x="819708" y="41630"/>
                </a:lnTo>
                <a:lnTo>
                  <a:pt x="838619" y="77698"/>
                </a:lnTo>
                <a:lnTo>
                  <a:pt x="852131" y="119100"/>
                </a:lnTo>
                <a:lnTo>
                  <a:pt x="860234" y="165849"/>
                </a:lnTo>
                <a:lnTo>
                  <a:pt x="862939" y="217919"/>
                </a:lnTo>
                <a:lnTo>
                  <a:pt x="860234" y="269989"/>
                </a:lnTo>
                <a:lnTo>
                  <a:pt x="852131" y="316725"/>
                </a:lnTo>
                <a:lnTo>
                  <a:pt x="838619" y="358127"/>
                </a:lnTo>
                <a:lnTo>
                  <a:pt x="819708" y="394208"/>
                </a:lnTo>
                <a:lnTo>
                  <a:pt x="795388" y="424942"/>
                </a:lnTo>
                <a:lnTo>
                  <a:pt x="790587" y="430606"/>
                </a:lnTo>
                <a:lnTo>
                  <a:pt x="790879" y="432346"/>
                </a:lnTo>
                <a:lnTo>
                  <a:pt x="791324" y="433654"/>
                </a:lnTo>
                <a:lnTo>
                  <a:pt x="792480" y="435394"/>
                </a:lnTo>
                <a:lnTo>
                  <a:pt x="793203" y="435838"/>
                </a:lnTo>
                <a:lnTo>
                  <a:pt x="804100" y="435838"/>
                </a:lnTo>
                <a:lnTo>
                  <a:pt x="805840" y="434086"/>
                </a:lnTo>
                <a:lnTo>
                  <a:pt x="814412" y="427266"/>
                </a:lnTo>
                <a:lnTo>
                  <a:pt x="844283" y="394347"/>
                </a:lnTo>
                <a:lnTo>
                  <a:pt x="864247" y="359994"/>
                </a:lnTo>
                <a:lnTo>
                  <a:pt x="880376" y="321640"/>
                </a:lnTo>
                <a:lnTo>
                  <a:pt x="890397" y="275005"/>
                </a:lnTo>
                <a:lnTo>
                  <a:pt x="894486" y="232600"/>
                </a:lnTo>
                <a:lnTo>
                  <a:pt x="894753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92781" y="3031102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72"/>
                </a:moveTo>
                <a:lnTo>
                  <a:pt x="293751" y="51854"/>
                </a:lnTo>
                <a:lnTo>
                  <a:pt x="266725" y="35991"/>
                </a:lnTo>
                <a:lnTo>
                  <a:pt x="266725" y="81635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35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14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70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487"/>
                </a:lnTo>
                <a:lnTo>
                  <a:pt x="0" y="324980"/>
                </a:lnTo>
                <a:lnTo>
                  <a:pt x="2616" y="326428"/>
                </a:lnTo>
                <a:lnTo>
                  <a:pt x="7848" y="326428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35"/>
                </a:lnTo>
                <a:lnTo>
                  <a:pt x="112153" y="305943"/>
                </a:lnTo>
                <a:lnTo>
                  <a:pt x="107353" y="305663"/>
                </a:lnTo>
                <a:lnTo>
                  <a:pt x="100965" y="306235"/>
                </a:lnTo>
                <a:lnTo>
                  <a:pt x="98501" y="305943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22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39" y="128016"/>
                </a:lnTo>
                <a:lnTo>
                  <a:pt x="311124" y="112306"/>
                </a:lnTo>
                <a:lnTo>
                  <a:pt x="312928" y="95872"/>
                </a:lnTo>
                <a:close/>
              </a:path>
              <a:path w="458469" h="436245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04"/>
                </a:lnTo>
                <a:lnTo>
                  <a:pt x="432193" y="10896"/>
                </a:lnTo>
                <a:lnTo>
                  <a:pt x="419265" y="23964"/>
                </a:lnTo>
                <a:lnTo>
                  <a:pt x="384403" y="75831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60"/>
                </a:lnTo>
                <a:lnTo>
                  <a:pt x="353898" y="217906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498"/>
                </a:lnTo>
                <a:lnTo>
                  <a:pt x="413245" y="405701"/>
                </a:lnTo>
                <a:lnTo>
                  <a:pt x="444550" y="435825"/>
                </a:lnTo>
                <a:lnTo>
                  <a:pt x="455879" y="435825"/>
                </a:lnTo>
                <a:lnTo>
                  <a:pt x="458050" y="434517"/>
                </a:lnTo>
                <a:lnTo>
                  <a:pt x="458050" y="431609"/>
                </a:lnTo>
                <a:lnTo>
                  <a:pt x="446722" y="418033"/>
                </a:lnTo>
                <a:lnTo>
                  <a:pt x="432346" y="399656"/>
                </a:lnTo>
                <a:lnTo>
                  <a:pt x="410984" y="362165"/>
                </a:lnTo>
                <a:lnTo>
                  <a:pt x="397014" y="319430"/>
                </a:lnTo>
                <a:lnTo>
                  <a:pt x="387565" y="261924"/>
                </a:lnTo>
                <a:lnTo>
                  <a:pt x="385711" y="217906"/>
                </a:lnTo>
                <a:lnTo>
                  <a:pt x="386168" y="195326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47"/>
                </a:lnTo>
                <a:lnTo>
                  <a:pt x="432777" y="36169"/>
                </a:lnTo>
                <a:lnTo>
                  <a:pt x="455587" y="7835"/>
                </a:lnTo>
                <a:lnTo>
                  <a:pt x="458050" y="4787"/>
                </a:lnTo>
                <a:lnTo>
                  <a:pt x="458050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8" name="object 7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0092" y="3202809"/>
            <a:ext cx="241886" cy="116366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3488220" y="303110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38506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29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38" y="299554"/>
                </a:lnTo>
                <a:lnTo>
                  <a:pt x="102806" y="298970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72" y="197040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26"/>
                </a:lnTo>
                <a:lnTo>
                  <a:pt x="188747" y="134747"/>
                </a:lnTo>
                <a:lnTo>
                  <a:pt x="151079" y="151879"/>
                </a:lnTo>
                <a:lnTo>
                  <a:pt x="123723" y="186804"/>
                </a:lnTo>
                <a:lnTo>
                  <a:pt x="105016" y="225806"/>
                </a:lnTo>
                <a:lnTo>
                  <a:pt x="90957" y="265874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82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58" y="400875"/>
                </a:lnTo>
                <a:lnTo>
                  <a:pt x="47459" y="407492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58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69" y="217906"/>
                </a:moveTo>
                <a:lnTo>
                  <a:pt x="387083" y="159296"/>
                </a:lnTo>
                <a:lnTo>
                  <a:pt x="373024" y="102857"/>
                </a:lnTo>
                <a:lnTo>
                  <a:pt x="348729" y="52082"/>
                </a:lnTo>
                <a:lnTo>
                  <a:pt x="313321" y="10452"/>
                </a:lnTo>
                <a:lnTo>
                  <a:pt x="301117" y="0"/>
                </a:lnTo>
                <a:lnTo>
                  <a:pt x="291528" y="0"/>
                </a:lnTo>
                <a:lnTo>
                  <a:pt x="289775" y="431"/>
                </a:lnTo>
                <a:lnTo>
                  <a:pt x="288328" y="1308"/>
                </a:lnTo>
                <a:lnTo>
                  <a:pt x="287604" y="2895"/>
                </a:lnTo>
                <a:lnTo>
                  <a:pt x="287604" y="5219"/>
                </a:lnTo>
                <a:lnTo>
                  <a:pt x="316712" y="41630"/>
                </a:lnTo>
                <a:lnTo>
                  <a:pt x="335635" y="77698"/>
                </a:lnTo>
                <a:lnTo>
                  <a:pt x="349135" y="119100"/>
                </a:lnTo>
                <a:lnTo>
                  <a:pt x="357251" y="165836"/>
                </a:lnTo>
                <a:lnTo>
                  <a:pt x="359943" y="217906"/>
                </a:lnTo>
                <a:lnTo>
                  <a:pt x="357251" y="269989"/>
                </a:lnTo>
                <a:lnTo>
                  <a:pt x="349135" y="316725"/>
                </a:lnTo>
                <a:lnTo>
                  <a:pt x="335635" y="358127"/>
                </a:lnTo>
                <a:lnTo>
                  <a:pt x="316712" y="394195"/>
                </a:lnTo>
                <a:lnTo>
                  <a:pt x="292392" y="424929"/>
                </a:lnTo>
                <a:lnTo>
                  <a:pt x="287604" y="430593"/>
                </a:lnTo>
                <a:lnTo>
                  <a:pt x="287896" y="432333"/>
                </a:lnTo>
                <a:lnTo>
                  <a:pt x="288328" y="433641"/>
                </a:lnTo>
                <a:lnTo>
                  <a:pt x="289483" y="435394"/>
                </a:lnTo>
                <a:lnTo>
                  <a:pt x="290220" y="435825"/>
                </a:lnTo>
                <a:lnTo>
                  <a:pt x="301117" y="435825"/>
                </a:lnTo>
                <a:lnTo>
                  <a:pt x="302856" y="434086"/>
                </a:lnTo>
                <a:lnTo>
                  <a:pt x="311429" y="427253"/>
                </a:lnTo>
                <a:lnTo>
                  <a:pt x="341287" y="394335"/>
                </a:lnTo>
                <a:lnTo>
                  <a:pt x="361251" y="359994"/>
                </a:lnTo>
                <a:lnTo>
                  <a:pt x="377380" y="321640"/>
                </a:lnTo>
                <a:lnTo>
                  <a:pt x="387400" y="275005"/>
                </a:lnTo>
                <a:lnTo>
                  <a:pt x="391490" y="232587"/>
                </a:lnTo>
                <a:lnTo>
                  <a:pt x="391769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78297" y="3128717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4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4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4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4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1" name="object 81"/>
          <p:cNvGrpSpPr/>
          <p:nvPr/>
        </p:nvGrpSpPr>
        <p:grpSpPr>
          <a:xfrm>
            <a:off x="4866272" y="3031091"/>
            <a:ext cx="739775" cy="436245"/>
            <a:chOff x="4866272" y="3031091"/>
            <a:chExt cx="739775" cy="436245"/>
          </a:xfrm>
        </p:grpSpPr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6272" y="3202809"/>
              <a:ext cx="241886" cy="11636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146941" y="3031102"/>
              <a:ext cx="459105" cy="436245"/>
            </a:xfrm>
            <a:custGeom>
              <a:avLst/>
              <a:gdLst/>
              <a:ahLst/>
              <a:cxnLst/>
              <a:rect l="l" t="t" r="r" b="b"/>
              <a:pathLst>
                <a:path w="459104" h="436245">
                  <a:moveTo>
                    <a:pt x="312928" y="95872"/>
                  </a:moveTo>
                  <a:lnTo>
                    <a:pt x="293751" y="51854"/>
                  </a:lnTo>
                  <a:lnTo>
                    <a:pt x="266738" y="35991"/>
                  </a:lnTo>
                  <a:lnTo>
                    <a:pt x="266738" y="81635"/>
                  </a:lnTo>
                  <a:lnTo>
                    <a:pt x="266636" y="87160"/>
                  </a:lnTo>
                  <a:lnTo>
                    <a:pt x="257225" y="132245"/>
                  </a:lnTo>
                  <a:lnTo>
                    <a:pt x="230555" y="165557"/>
                  </a:lnTo>
                  <a:lnTo>
                    <a:pt x="173634" y="177787"/>
                  </a:lnTo>
                  <a:lnTo>
                    <a:pt x="142328" y="177761"/>
                  </a:lnTo>
                  <a:lnTo>
                    <a:pt x="131292" y="177596"/>
                  </a:lnTo>
                  <a:lnTo>
                    <a:pt x="124675" y="177330"/>
                  </a:lnTo>
                  <a:lnTo>
                    <a:pt x="122466" y="176949"/>
                  </a:lnTo>
                  <a:lnTo>
                    <a:pt x="122961" y="174929"/>
                  </a:lnTo>
                  <a:lnTo>
                    <a:pt x="124434" y="169316"/>
                  </a:lnTo>
                  <a:lnTo>
                    <a:pt x="130314" y="147307"/>
                  </a:lnTo>
                  <a:lnTo>
                    <a:pt x="134213" y="132600"/>
                  </a:lnTo>
                  <a:lnTo>
                    <a:pt x="138049" y="117665"/>
                  </a:lnTo>
                  <a:lnTo>
                    <a:pt x="141833" y="102527"/>
                  </a:lnTo>
                  <a:lnTo>
                    <a:pt x="145567" y="87160"/>
                  </a:lnTo>
                  <a:lnTo>
                    <a:pt x="148755" y="73939"/>
                  </a:lnTo>
                  <a:lnTo>
                    <a:pt x="151295" y="63487"/>
                  </a:lnTo>
                  <a:lnTo>
                    <a:pt x="161696" y="49682"/>
                  </a:lnTo>
                  <a:lnTo>
                    <a:pt x="161988" y="49974"/>
                  </a:lnTo>
                  <a:lnTo>
                    <a:pt x="163728" y="49974"/>
                  </a:lnTo>
                  <a:lnTo>
                    <a:pt x="166928" y="49682"/>
                  </a:lnTo>
                  <a:lnTo>
                    <a:pt x="170116" y="49390"/>
                  </a:lnTo>
                  <a:lnTo>
                    <a:pt x="174332" y="49250"/>
                  </a:lnTo>
                  <a:lnTo>
                    <a:pt x="194818" y="49250"/>
                  </a:lnTo>
                  <a:lnTo>
                    <a:pt x="219443" y="49682"/>
                  </a:lnTo>
                  <a:lnTo>
                    <a:pt x="259905" y="62611"/>
                  </a:lnTo>
                  <a:lnTo>
                    <a:pt x="266738" y="81635"/>
                  </a:lnTo>
                  <a:lnTo>
                    <a:pt x="266738" y="35991"/>
                  </a:lnTo>
                  <a:lnTo>
                    <a:pt x="222173" y="29743"/>
                  </a:lnTo>
                  <a:lnTo>
                    <a:pt x="158648" y="29197"/>
                  </a:lnTo>
                  <a:lnTo>
                    <a:pt x="95885" y="29413"/>
                  </a:lnTo>
                  <a:lnTo>
                    <a:pt x="69303" y="44157"/>
                  </a:lnTo>
                  <a:lnTo>
                    <a:pt x="69303" y="47066"/>
                  </a:lnTo>
                  <a:lnTo>
                    <a:pt x="70319" y="48514"/>
                  </a:lnTo>
                  <a:lnTo>
                    <a:pt x="74383" y="49098"/>
                  </a:lnTo>
                  <a:lnTo>
                    <a:pt x="78892" y="49250"/>
                  </a:lnTo>
                  <a:lnTo>
                    <a:pt x="85864" y="49250"/>
                  </a:lnTo>
                  <a:lnTo>
                    <a:pt x="102425" y="49822"/>
                  </a:lnTo>
                  <a:lnTo>
                    <a:pt x="110705" y="51130"/>
                  </a:lnTo>
                  <a:lnTo>
                    <a:pt x="110629" y="53606"/>
                  </a:lnTo>
                  <a:lnTo>
                    <a:pt x="108864" y="63296"/>
                  </a:lnTo>
                  <a:lnTo>
                    <a:pt x="93789" y="126466"/>
                  </a:lnTo>
                  <a:lnTo>
                    <a:pt x="81305" y="176453"/>
                  </a:lnTo>
                  <a:lnTo>
                    <a:pt x="67398" y="231470"/>
                  </a:lnTo>
                  <a:lnTo>
                    <a:pt x="57746" y="269125"/>
                  </a:lnTo>
                  <a:lnTo>
                    <a:pt x="40970" y="305511"/>
                  </a:lnTo>
                  <a:lnTo>
                    <a:pt x="14820" y="306819"/>
                  </a:lnTo>
                  <a:lnTo>
                    <a:pt x="9296" y="307111"/>
                  </a:lnTo>
                  <a:lnTo>
                    <a:pt x="0" y="321487"/>
                  </a:lnTo>
                  <a:lnTo>
                    <a:pt x="0" y="324980"/>
                  </a:lnTo>
                  <a:lnTo>
                    <a:pt x="2616" y="326428"/>
                  </a:lnTo>
                  <a:lnTo>
                    <a:pt x="7848" y="326428"/>
                  </a:lnTo>
                  <a:lnTo>
                    <a:pt x="8724" y="326148"/>
                  </a:lnTo>
                  <a:lnTo>
                    <a:pt x="13944" y="325996"/>
                  </a:lnTo>
                  <a:lnTo>
                    <a:pt x="64947" y="325996"/>
                  </a:lnTo>
                  <a:lnTo>
                    <a:pt x="100241" y="326237"/>
                  </a:lnTo>
                  <a:lnTo>
                    <a:pt x="123774" y="326872"/>
                  </a:lnTo>
                  <a:lnTo>
                    <a:pt x="127850" y="326872"/>
                  </a:lnTo>
                  <a:lnTo>
                    <a:pt x="130175" y="326148"/>
                  </a:lnTo>
                  <a:lnTo>
                    <a:pt x="130314" y="325996"/>
                  </a:lnTo>
                  <a:lnTo>
                    <a:pt x="131622" y="324688"/>
                  </a:lnTo>
                  <a:lnTo>
                    <a:pt x="133654" y="320624"/>
                  </a:lnTo>
                  <a:lnTo>
                    <a:pt x="134670" y="316268"/>
                  </a:lnTo>
                  <a:lnTo>
                    <a:pt x="134670" y="311035"/>
                  </a:lnTo>
                  <a:lnTo>
                    <a:pt x="133807" y="309435"/>
                  </a:lnTo>
                  <a:lnTo>
                    <a:pt x="132054" y="306819"/>
                  </a:lnTo>
                  <a:lnTo>
                    <a:pt x="118554" y="306819"/>
                  </a:lnTo>
                  <a:lnTo>
                    <a:pt x="114287" y="306235"/>
                  </a:lnTo>
                  <a:lnTo>
                    <a:pt x="112153" y="305943"/>
                  </a:lnTo>
                  <a:lnTo>
                    <a:pt x="107365" y="305663"/>
                  </a:lnTo>
                  <a:lnTo>
                    <a:pt x="100965" y="306235"/>
                  </a:lnTo>
                  <a:lnTo>
                    <a:pt x="98501" y="305943"/>
                  </a:lnTo>
                  <a:lnTo>
                    <a:pt x="93268" y="301155"/>
                  </a:lnTo>
                  <a:lnTo>
                    <a:pt x="94094" y="296659"/>
                  </a:lnTo>
                  <a:lnTo>
                    <a:pt x="96545" y="286232"/>
                  </a:lnTo>
                  <a:lnTo>
                    <a:pt x="100622" y="269862"/>
                  </a:lnTo>
                  <a:lnTo>
                    <a:pt x="106349" y="247548"/>
                  </a:lnTo>
                  <a:lnTo>
                    <a:pt x="119418" y="195681"/>
                  </a:lnTo>
                  <a:lnTo>
                    <a:pt x="160820" y="195681"/>
                  </a:lnTo>
                  <a:lnTo>
                    <a:pt x="202577" y="195033"/>
                  </a:lnTo>
                  <a:lnTo>
                    <a:pt x="249732" y="181521"/>
                  </a:lnTo>
                  <a:lnTo>
                    <a:pt x="284162" y="157327"/>
                  </a:lnTo>
                  <a:lnTo>
                    <a:pt x="311137" y="112306"/>
                  </a:lnTo>
                  <a:lnTo>
                    <a:pt x="312928" y="95872"/>
                  </a:lnTo>
                  <a:close/>
                </a:path>
                <a:path w="459104" h="436245">
                  <a:moveTo>
                    <a:pt x="458495" y="1308"/>
                  </a:moveTo>
                  <a:lnTo>
                    <a:pt x="456463" y="0"/>
                  </a:lnTo>
                  <a:lnTo>
                    <a:pt x="444995" y="0"/>
                  </a:lnTo>
                  <a:lnTo>
                    <a:pt x="439178" y="4356"/>
                  </a:lnTo>
                  <a:lnTo>
                    <a:pt x="435546" y="7404"/>
                  </a:lnTo>
                  <a:lnTo>
                    <a:pt x="432638" y="10896"/>
                  </a:lnTo>
                  <a:lnTo>
                    <a:pt x="419709" y="23964"/>
                  </a:lnTo>
                  <a:lnTo>
                    <a:pt x="384848" y="75831"/>
                  </a:lnTo>
                  <a:lnTo>
                    <a:pt x="368719" y="114185"/>
                  </a:lnTo>
                  <a:lnTo>
                    <a:pt x="358698" y="160820"/>
                  </a:lnTo>
                  <a:lnTo>
                    <a:pt x="354609" y="203060"/>
                  </a:lnTo>
                  <a:lnTo>
                    <a:pt x="354342" y="217906"/>
                  </a:lnTo>
                  <a:lnTo>
                    <a:pt x="355511" y="247497"/>
                  </a:lnTo>
                  <a:lnTo>
                    <a:pt x="364883" y="305028"/>
                  </a:lnTo>
                  <a:lnTo>
                    <a:pt x="383832" y="359498"/>
                  </a:lnTo>
                  <a:lnTo>
                    <a:pt x="413689" y="405701"/>
                  </a:lnTo>
                  <a:lnTo>
                    <a:pt x="444995" y="435825"/>
                  </a:lnTo>
                  <a:lnTo>
                    <a:pt x="456323" y="435825"/>
                  </a:lnTo>
                  <a:lnTo>
                    <a:pt x="458495" y="434517"/>
                  </a:lnTo>
                  <a:lnTo>
                    <a:pt x="458495" y="431609"/>
                  </a:lnTo>
                  <a:lnTo>
                    <a:pt x="447167" y="418033"/>
                  </a:lnTo>
                  <a:lnTo>
                    <a:pt x="432790" y="399656"/>
                  </a:lnTo>
                  <a:lnTo>
                    <a:pt x="411429" y="362165"/>
                  </a:lnTo>
                  <a:lnTo>
                    <a:pt x="397459" y="319430"/>
                  </a:lnTo>
                  <a:lnTo>
                    <a:pt x="388010" y="261924"/>
                  </a:lnTo>
                  <a:lnTo>
                    <a:pt x="386156" y="217906"/>
                  </a:lnTo>
                  <a:lnTo>
                    <a:pt x="386613" y="195326"/>
                  </a:lnTo>
                  <a:lnTo>
                    <a:pt x="390321" y="153276"/>
                  </a:lnTo>
                  <a:lnTo>
                    <a:pt x="397484" y="115824"/>
                  </a:lnTo>
                  <a:lnTo>
                    <a:pt x="411861" y="73647"/>
                  </a:lnTo>
                  <a:lnTo>
                    <a:pt x="433222" y="36169"/>
                  </a:lnTo>
                  <a:lnTo>
                    <a:pt x="456031" y="7835"/>
                  </a:lnTo>
                  <a:lnTo>
                    <a:pt x="458495" y="4787"/>
                  </a:lnTo>
                  <a:lnTo>
                    <a:pt x="458495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/>
          <p:nvPr/>
        </p:nvSpPr>
        <p:spPr>
          <a:xfrm>
            <a:off x="5651690" y="303110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29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70"/>
                </a:lnTo>
                <a:lnTo>
                  <a:pt x="103327" y="296367"/>
                </a:lnTo>
                <a:lnTo>
                  <a:pt x="109766" y="264134"/>
                </a:lnTo>
                <a:lnTo>
                  <a:pt x="125437" y="217233"/>
                </a:lnTo>
                <a:lnTo>
                  <a:pt x="149872" y="18347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40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76" y="135102"/>
                </a:lnTo>
                <a:lnTo>
                  <a:pt x="196938" y="134226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44" y="265874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82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492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56" y="217906"/>
                </a:moveTo>
                <a:lnTo>
                  <a:pt x="387070" y="159296"/>
                </a:lnTo>
                <a:lnTo>
                  <a:pt x="373024" y="102857"/>
                </a:lnTo>
                <a:lnTo>
                  <a:pt x="348716" y="52082"/>
                </a:lnTo>
                <a:lnTo>
                  <a:pt x="313309" y="10452"/>
                </a:lnTo>
                <a:lnTo>
                  <a:pt x="301104" y="0"/>
                </a:lnTo>
                <a:lnTo>
                  <a:pt x="291515" y="0"/>
                </a:lnTo>
                <a:lnTo>
                  <a:pt x="289775" y="431"/>
                </a:lnTo>
                <a:lnTo>
                  <a:pt x="288328" y="1308"/>
                </a:lnTo>
                <a:lnTo>
                  <a:pt x="287591" y="2895"/>
                </a:lnTo>
                <a:lnTo>
                  <a:pt x="287591" y="5219"/>
                </a:lnTo>
                <a:lnTo>
                  <a:pt x="316712" y="41630"/>
                </a:lnTo>
                <a:lnTo>
                  <a:pt x="335622" y="77698"/>
                </a:lnTo>
                <a:lnTo>
                  <a:pt x="349135" y="119100"/>
                </a:lnTo>
                <a:lnTo>
                  <a:pt x="357238" y="165836"/>
                </a:lnTo>
                <a:lnTo>
                  <a:pt x="359943" y="217906"/>
                </a:lnTo>
                <a:lnTo>
                  <a:pt x="357238" y="269989"/>
                </a:lnTo>
                <a:lnTo>
                  <a:pt x="349135" y="316725"/>
                </a:lnTo>
                <a:lnTo>
                  <a:pt x="335622" y="358127"/>
                </a:lnTo>
                <a:lnTo>
                  <a:pt x="316712" y="394195"/>
                </a:lnTo>
                <a:lnTo>
                  <a:pt x="292392" y="424929"/>
                </a:lnTo>
                <a:lnTo>
                  <a:pt x="287591" y="430593"/>
                </a:lnTo>
                <a:lnTo>
                  <a:pt x="287883" y="432333"/>
                </a:lnTo>
                <a:lnTo>
                  <a:pt x="288328" y="433641"/>
                </a:lnTo>
                <a:lnTo>
                  <a:pt x="289483" y="435394"/>
                </a:lnTo>
                <a:lnTo>
                  <a:pt x="290207" y="435825"/>
                </a:lnTo>
                <a:lnTo>
                  <a:pt x="301104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87" y="394335"/>
                </a:lnTo>
                <a:lnTo>
                  <a:pt x="361251" y="359994"/>
                </a:lnTo>
                <a:lnTo>
                  <a:pt x="377380" y="321640"/>
                </a:lnTo>
                <a:lnTo>
                  <a:pt x="387400" y="275005"/>
                </a:lnTo>
                <a:lnTo>
                  <a:pt x="391490" y="232587"/>
                </a:lnTo>
                <a:lnTo>
                  <a:pt x="391756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92781" y="3663486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74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42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25"/>
                </a:lnTo>
                <a:lnTo>
                  <a:pt x="69291" y="44170"/>
                </a:lnTo>
                <a:lnTo>
                  <a:pt x="69291" y="47066"/>
                </a:lnTo>
                <a:lnTo>
                  <a:pt x="70307" y="48526"/>
                </a:lnTo>
                <a:lnTo>
                  <a:pt x="74383" y="49110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17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16"/>
                </a:lnTo>
                <a:lnTo>
                  <a:pt x="432193" y="10896"/>
                </a:lnTo>
                <a:lnTo>
                  <a:pt x="419265" y="23977"/>
                </a:lnTo>
                <a:lnTo>
                  <a:pt x="384403" y="75831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511"/>
                </a:lnTo>
                <a:lnTo>
                  <a:pt x="413245" y="405701"/>
                </a:lnTo>
                <a:lnTo>
                  <a:pt x="444550" y="435838"/>
                </a:lnTo>
                <a:lnTo>
                  <a:pt x="455879" y="435838"/>
                </a:lnTo>
                <a:lnTo>
                  <a:pt x="458050" y="434530"/>
                </a:lnTo>
                <a:lnTo>
                  <a:pt x="458050" y="431622"/>
                </a:lnTo>
                <a:lnTo>
                  <a:pt x="446722" y="418045"/>
                </a:lnTo>
                <a:lnTo>
                  <a:pt x="432346" y="399656"/>
                </a:lnTo>
                <a:lnTo>
                  <a:pt x="410984" y="362178"/>
                </a:lnTo>
                <a:lnTo>
                  <a:pt x="397014" y="319443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68" y="195338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60"/>
                </a:lnTo>
                <a:lnTo>
                  <a:pt x="432777" y="36182"/>
                </a:lnTo>
                <a:lnTo>
                  <a:pt x="455587" y="7848"/>
                </a:lnTo>
                <a:lnTo>
                  <a:pt x="458050" y="4800"/>
                </a:lnTo>
                <a:lnTo>
                  <a:pt x="458050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97517" y="3663486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38518" y="156362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41"/>
                </a:lnTo>
                <a:lnTo>
                  <a:pt x="209537" y="254495"/>
                </a:lnTo>
                <a:lnTo>
                  <a:pt x="177711" y="282943"/>
                </a:lnTo>
                <a:lnTo>
                  <a:pt x="135877" y="297980"/>
                </a:lnTo>
                <a:lnTo>
                  <a:pt x="111518" y="299859"/>
                </a:lnTo>
                <a:lnTo>
                  <a:pt x="110947" y="299859"/>
                </a:lnTo>
                <a:lnTo>
                  <a:pt x="108038" y="299567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55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79" y="166052"/>
                </a:lnTo>
                <a:lnTo>
                  <a:pt x="198259" y="166903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87"/>
                </a:lnTo>
                <a:lnTo>
                  <a:pt x="215468" y="137731"/>
                </a:lnTo>
                <a:lnTo>
                  <a:pt x="206476" y="135115"/>
                </a:lnTo>
                <a:lnTo>
                  <a:pt x="196951" y="134239"/>
                </a:lnTo>
                <a:lnTo>
                  <a:pt x="188747" y="134759"/>
                </a:lnTo>
                <a:lnTo>
                  <a:pt x="151079" y="151892"/>
                </a:lnTo>
                <a:lnTo>
                  <a:pt x="123723" y="186817"/>
                </a:lnTo>
                <a:lnTo>
                  <a:pt x="105016" y="225818"/>
                </a:lnTo>
                <a:lnTo>
                  <a:pt x="90957" y="265887"/>
                </a:lnTo>
                <a:lnTo>
                  <a:pt x="81457" y="295935"/>
                </a:lnTo>
                <a:lnTo>
                  <a:pt x="80581" y="296367"/>
                </a:lnTo>
                <a:lnTo>
                  <a:pt x="33655" y="275742"/>
                </a:lnTo>
                <a:lnTo>
                  <a:pt x="18262" y="235356"/>
                </a:lnTo>
                <a:lnTo>
                  <a:pt x="19177" y="228155"/>
                </a:lnTo>
                <a:lnTo>
                  <a:pt x="32778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103" y="139026"/>
                </a:lnTo>
                <a:lnTo>
                  <a:pt x="17526" y="176136"/>
                </a:lnTo>
                <a:lnTo>
                  <a:pt x="2781" y="220421"/>
                </a:lnTo>
                <a:lnTo>
                  <a:pt x="0" y="244779"/>
                </a:lnTo>
                <a:lnTo>
                  <a:pt x="533" y="251625"/>
                </a:lnTo>
                <a:lnTo>
                  <a:pt x="15646" y="291579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1010"/>
                </a:lnTo>
                <a:lnTo>
                  <a:pt x="53454" y="385381"/>
                </a:lnTo>
                <a:lnTo>
                  <a:pt x="48958" y="400888"/>
                </a:lnTo>
                <a:lnTo>
                  <a:pt x="47459" y="407504"/>
                </a:lnTo>
                <a:lnTo>
                  <a:pt x="47459" y="416217"/>
                </a:lnTo>
                <a:lnTo>
                  <a:pt x="51955" y="421017"/>
                </a:lnTo>
                <a:lnTo>
                  <a:pt x="60972" y="421881"/>
                </a:lnTo>
                <a:lnTo>
                  <a:pt x="65036" y="421881"/>
                </a:lnTo>
                <a:lnTo>
                  <a:pt x="68668" y="421017"/>
                </a:lnTo>
                <a:lnTo>
                  <a:pt x="71869" y="419277"/>
                </a:lnTo>
                <a:lnTo>
                  <a:pt x="77965" y="416661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408"/>
                </a:lnTo>
                <a:lnTo>
                  <a:pt x="91262" y="363816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218516" y="275590"/>
                </a:lnTo>
                <a:lnTo>
                  <a:pt x="242824" y="228600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325" y="217919"/>
                </a:moveTo>
                <a:lnTo>
                  <a:pt x="386638" y="159296"/>
                </a:lnTo>
                <a:lnTo>
                  <a:pt x="372592" y="102857"/>
                </a:lnTo>
                <a:lnTo>
                  <a:pt x="348284" y="52082"/>
                </a:lnTo>
                <a:lnTo>
                  <a:pt x="312877" y="10464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44"/>
                </a:lnTo>
                <a:lnTo>
                  <a:pt x="287896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80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49"/>
                </a:lnTo>
                <a:lnTo>
                  <a:pt x="359511" y="217919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80" y="394208"/>
                </a:lnTo>
                <a:lnTo>
                  <a:pt x="291960" y="424942"/>
                </a:lnTo>
                <a:lnTo>
                  <a:pt x="287159" y="430606"/>
                </a:lnTo>
                <a:lnTo>
                  <a:pt x="287451" y="432346"/>
                </a:lnTo>
                <a:lnTo>
                  <a:pt x="287896" y="433654"/>
                </a:lnTo>
                <a:lnTo>
                  <a:pt x="289052" y="435394"/>
                </a:lnTo>
                <a:lnTo>
                  <a:pt x="289775" y="435838"/>
                </a:lnTo>
                <a:lnTo>
                  <a:pt x="300672" y="435838"/>
                </a:lnTo>
                <a:lnTo>
                  <a:pt x="302425" y="434086"/>
                </a:lnTo>
                <a:lnTo>
                  <a:pt x="310984" y="427266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48" y="321640"/>
                </a:lnTo>
                <a:lnTo>
                  <a:pt x="386969" y="275005"/>
                </a:lnTo>
                <a:lnTo>
                  <a:pt x="391058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96989" y="3761544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75142" y="3678301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5" h="370204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5" h="370204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4986994" y="3687889"/>
            <a:ext cx="446405" cy="307340"/>
            <a:chOff x="4986994" y="3687889"/>
            <a:chExt cx="446405" cy="307340"/>
          </a:xfrm>
        </p:grpSpPr>
        <p:sp>
          <p:nvSpPr>
            <p:cNvPr id="90" name="object 90"/>
            <p:cNvSpPr/>
            <p:nvPr/>
          </p:nvSpPr>
          <p:spPr>
            <a:xfrm>
              <a:off x="4986994" y="3687889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0605" y="3797718"/>
              <a:ext cx="212249" cy="197431"/>
            </a:xfrm>
            <a:prstGeom prst="rect">
              <a:avLst/>
            </a:prstGeom>
          </p:spPr>
        </p:pic>
      </p:grpSp>
      <p:sp>
        <p:nvSpPr>
          <p:cNvPr id="92" name="object 92"/>
          <p:cNvSpPr/>
          <p:nvPr/>
        </p:nvSpPr>
        <p:spPr>
          <a:xfrm>
            <a:off x="5597652" y="3797718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3" name="object 93"/>
          <p:cNvGrpSpPr/>
          <p:nvPr/>
        </p:nvGrpSpPr>
        <p:grpSpPr>
          <a:xfrm>
            <a:off x="5902245" y="3663482"/>
            <a:ext cx="356235" cy="436245"/>
            <a:chOff x="5902245" y="3663482"/>
            <a:chExt cx="356235" cy="436245"/>
          </a:xfrm>
        </p:grpSpPr>
        <p:sp>
          <p:nvSpPr>
            <p:cNvPr id="94" name="object 94"/>
            <p:cNvSpPr/>
            <p:nvPr/>
          </p:nvSpPr>
          <p:spPr>
            <a:xfrm>
              <a:off x="5902245" y="3663482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6067" y="3797718"/>
              <a:ext cx="212249" cy="197431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6304515" y="3663482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00200" y="4315483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80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8" name="object 98"/>
          <p:cNvGrpSpPr/>
          <p:nvPr/>
        </p:nvGrpSpPr>
        <p:grpSpPr>
          <a:xfrm>
            <a:off x="3061936" y="4295871"/>
            <a:ext cx="356870" cy="436245"/>
            <a:chOff x="3061936" y="4295871"/>
            <a:chExt cx="356870" cy="436245"/>
          </a:xfrm>
        </p:grpSpPr>
        <p:sp>
          <p:nvSpPr>
            <p:cNvPr id="99" name="object 99"/>
            <p:cNvSpPr/>
            <p:nvPr/>
          </p:nvSpPr>
          <p:spPr>
            <a:xfrm>
              <a:off x="3061936" y="429587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6197" y="4430108"/>
              <a:ext cx="212249" cy="197431"/>
            </a:xfrm>
            <a:prstGeom prst="rect">
              <a:avLst/>
            </a:prstGeom>
          </p:spPr>
        </p:pic>
      </p:grpSp>
      <p:sp>
        <p:nvSpPr>
          <p:cNvPr id="101" name="object 101"/>
          <p:cNvSpPr/>
          <p:nvPr/>
        </p:nvSpPr>
        <p:spPr>
          <a:xfrm>
            <a:off x="3464206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66686" y="4393497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4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4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4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4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30242" y="4320279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10">
                <a:moveTo>
                  <a:pt x="242328" y="3492"/>
                </a:moveTo>
                <a:lnTo>
                  <a:pt x="239712" y="584"/>
                </a:lnTo>
                <a:lnTo>
                  <a:pt x="234480" y="0"/>
                </a:lnTo>
                <a:lnTo>
                  <a:pt x="230416" y="0"/>
                </a:lnTo>
                <a:lnTo>
                  <a:pt x="210616" y="43802"/>
                </a:lnTo>
                <a:lnTo>
                  <a:pt x="187413" y="105905"/>
                </a:lnTo>
                <a:lnTo>
                  <a:pt x="180441" y="105905"/>
                </a:lnTo>
                <a:lnTo>
                  <a:pt x="180441" y="123786"/>
                </a:lnTo>
                <a:lnTo>
                  <a:pt x="121170" y="278498"/>
                </a:lnTo>
                <a:lnTo>
                  <a:pt x="61887" y="123786"/>
                </a:lnTo>
                <a:lnTo>
                  <a:pt x="65595" y="123583"/>
                </a:lnTo>
                <a:lnTo>
                  <a:pt x="121170" y="123342"/>
                </a:lnTo>
                <a:lnTo>
                  <a:pt x="176733" y="123583"/>
                </a:lnTo>
                <a:lnTo>
                  <a:pt x="180441" y="123786"/>
                </a:lnTo>
                <a:lnTo>
                  <a:pt x="180441" y="105905"/>
                </a:lnTo>
                <a:lnTo>
                  <a:pt x="54914" y="105905"/>
                </a:lnTo>
                <a:lnTo>
                  <a:pt x="35737" y="55359"/>
                </a:lnTo>
                <a:lnTo>
                  <a:pt x="28333" y="36093"/>
                </a:lnTo>
                <a:lnTo>
                  <a:pt x="12204" y="0"/>
                </a:lnTo>
                <a:lnTo>
                  <a:pt x="6972" y="0"/>
                </a:lnTo>
                <a:lnTo>
                  <a:pt x="5092" y="736"/>
                </a:lnTo>
                <a:lnTo>
                  <a:pt x="1016" y="3632"/>
                </a:lnTo>
                <a:lnTo>
                  <a:pt x="0" y="5956"/>
                </a:lnTo>
                <a:lnTo>
                  <a:pt x="0" y="9156"/>
                </a:lnTo>
                <a:lnTo>
                  <a:pt x="43345" y="123342"/>
                </a:lnTo>
                <a:lnTo>
                  <a:pt x="81749" y="224180"/>
                </a:lnTo>
                <a:lnTo>
                  <a:pt x="99593" y="270764"/>
                </a:lnTo>
                <a:lnTo>
                  <a:pt x="114630" y="309003"/>
                </a:lnTo>
                <a:lnTo>
                  <a:pt x="118262" y="312064"/>
                </a:lnTo>
                <a:lnTo>
                  <a:pt x="124066" y="312064"/>
                </a:lnTo>
                <a:lnTo>
                  <a:pt x="142849" y="270878"/>
                </a:lnTo>
                <a:lnTo>
                  <a:pt x="160769" y="224269"/>
                </a:lnTo>
                <a:lnTo>
                  <a:pt x="199275" y="123342"/>
                </a:lnTo>
                <a:lnTo>
                  <a:pt x="205905" y="105905"/>
                </a:lnTo>
                <a:lnTo>
                  <a:pt x="210451" y="93954"/>
                </a:lnTo>
                <a:lnTo>
                  <a:pt x="228155" y="47180"/>
                </a:lnTo>
                <a:lnTo>
                  <a:pt x="238785" y="18770"/>
                </a:lnTo>
                <a:lnTo>
                  <a:pt x="242328" y="8724"/>
                </a:lnTo>
                <a:lnTo>
                  <a:pt x="242328" y="3492"/>
                </a:lnTo>
                <a:close/>
              </a:path>
              <a:path w="512445" h="397510">
                <a:moveTo>
                  <a:pt x="512114" y="170853"/>
                </a:moveTo>
                <a:lnTo>
                  <a:pt x="510971" y="155486"/>
                </a:lnTo>
                <a:lnTo>
                  <a:pt x="507961" y="142494"/>
                </a:lnTo>
                <a:lnTo>
                  <a:pt x="507568" y="141655"/>
                </a:lnTo>
                <a:lnTo>
                  <a:pt x="503123" y="131953"/>
                </a:lnTo>
                <a:lnTo>
                  <a:pt x="496417" y="123786"/>
                </a:lnTo>
                <a:lnTo>
                  <a:pt x="492823" y="121018"/>
                </a:lnTo>
                <a:lnTo>
                  <a:pt x="492823" y="179895"/>
                </a:lnTo>
                <a:lnTo>
                  <a:pt x="492810" y="182232"/>
                </a:lnTo>
                <a:lnTo>
                  <a:pt x="474141" y="230098"/>
                </a:lnTo>
                <a:lnTo>
                  <a:pt x="442328" y="258533"/>
                </a:lnTo>
                <a:lnTo>
                  <a:pt x="400481" y="273570"/>
                </a:lnTo>
                <a:lnTo>
                  <a:pt x="376135" y="275450"/>
                </a:lnTo>
                <a:lnTo>
                  <a:pt x="375551" y="275450"/>
                </a:lnTo>
                <a:lnTo>
                  <a:pt x="372643" y="275158"/>
                </a:lnTo>
                <a:lnTo>
                  <a:pt x="367411" y="274574"/>
                </a:lnTo>
                <a:lnTo>
                  <a:pt x="367931" y="271957"/>
                </a:lnTo>
                <a:lnTo>
                  <a:pt x="377444" y="226745"/>
                </a:lnTo>
                <a:lnTo>
                  <a:pt x="397383" y="179895"/>
                </a:lnTo>
                <a:lnTo>
                  <a:pt x="424014" y="151460"/>
                </a:lnTo>
                <a:lnTo>
                  <a:pt x="454583" y="141655"/>
                </a:lnTo>
                <a:lnTo>
                  <a:pt x="462864" y="142494"/>
                </a:lnTo>
                <a:lnTo>
                  <a:pt x="492277" y="172643"/>
                </a:lnTo>
                <a:lnTo>
                  <a:pt x="492823" y="179895"/>
                </a:lnTo>
                <a:lnTo>
                  <a:pt x="492823" y="121018"/>
                </a:lnTo>
                <a:lnTo>
                  <a:pt x="488518" y="117678"/>
                </a:lnTo>
                <a:lnTo>
                  <a:pt x="480072" y="113322"/>
                </a:lnTo>
                <a:lnTo>
                  <a:pt x="471081" y="110705"/>
                </a:lnTo>
                <a:lnTo>
                  <a:pt x="461556" y="109829"/>
                </a:lnTo>
                <a:lnTo>
                  <a:pt x="453351" y="110350"/>
                </a:lnTo>
                <a:lnTo>
                  <a:pt x="415683" y="127482"/>
                </a:lnTo>
                <a:lnTo>
                  <a:pt x="388327" y="162407"/>
                </a:lnTo>
                <a:lnTo>
                  <a:pt x="369620" y="201409"/>
                </a:lnTo>
                <a:lnTo>
                  <a:pt x="355561" y="241477"/>
                </a:lnTo>
                <a:lnTo>
                  <a:pt x="346062" y="271526"/>
                </a:lnTo>
                <a:lnTo>
                  <a:pt x="345186" y="271957"/>
                </a:lnTo>
                <a:lnTo>
                  <a:pt x="298259" y="251333"/>
                </a:lnTo>
                <a:lnTo>
                  <a:pt x="282867" y="210947"/>
                </a:lnTo>
                <a:lnTo>
                  <a:pt x="283794" y="203758"/>
                </a:lnTo>
                <a:lnTo>
                  <a:pt x="297383" y="158788"/>
                </a:lnTo>
                <a:lnTo>
                  <a:pt x="319036" y="124218"/>
                </a:lnTo>
                <a:lnTo>
                  <a:pt x="321360" y="121894"/>
                </a:lnTo>
                <a:lnTo>
                  <a:pt x="322529" y="119862"/>
                </a:lnTo>
                <a:lnTo>
                  <a:pt x="322529" y="115785"/>
                </a:lnTo>
                <a:lnTo>
                  <a:pt x="319468" y="114630"/>
                </a:lnTo>
                <a:lnTo>
                  <a:pt x="307708" y="114630"/>
                </a:lnTo>
                <a:lnTo>
                  <a:pt x="282130" y="151726"/>
                </a:lnTo>
                <a:lnTo>
                  <a:pt x="267385" y="196024"/>
                </a:lnTo>
                <a:lnTo>
                  <a:pt x="264617" y="220370"/>
                </a:lnTo>
                <a:lnTo>
                  <a:pt x="265137" y="227215"/>
                </a:lnTo>
                <a:lnTo>
                  <a:pt x="280250" y="267169"/>
                </a:lnTo>
                <a:lnTo>
                  <a:pt x="310616" y="292595"/>
                </a:lnTo>
                <a:lnTo>
                  <a:pt x="330365" y="301167"/>
                </a:lnTo>
                <a:lnTo>
                  <a:pt x="332397" y="301891"/>
                </a:lnTo>
                <a:lnTo>
                  <a:pt x="336029" y="303339"/>
                </a:lnTo>
                <a:lnTo>
                  <a:pt x="325551" y="336600"/>
                </a:lnTo>
                <a:lnTo>
                  <a:pt x="318058" y="360984"/>
                </a:lnTo>
                <a:lnTo>
                  <a:pt x="313563" y="376478"/>
                </a:lnTo>
                <a:lnTo>
                  <a:pt x="312064" y="383095"/>
                </a:lnTo>
                <a:lnTo>
                  <a:pt x="312064" y="391820"/>
                </a:lnTo>
                <a:lnTo>
                  <a:pt x="316572" y="396608"/>
                </a:lnTo>
                <a:lnTo>
                  <a:pt x="325577" y="397484"/>
                </a:lnTo>
                <a:lnTo>
                  <a:pt x="329641" y="397484"/>
                </a:lnTo>
                <a:lnTo>
                  <a:pt x="333273" y="396608"/>
                </a:lnTo>
                <a:lnTo>
                  <a:pt x="336473" y="394868"/>
                </a:lnTo>
                <a:lnTo>
                  <a:pt x="342569" y="392252"/>
                </a:lnTo>
                <a:lnTo>
                  <a:pt x="346354" y="387464"/>
                </a:lnTo>
                <a:lnTo>
                  <a:pt x="347802" y="380492"/>
                </a:lnTo>
                <a:lnTo>
                  <a:pt x="348678" y="376999"/>
                </a:lnTo>
                <a:lnTo>
                  <a:pt x="355866" y="339407"/>
                </a:lnTo>
                <a:lnTo>
                  <a:pt x="358698" y="323392"/>
                </a:lnTo>
                <a:lnTo>
                  <a:pt x="361746" y="307695"/>
                </a:lnTo>
                <a:lnTo>
                  <a:pt x="361746" y="307124"/>
                </a:lnTo>
                <a:lnTo>
                  <a:pt x="365531" y="306832"/>
                </a:lnTo>
                <a:lnTo>
                  <a:pt x="373075" y="306832"/>
                </a:lnTo>
                <a:lnTo>
                  <a:pt x="390944" y="305600"/>
                </a:lnTo>
                <a:lnTo>
                  <a:pt x="441934" y="287223"/>
                </a:lnTo>
                <a:lnTo>
                  <a:pt x="458812" y="275450"/>
                </a:lnTo>
                <a:lnTo>
                  <a:pt x="471144" y="264668"/>
                </a:lnTo>
                <a:lnTo>
                  <a:pt x="501573" y="220370"/>
                </a:lnTo>
                <a:lnTo>
                  <a:pt x="510933" y="187680"/>
                </a:lnTo>
                <a:lnTo>
                  <a:pt x="512114" y="170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99012" y="4295882"/>
            <a:ext cx="601980" cy="436245"/>
          </a:xfrm>
          <a:custGeom>
            <a:avLst/>
            <a:gdLst/>
            <a:ahLst/>
            <a:cxnLst/>
            <a:rect l="l" t="t" r="r" b="b"/>
            <a:pathLst>
              <a:path w="601979" h="436245">
                <a:moveTo>
                  <a:pt x="104165" y="1308"/>
                </a:moveTo>
                <a:lnTo>
                  <a:pt x="102120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04"/>
                </a:lnTo>
                <a:lnTo>
                  <a:pt x="78295" y="10896"/>
                </a:lnTo>
                <a:lnTo>
                  <a:pt x="65366" y="23964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60"/>
                </a:lnTo>
                <a:lnTo>
                  <a:pt x="0" y="217906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47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09"/>
                </a:lnTo>
                <a:lnTo>
                  <a:pt x="92824" y="418033"/>
                </a:lnTo>
                <a:lnTo>
                  <a:pt x="78447" y="399656"/>
                </a:lnTo>
                <a:lnTo>
                  <a:pt x="57086" y="362165"/>
                </a:lnTo>
                <a:lnTo>
                  <a:pt x="43116" y="319430"/>
                </a:lnTo>
                <a:lnTo>
                  <a:pt x="33667" y="261924"/>
                </a:lnTo>
                <a:lnTo>
                  <a:pt x="31813" y="217906"/>
                </a:lnTo>
                <a:lnTo>
                  <a:pt x="32270" y="195326"/>
                </a:lnTo>
                <a:lnTo>
                  <a:pt x="35979" y="153276"/>
                </a:lnTo>
                <a:lnTo>
                  <a:pt x="43141" y="115811"/>
                </a:lnTo>
                <a:lnTo>
                  <a:pt x="57531" y="73647"/>
                </a:lnTo>
                <a:lnTo>
                  <a:pt x="78879" y="36169"/>
                </a:lnTo>
                <a:lnTo>
                  <a:pt x="101688" y="7835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601979" h="436245">
                <a:moveTo>
                  <a:pt x="456298" y="95872"/>
                </a:moveTo>
                <a:lnTo>
                  <a:pt x="437134" y="51854"/>
                </a:lnTo>
                <a:lnTo>
                  <a:pt x="410108" y="35991"/>
                </a:lnTo>
                <a:lnTo>
                  <a:pt x="410108" y="81635"/>
                </a:lnTo>
                <a:lnTo>
                  <a:pt x="410019" y="87160"/>
                </a:lnTo>
                <a:lnTo>
                  <a:pt x="400596" y="132245"/>
                </a:lnTo>
                <a:lnTo>
                  <a:pt x="373926" y="165557"/>
                </a:lnTo>
                <a:lnTo>
                  <a:pt x="317017" y="177787"/>
                </a:lnTo>
                <a:lnTo>
                  <a:pt x="285699" y="177761"/>
                </a:lnTo>
                <a:lnTo>
                  <a:pt x="274675" y="177596"/>
                </a:lnTo>
                <a:lnTo>
                  <a:pt x="268058" y="177330"/>
                </a:lnTo>
                <a:lnTo>
                  <a:pt x="265849" y="176936"/>
                </a:lnTo>
                <a:lnTo>
                  <a:pt x="266331" y="174929"/>
                </a:lnTo>
                <a:lnTo>
                  <a:pt x="267804" y="169316"/>
                </a:lnTo>
                <a:lnTo>
                  <a:pt x="273685" y="147307"/>
                </a:lnTo>
                <a:lnTo>
                  <a:pt x="277583" y="132600"/>
                </a:lnTo>
                <a:lnTo>
                  <a:pt x="281432" y="117665"/>
                </a:lnTo>
                <a:lnTo>
                  <a:pt x="285216" y="102527"/>
                </a:lnTo>
                <a:lnTo>
                  <a:pt x="288950" y="87160"/>
                </a:lnTo>
                <a:lnTo>
                  <a:pt x="292125" y="73939"/>
                </a:lnTo>
                <a:lnTo>
                  <a:pt x="294678" y="63487"/>
                </a:lnTo>
                <a:lnTo>
                  <a:pt x="305066" y="49682"/>
                </a:lnTo>
                <a:lnTo>
                  <a:pt x="305358" y="49974"/>
                </a:lnTo>
                <a:lnTo>
                  <a:pt x="307098" y="49974"/>
                </a:lnTo>
                <a:lnTo>
                  <a:pt x="310299" y="49682"/>
                </a:lnTo>
                <a:lnTo>
                  <a:pt x="313499" y="49390"/>
                </a:lnTo>
                <a:lnTo>
                  <a:pt x="317715" y="49250"/>
                </a:lnTo>
                <a:lnTo>
                  <a:pt x="338188" y="49250"/>
                </a:lnTo>
                <a:lnTo>
                  <a:pt x="362813" y="49682"/>
                </a:lnTo>
                <a:lnTo>
                  <a:pt x="403275" y="62611"/>
                </a:lnTo>
                <a:lnTo>
                  <a:pt x="410108" y="81635"/>
                </a:lnTo>
                <a:lnTo>
                  <a:pt x="410108" y="35991"/>
                </a:lnTo>
                <a:lnTo>
                  <a:pt x="365544" y="29743"/>
                </a:lnTo>
                <a:lnTo>
                  <a:pt x="302018" y="29197"/>
                </a:lnTo>
                <a:lnTo>
                  <a:pt x="239255" y="29413"/>
                </a:lnTo>
                <a:lnTo>
                  <a:pt x="212674" y="44157"/>
                </a:lnTo>
                <a:lnTo>
                  <a:pt x="212674" y="47066"/>
                </a:lnTo>
                <a:lnTo>
                  <a:pt x="213690" y="48514"/>
                </a:lnTo>
                <a:lnTo>
                  <a:pt x="217754" y="49098"/>
                </a:lnTo>
                <a:lnTo>
                  <a:pt x="222262" y="49250"/>
                </a:lnTo>
                <a:lnTo>
                  <a:pt x="229235" y="49250"/>
                </a:lnTo>
                <a:lnTo>
                  <a:pt x="245795" y="49822"/>
                </a:lnTo>
                <a:lnTo>
                  <a:pt x="254076" y="51130"/>
                </a:lnTo>
                <a:lnTo>
                  <a:pt x="254000" y="53606"/>
                </a:lnTo>
                <a:lnTo>
                  <a:pt x="252234" y="63296"/>
                </a:lnTo>
                <a:lnTo>
                  <a:pt x="237159" y="126466"/>
                </a:lnTo>
                <a:lnTo>
                  <a:pt x="224675" y="176453"/>
                </a:lnTo>
                <a:lnTo>
                  <a:pt x="210769" y="231470"/>
                </a:lnTo>
                <a:lnTo>
                  <a:pt x="201129" y="269125"/>
                </a:lnTo>
                <a:lnTo>
                  <a:pt x="184340" y="305511"/>
                </a:lnTo>
                <a:lnTo>
                  <a:pt x="158191" y="306819"/>
                </a:lnTo>
                <a:lnTo>
                  <a:pt x="152679" y="307111"/>
                </a:lnTo>
                <a:lnTo>
                  <a:pt x="143383" y="321487"/>
                </a:lnTo>
                <a:lnTo>
                  <a:pt x="143383" y="324980"/>
                </a:lnTo>
                <a:lnTo>
                  <a:pt x="145986" y="326428"/>
                </a:lnTo>
                <a:lnTo>
                  <a:pt x="151218" y="326428"/>
                </a:lnTo>
                <a:lnTo>
                  <a:pt x="152095" y="326136"/>
                </a:lnTo>
                <a:lnTo>
                  <a:pt x="157327" y="325996"/>
                </a:lnTo>
                <a:lnTo>
                  <a:pt x="208318" y="325996"/>
                </a:lnTo>
                <a:lnTo>
                  <a:pt x="243624" y="326237"/>
                </a:lnTo>
                <a:lnTo>
                  <a:pt x="267157" y="326872"/>
                </a:lnTo>
                <a:lnTo>
                  <a:pt x="271221" y="326872"/>
                </a:lnTo>
                <a:lnTo>
                  <a:pt x="273545" y="326136"/>
                </a:lnTo>
                <a:lnTo>
                  <a:pt x="273685" y="325996"/>
                </a:lnTo>
                <a:lnTo>
                  <a:pt x="274993" y="324688"/>
                </a:lnTo>
                <a:lnTo>
                  <a:pt x="277037" y="320624"/>
                </a:lnTo>
                <a:lnTo>
                  <a:pt x="278053" y="316268"/>
                </a:lnTo>
                <a:lnTo>
                  <a:pt x="278053" y="311035"/>
                </a:lnTo>
                <a:lnTo>
                  <a:pt x="277177" y="309435"/>
                </a:lnTo>
                <a:lnTo>
                  <a:pt x="275437" y="306819"/>
                </a:lnTo>
                <a:lnTo>
                  <a:pt x="261924" y="306819"/>
                </a:lnTo>
                <a:lnTo>
                  <a:pt x="257657" y="306235"/>
                </a:lnTo>
                <a:lnTo>
                  <a:pt x="255536" y="305943"/>
                </a:lnTo>
                <a:lnTo>
                  <a:pt x="250736" y="305663"/>
                </a:lnTo>
                <a:lnTo>
                  <a:pt x="244348" y="306235"/>
                </a:lnTo>
                <a:lnTo>
                  <a:pt x="241871" y="305943"/>
                </a:lnTo>
                <a:lnTo>
                  <a:pt x="236651" y="301155"/>
                </a:lnTo>
                <a:lnTo>
                  <a:pt x="237464" y="296659"/>
                </a:lnTo>
                <a:lnTo>
                  <a:pt x="239915" y="286232"/>
                </a:lnTo>
                <a:lnTo>
                  <a:pt x="244005" y="269862"/>
                </a:lnTo>
                <a:lnTo>
                  <a:pt x="249720" y="247548"/>
                </a:lnTo>
                <a:lnTo>
                  <a:pt x="262801" y="195681"/>
                </a:lnTo>
                <a:lnTo>
                  <a:pt x="304203" y="195681"/>
                </a:lnTo>
                <a:lnTo>
                  <a:pt x="345960" y="195033"/>
                </a:lnTo>
                <a:lnTo>
                  <a:pt x="349961" y="194818"/>
                </a:lnTo>
                <a:lnTo>
                  <a:pt x="372630" y="189522"/>
                </a:lnTo>
                <a:lnTo>
                  <a:pt x="393103" y="181521"/>
                </a:lnTo>
                <a:lnTo>
                  <a:pt x="399427" y="177812"/>
                </a:lnTo>
                <a:lnTo>
                  <a:pt x="411416" y="170789"/>
                </a:lnTo>
                <a:lnTo>
                  <a:pt x="427545" y="157327"/>
                </a:lnTo>
                <a:lnTo>
                  <a:pt x="440118" y="143027"/>
                </a:lnTo>
                <a:lnTo>
                  <a:pt x="449110" y="128016"/>
                </a:lnTo>
                <a:lnTo>
                  <a:pt x="454507" y="112306"/>
                </a:lnTo>
                <a:lnTo>
                  <a:pt x="456298" y="95872"/>
                </a:lnTo>
                <a:close/>
              </a:path>
              <a:path w="601979" h="436245">
                <a:moveTo>
                  <a:pt x="601446" y="1308"/>
                </a:moveTo>
                <a:lnTo>
                  <a:pt x="599414" y="0"/>
                </a:lnTo>
                <a:lnTo>
                  <a:pt x="587933" y="0"/>
                </a:lnTo>
                <a:lnTo>
                  <a:pt x="582117" y="4356"/>
                </a:lnTo>
                <a:lnTo>
                  <a:pt x="578485" y="7404"/>
                </a:lnTo>
                <a:lnTo>
                  <a:pt x="575589" y="10896"/>
                </a:lnTo>
                <a:lnTo>
                  <a:pt x="562660" y="23964"/>
                </a:lnTo>
                <a:lnTo>
                  <a:pt x="527786" y="75831"/>
                </a:lnTo>
                <a:lnTo>
                  <a:pt x="511657" y="114185"/>
                </a:lnTo>
                <a:lnTo>
                  <a:pt x="501637" y="160820"/>
                </a:lnTo>
                <a:lnTo>
                  <a:pt x="497547" y="203060"/>
                </a:lnTo>
                <a:lnTo>
                  <a:pt x="497281" y="217906"/>
                </a:lnTo>
                <a:lnTo>
                  <a:pt x="498449" y="247497"/>
                </a:lnTo>
                <a:lnTo>
                  <a:pt x="507822" y="305028"/>
                </a:lnTo>
                <a:lnTo>
                  <a:pt x="526783" y="359498"/>
                </a:lnTo>
                <a:lnTo>
                  <a:pt x="556641" y="405701"/>
                </a:lnTo>
                <a:lnTo>
                  <a:pt x="587933" y="435825"/>
                </a:lnTo>
                <a:lnTo>
                  <a:pt x="599262" y="435825"/>
                </a:lnTo>
                <a:lnTo>
                  <a:pt x="601446" y="434517"/>
                </a:lnTo>
                <a:lnTo>
                  <a:pt x="601446" y="431609"/>
                </a:lnTo>
                <a:lnTo>
                  <a:pt x="590118" y="418033"/>
                </a:lnTo>
                <a:lnTo>
                  <a:pt x="575729" y="399656"/>
                </a:lnTo>
                <a:lnTo>
                  <a:pt x="554380" y="362165"/>
                </a:lnTo>
                <a:lnTo>
                  <a:pt x="540397" y="319430"/>
                </a:lnTo>
                <a:lnTo>
                  <a:pt x="530948" y="261924"/>
                </a:lnTo>
                <a:lnTo>
                  <a:pt x="529094" y="217906"/>
                </a:lnTo>
                <a:lnTo>
                  <a:pt x="529564" y="195326"/>
                </a:lnTo>
                <a:lnTo>
                  <a:pt x="533260" y="153276"/>
                </a:lnTo>
                <a:lnTo>
                  <a:pt x="540423" y="115811"/>
                </a:lnTo>
                <a:lnTo>
                  <a:pt x="554812" y="73647"/>
                </a:lnTo>
                <a:lnTo>
                  <a:pt x="576160" y="36169"/>
                </a:lnTo>
                <a:lnTo>
                  <a:pt x="598970" y="7835"/>
                </a:lnTo>
                <a:lnTo>
                  <a:pt x="601446" y="4787"/>
                </a:lnTo>
                <a:lnTo>
                  <a:pt x="601446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47144" y="429588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29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806" y="298970"/>
                </a:lnTo>
                <a:lnTo>
                  <a:pt x="103327" y="296354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40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01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26"/>
                </a:lnTo>
                <a:lnTo>
                  <a:pt x="188747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57" y="265874"/>
                </a:lnTo>
                <a:lnTo>
                  <a:pt x="81445" y="295922"/>
                </a:lnTo>
                <a:lnTo>
                  <a:pt x="80568" y="296354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82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492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092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325" y="217906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895"/>
                </a:lnTo>
                <a:lnTo>
                  <a:pt x="287159" y="5219"/>
                </a:lnTo>
                <a:lnTo>
                  <a:pt x="316268" y="41630"/>
                </a:lnTo>
                <a:lnTo>
                  <a:pt x="335191" y="77698"/>
                </a:lnTo>
                <a:lnTo>
                  <a:pt x="348691" y="119100"/>
                </a:lnTo>
                <a:lnTo>
                  <a:pt x="356806" y="165836"/>
                </a:lnTo>
                <a:lnTo>
                  <a:pt x="359511" y="217906"/>
                </a:lnTo>
                <a:lnTo>
                  <a:pt x="356806" y="269989"/>
                </a:lnTo>
                <a:lnTo>
                  <a:pt x="348691" y="316725"/>
                </a:lnTo>
                <a:lnTo>
                  <a:pt x="335191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59" y="430593"/>
                </a:lnTo>
                <a:lnTo>
                  <a:pt x="287451" y="432333"/>
                </a:lnTo>
                <a:lnTo>
                  <a:pt x="287883" y="433641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42" y="394335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69" y="275005"/>
                </a:lnTo>
                <a:lnTo>
                  <a:pt x="391045" y="232587"/>
                </a:lnTo>
                <a:lnTo>
                  <a:pt x="391325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25437" y="4393933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80305" y="4430108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8" name="object 108"/>
          <p:cNvGrpSpPr/>
          <p:nvPr/>
        </p:nvGrpSpPr>
        <p:grpSpPr>
          <a:xfrm>
            <a:off x="7184459" y="4295871"/>
            <a:ext cx="356870" cy="436245"/>
            <a:chOff x="7184459" y="4295871"/>
            <a:chExt cx="356870" cy="436245"/>
          </a:xfrm>
        </p:grpSpPr>
        <p:sp>
          <p:nvSpPr>
            <p:cNvPr id="109" name="object 109"/>
            <p:cNvSpPr/>
            <p:nvPr/>
          </p:nvSpPr>
          <p:spPr>
            <a:xfrm>
              <a:off x="7184459" y="429587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28720" y="4430108"/>
              <a:ext cx="212249" cy="197431"/>
            </a:xfrm>
            <a:prstGeom prst="rect">
              <a:avLst/>
            </a:prstGeom>
          </p:spPr>
        </p:pic>
      </p:grpSp>
      <p:sp>
        <p:nvSpPr>
          <p:cNvPr id="111" name="object 111"/>
          <p:cNvSpPr/>
          <p:nvPr/>
        </p:nvSpPr>
        <p:spPr>
          <a:xfrm>
            <a:off x="7586729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56707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92781" y="4928266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86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20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42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35" y="29210"/>
                </a:lnTo>
                <a:lnTo>
                  <a:pt x="95885" y="29425"/>
                </a:lnTo>
                <a:lnTo>
                  <a:pt x="69291" y="44170"/>
                </a:lnTo>
                <a:lnTo>
                  <a:pt x="69291" y="47078"/>
                </a:lnTo>
                <a:lnTo>
                  <a:pt x="70307" y="48526"/>
                </a:lnTo>
                <a:lnTo>
                  <a:pt x="74383" y="49110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17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66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61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16"/>
                </a:lnTo>
                <a:lnTo>
                  <a:pt x="432193" y="10896"/>
                </a:lnTo>
                <a:lnTo>
                  <a:pt x="419265" y="23977"/>
                </a:lnTo>
                <a:lnTo>
                  <a:pt x="384403" y="75831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511"/>
                </a:lnTo>
                <a:lnTo>
                  <a:pt x="413245" y="405701"/>
                </a:lnTo>
                <a:lnTo>
                  <a:pt x="444550" y="435838"/>
                </a:lnTo>
                <a:lnTo>
                  <a:pt x="455879" y="435838"/>
                </a:lnTo>
                <a:lnTo>
                  <a:pt x="458050" y="434530"/>
                </a:lnTo>
                <a:lnTo>
                  <a:pt x="458050" y="431622"/>
                </a:lnTo>
                <a:lnTo>
                  <a:pt x="446722" y="418045"/>
                </a:lnTo>
                <a:lnTo>
                  <a:pt x="432346" y="399656"/>
                </a:lnTo>
                <a:lnTo>
                  <a:pt x="410984" y="362178"/>
                </a:lnTo>
                <a:lnTo>
                  <a:pt x="397014" y="319443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68" y="195338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60"/>
                </a:lnTo>
                <a:lnTo>
                  <a:pt x="432777" y="36182"/>
                </a:lnTo>
                <a:lnTo>
                  <a:pt x="455587" y="7848"/>
                </a:lnTo>
                <a:lnTo>
                  <a:pt x="458050" y="4800"/>
                </a:lnTo>
                <a:lnTo>
                  <a:pt x="458050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197466" y="4928266"/>
            <a:ext cx="448945" cy="436245"/>
          </a:xfrm>
          <a:custGeom>
            <a:avLst/>
            <a:gdLst/>
            <a:ahLst/>
            <a:cxnLst/>
            <a:rect l="l" t="t" r="r" b="b"/>
            <a:pathLst>
              <a:path w="448945" h="436245">
                <a:moveTo>
                  <a:pt x="309448" y="20637"/>
                </a:moveTo>
                <a:lnTo>
                  <a:pt x="307403" y="19621"/>
                </a:lnTo>
                <a:lnTo>
                  <a:pt x="300723" y="19621"/>
                </a:lnTo>
                <a:lnTo>
                  <a:pt x="294182" y="26149"/>
                </a:lnTo>
                <a:lnTo>
                  <a:pt x="293611" y="27025"/>
                </a:lnTo>
                <a:lnTo>
                  <a:pt x="280530" y="40246"/>
                </a:lnTo>
                <a:lnTo>
                  <a:pt x="276313" y="44018"/>
                </a:lnTo>
                <a:lnTo>
                  <a:pt x="269341" y="51574"/>
                </a:lnTo>
                <a:lnTo>
                  <a:pt x="265417" y="55359"/>
                </a:lnTo>
                <a:lnTo>
                  <a:pt x="264553" y="55359"/>
                </a:lnTo>
                <a:lnTo>
                  <a:pt x="264121" y="54051"/>
                </a:lnTo>
                <a:lnTo>
                  <a:pt x="263537" y="53174"/>
                </a:lnTo>
                <a:lnTo>
                  <a:pt x="226961" y="25603"/>
                </a:lnTo>
                <a:lnTo>
                  <a:pt x="191770" y="20053"/>
                </a:lnTo>
                <a:lnTo>
                  <a:pt x="169545" y="21932"/>
                </a:lnTo>
                <a:lnTo>
                  <a:pt x="125082" y="35661"/>
                </a:lnTo>
                <a:lnTo>
                  <a:pt x="81584" y="62217"/>
                </a:lnTo>
                <a:lnTo>
                  <a:pt x="44754" y="98831"/>
                </a:lnTo>
                <a:lnTo>
                  <a:pt x="16433" y="144068"/>
                </a:lnTo>
                <a:lnTo>
                  <a:pt x="1828" y="192227"/>
                </a:lnTo>
                <a:lnTo>
                  <a:pt x="0" y="217043"/>
                </a:lnTo>
                <a:lnTo>
                  <a:pt x="2235" y="242023"/>
                </a:lnTo>
                <a:lnTo>
                  <a:pt x="18796" y="284949"/>
                </a:lnTo>
                <a:lnTo>
                  <a:pt x="50723" y="317588"/>
                </a:lnTo>
                <a:lnTo>
                  <a:pt x="93433" y="334365"/>
                </a:lnTo>
                <a:lnTo>
                  <a:pt x="118554" y="336461"/>
                </a:lnTo>
                <a:lnTo>
                  <a:pt x="144589" y="334581"/>
                </a:lnTo>
                <a:lnTo>
                  <a:pt x="167792" y="328942"/>
                </a:lnTo>
                <a:lnTo>
                  <a:pt x="188175" y="319544"/>
                </a:lnTo>
                <a:lnTo>
                  <a:pt x="205714" y="306387"/>
                </a:lnTo>
                <a:lnTo>
                  <a:pt x="207746" y="304507"/>
                </a:lnTo>
                <a:lnTo>
                  <a:pt x="209207" y="303923"/>
                </a:lnTo>
                <a:lnTo>
                  <a:pt x="209207" y="304215"/>
                </a:lnTo>
                <a:lnTo>
                  <a:pt x="210654" y="307403"/>
                </a:lnTo>
                <a:lnTo>
                  <a:pt x="213995" y="311912"/>
                </a:lnTo>
                <a:lnTo>
                  <a:pt x="224459" y="323532"/>
                </a:lnTo>
                <a:lnTo>
                  <a:pt x="228523" y="326440"/>
                </a:lnTo>
                <a:lnTo>
                  <a:pt x="232295" y="326440"/>
                </a:lnTo>
                <a:lnTo>
                  <a:pt x="245808" y="279806"/>
                </a:lnTo>
                <a:lnTo>
                  <a:pt x="252349" y="255397"/>
                </a:lnTo>
                <a:lnTo>
                  <a:pt x="286346" y="227799"/>
                </a:lnTo>
                <a:lnTo>
                  <a:pt x="288671" y="226923"/>
                </a:lnTo>
                <a:lnTo>
                  <a:pt x="290118" y="223875"/>
                </a:lnTo>
                <a:lnTo>
                  <a:pt x="291579" y="218351"/>
                </a:lnTo>
                <a:lnTo>
                  <a:pt x="292442" y="212839"/>
                </a:lnTo>
                <a:lnTo>
                  <a:pt x="292442" y="209638"/>
                </a:lnTo>
                <a:lnTo>
                  <a:pt x="290410" y="208330"/>
                </a:lnTo>
                <a:lnTo>
                  <a:pt x="286346" y="208330"/>
                </a:lnTo>
                <a:lnTo>
                  <a:pt x="286054" y="208038"/>
                </a:lnTo>
                <a:lnTo>
                  <a:pt x="284314" y="208038"/>
                </a:lnTo>
                <a:lnTo>
                  <a:pt x="277914" y="208622"/>
                </a:lnTo>
                <a:lnTo>
                  <a:pt x="272681" y="208762"/>
                </a:lnTo>
                <a:lnTo>
                  <a:pt x="200050" y="208546"/>
                </a:lnTo>
                <a:lnTo>
                  <a:pt x="176072" y="207899"/>
                </a:lnTo>
                <a:lnTo>
                  <a:pt x="168668" y="207899"/>
                </a:lnTo>
                <a:lnTo>
                  <a:pt x="166928" y="209638"/>
                </a:lnTo>
                <a:lnTo>
                  <a:pt x="165468" y="212394"/>
                </a:lnTo>
                <a:lnTo>
                  <a:pt x="164312" y="216179"/>
                </a:lnTo>
                <a:lnTo>
                  <a:pt x="163436" y="225031"/>
                </a:lnTo>
                <a:lnTo>
                  <a:pt x="164312" y="226199"/>
                </a:lnTo>
                <a:lnTo>
                  <a:pt x="166052" y="227939"/>
                </a:lnTo>
                <a:lnTo>
                  <a:pt x="182181" y="227939"/>
                </a:lnTo>
                <a:lnTo>
                  <a:pt x="191490" y="228193"/>
                </a:lnTo>
                <a:lnTo>
                  <a:pt x="203098" y="278358"/>
                </a:lnTo>
                <a:lnTo>
                  <a:pt x="175209" y="306387"/>
                </a:lnTo>
                <a:lnTo>
                  <a:pt x="132054" y="316420"/>
                </a:lnTo>
                <a:lnTo>
                  <a:pt x="125958" y="316128"/>
                </a:lnTo>
                <a:lnTo>
                  <a:pt x="83845" y="304050"/>
                </a:lnTo>
                <a:lnTo>
                  <a:pt x="55575" y="275209"/>
                </a:lnTo>
                <a:lnTo>
                  <a:pt x="46202" y="230555"/>
                </a:lnTo>
                <a:lnTo>
                  <a:pt x="46202" y="224459"/>
                </a:lnTo>
                <a:lnTo>
                  <a:pt x="52197" y="183057"/>
                </a:lnTo>
                <a:lnTo>
                  <a:pt x="65620" y="142405"/>
                </a:lnTo>
                <a:lnTo>
                  <a:pt x="86563" y="102069"/>
                </a:lnTo>
                <a:lnTo>
                  <a:pt x="113614" y="73545"/>
                </a:lnTo>
                <a:lnTo>
                  <a:pt x="146773" y="51866"/>
                </a:lnTo>
                <a:lnTo>
                  <a:pt x="189585" y="40093"/>
                </a:lnTo>
                <a:lnTo>
                  <a:pt x="195249" y="39662"/>
                </a:lnTo>
                <a:lnTo>
                  <a:pt x="200482" y="39662"/>
                </a:lnTo>
                <a:lnTo>
                  <a:pt x="239788" y="53060"/>
                </a:lnTo>
                <a:lnTo>
                  <a:pt x="258445" y="88252"/>
                </a:lnTo>
                <a:lnTo>
                  <a:pt x="261937" y="117246"/>
                </a:lnTo>
                <a:lnTo>
                  <a:pt x="261785" y="127114"/>
                </a:lnTo>
                <a:lnTo>
                  <a:pt x="261213" y="135255"/>
                </a:lnTo>
                <a:lnTo>
                  <a:pt x="260197" y="143827"/>
                </a:lnTo>
                <a:lnTo>
                  <a:pt x="261061" y="145135"/>
                </a:lnTo>
                <a:lnTo>
                  <a:pt x="262813" y="146875"/>
                </a:lnTo>
                <a:lnTo>
                  <a:pt x="269786" y="146875"/>
                </a:lnTo>
                <a:lnTo>
                  <a:pt x="295490" y="82372"/>
                </a:lnTo>
                <a:lnTo>
                  <a:pt x="305955" y="38468"/>
                </a:lnTo>
                <a:lnTo>
                  <a:pt x="309448" y="22669"/>
                </a:lnTo>
                <a:lnTo>
                  <a:pt x="309448" y="20637"/>
                </a:lnTo>
                <a:close/>
              </a:path>
              <a:path w="448945" h="436245">
                <a:moveTo>
                  <a:pt x="448906" y="217919"/>
                </a:moveTo>
                <a:lnTo>
                  <a:pt x="444220" y="159296"/>
                </a:lnTo>
                <a:lnTo>
                  <a:pt x="430161" y="102857"/>
                </a:lnTo>
                <a:lnTo>
                  <a:pt x="405866" y="52082"/>
                </a:lnTo>
                <a:lnTo>
                  <a:pt x="370459" y="10464"/>
                </a:lnTo>
                <a:lnTo>
                  <a:pt x="358254" y="0"/>
                </a:lnTo>
                <a:lnTo>
                  <a:pt x="348665" y="0"/>
                </a:lnTo>
                <a:lnTo>
                  <a:pt x="346925" y="444"/>
                </a:lnTo>
                <a:lnTo>
                  <a:pt x="345465" y="1308"/>
                </a:lnTo>
                <a:lnTo>
                  <a:pt x="344741" y="2908"/>
                </a:lnTo>
                <a:lnTo>
                  <a:pt x="344741" y="5232"/>
                </a:lnTo>
                <a:lnTo>
                  <a:pt x="373862" y="41630"/>
                </a:lnTo>
                <a:lnTo>
                  <a:pt x="392772" y="77698"/>
                </a:lnTo>
                <a:lnTo>
                  <a:pt x="406285" y="119113"/>
                </a:lnTo>
                <a:lnTo>
                  <a:pt x="414388" y="165849"/>
                </a:lnTo>
                <a:lnTo>
                  <a:pt x="417093" y="217919"/>
                </a:lnTo>
                <a:lnTo>
                  <a:pt x="414388" y="269989"/>
                </a:lnTo>
                <a:lnTo>
                  <a:pt x="406285" y="316725"/>
                </a:lnTo>
                <a:lnTo>
                  <a:pt x="392772" y="358140"/>
                </a:lnTo>
                <a:lnTo>
                  <a:pt x="373862" y="394208"/>
                </a:lnTo>
                <a:lnTo>
                  <a:pt x="349542" y="424942"/>
                </a:lnTo>
                <a:lnTo>
                  <a:pt x="344741" y="430606"/>
                </a:lnTo>
                <a:lnTo>
                  <a:pt x="345033" y="432346"/>
                </a:lnTo>
                <a:lnTo>
                  <a:pt x="345465" y="433654"/>
                </a:lnTo>
                <a:lnTo>
                  <a:pt x="346633" y="435394"/>
                </a:lnTo>
                <a:lnTo>
                  <a:pt x="347357" y="435838"/>
                </a:lnTo>
                <a:lnTo>
                  <a:pt x="358254" y="435838"/>
                </a:lnTo>
                <a:lnTo>
                  <a:pt x="359994" y="434086"/>
                </a:lnTo>
                <a:lnTo>
                  <a:pt x="368566" y="427266"/>
                </a:lnTo>
                <a:lnTo>
                  <a:pt x="398437" y="394347"/>
                </a:lnTo>
                <a:lnTo>
                  <a:pt x="418401" y="359994"/>
                </a:lnTo>
                <a:lnTo>
                  <a:pt x="434530" y="321640"/>
                </a:lnTo>
                <a:lnTo>
                  <a:pt x="444550" y="275018"/>
                </a:lnTo>
                <a:lnTo>
                  <a:pt x="448640" y="232600"/>
                </a:lnTo>
                <a:lnTo>
                  <a:pt x="44890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02817" y="5575471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5" h="370204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5" h="370204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6" name="object 116"/>
          <p:cNvGrpSpPr/>
          <p:nvPr/>
        </p:nvGrpSpPr>
        <p:grpSpPr>
          <a:xfrm>
            <a:off x="3114679" y="5585059"/>
            <a:ext cx="445770" cy="307340"/>
            <a:chOff x="3114679" y="5585059"/>
            <a:chExt cx="445770" cy="307340"/>
          </a:xfrm>
        </p:grpSpPr>
        <p:sp>
          <p:nvSpPr>
            <p:cNvPr id="117" name="object 117"/>
            <p:cNvSpPr/>
            <p:nvPr/>
          </p:nvSpPr>
          <p:spPr>
            <a:xfrm>
              <a:off x="3114679" y="5585059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47850" y="5694889"/>
              <a:ext cx="212249" cy="197431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3725273" y="5580265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0" name="object 120"/>
          <p:cNvGrpSpPr/>
          <p:nvPr/>
        </p:nvGrpSpPr>
        <p:grpSpPr>
          <a:xfrm>
            <a:off x="4087019" y="5560653"/>
            <a:ext cx="356870" cy="436245"/>
            <a:chOff x="4087019" y="5560653"/>
            <a:chExt cx="356870" cy="436245"/>
          </a:xfrm>
        </p:grpSpPr>
        <p:sp>
          <p:nvSpPr>
            <p:cNvPr id="121" name="object 121"/>
            <p:cNvSpPr/>
            <p:nvPr/>
          </p:nvSpPr>
          <p:spPr>
            <a:xfrm>
              <a:off x="4087019" y="556065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231280" y="5694889"/>
              <a:ext cx="212249" cy="197431"/>
            </a:xfrm>
            <a:prstGeom prst="rect">
              <a:avLst/>
            </a:prstGeom>
          </p:spPr>
        </p:pic>
      </p:grpSp>
      <p:sp>
        <p:nvSpPr>
          <p:cNvPr id="123" name="object 123"/>
          <p:cNvSpPr/>
          <p:nvPr/>
        </p:nvSpPr>
        <p:spPr>
          <a:xfrm>
            <a:off x="4489289" y="556065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00254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/>
          <p:cNvGrpSpPr/>
          <p:nvPr/>
        </p:nvGrpSpPr>
        <p:grpSpPr>
          <a:xfrm>
            <a:off x="3084606" y="6324665"/>
            <a:ext cx="510540" cy="200660"/>
            <a:chOff x="3084606" y="6324665"/>
            <a:chExt cx="510540" cy="200660"/>
          </a:xfrm>
        </p:grpSpPr>
        <p:pic>
          <p:nvPicPr>
            <p:cNvPr id="126" name="object 1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084606" y="6324665"/>
              <a:ext cx="168666" cy="200046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80291" y="6324665"/>
              <a:ext cx="142080" cy="20004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52447" y="6324665"/>
              <a:ext cx="142080" cy="200046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734424" y="6327280"/>
            <a:ext cx="212249" cy="197431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4225375" y="6290669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910787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2" name="object 132"/>
          <p:cNvGrpSpPr/>
          <p:nvPr/>
        </p:nvGrpSpPr>
        <p:grpSpPr>
          <a:xfrm>
            <a:off x="5214940" y="6193043"/>
            <a:ext cx="356870" cy="436245"/>
            <a:chOff x="5214940" y="6193043"/>
            <a:chExt cx="356870" cy="436245"/>
          </a:xfrm>
        </p:grpSpPr>
        <p:sp>
          <p:nvSpPr>
            <p:cNvPr id="133" name="object 133"/>
            <p:cNvSpPr/>
            <p:nvPr/>
          </p:nvSpPr>
          <p:spPr>
            <a:xfrm>
              <a:off x="5214940" y="619304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359201" y="6327280"/>
              <a:ext cx="212249" cy="197431"/>
            </a:xfrm>
            <a:prstGeom prst="rect">
              <a:avLst/>
            </a:prstGeom>
          </p:spPr>
        </p:pic>
      </p:grpSp>
      <p:sp>
        <p:nvSpPr>
          <p:cNvPr id="135" name="object 135"/>
          <p:cNvSpPr/>
          <p:nvPr/>
        </p:nvSpPr>
        <p:spPr>
          <a:xfrm>
            <a:off x="5617210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883942" y="6259289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09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47867" y="6217456"/>
            <a:ext cx="518795" cy="392430"/>
          </a:xfrm>
          <a:custGeom>
            <a:avLst/>
            <a:gdLst/>
            <a:ahLst/>
            <a:cxnLst/>
            <a:rect l="l" t="t" r="r" b="b"/>
            <a:pathLst>
              <a:path w="518795" h="392429">
                <a:moveTo>
                  <a:pt x="242316" y="3492"/>
                </a:moveTo>
                <a:lnTo>
                  <a:pt x="239699" y="584"/>
                </a:lnTo>
                <a:lnTo>
                  <a:pt x="234467" y="0"/>
                </a:lnTo>
                <a:lnTo>
                  <a:pt x="230403" y="0"/>
                </a:lnTo>
                <a:lnTo>
                  <a:pt x="210604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74"/>
                </a:lnTo>
                <a:lnTo>
                  <a:pt x="121158" y="278498"/>
                </a:lnTo>
                <a:lnTo>
                  <a:pt x="61887" y="123774"/>
                </a:lnTo>
                <a:lnTo>
                  <a:pt x="65582" y="123583"/>
                </a:lnTo>
                <a:lnTo>
                  <a:pt x="121158" y="123342"/>
                </a:lnTo>
                <a:lnTo>
                  <a:pt x="176720" y="123583"/>
                </a:lnTo>
                <a:lnTo>
                  <a:pt x="180428" y="123774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21" y="36093"/>
                </a:lnTo>
                <a:lnTo>
                  <a:pt x="12192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56"/>
                </a:lnTo>
                <a:lnTo>
                  <a:pt x="43332" y="123342"/>
                </a:lnTo>
                <a:lnTo>
                  <a:pt x="81737" y="224180"/>
                </a:lnTo>
                <a:lnTo>
                  <a:pt x="99580" y="270764"/>
                </a:lnTo>
                <a:lnTo>
                  <a:pt x="114617" y="309003"/>
                </a:lnTo>
                <a:lnTo>
                  <a:pt x="118249" y="312051"/>
                </a:lnTo>
                <a:lnTo>
                  <a:pt x="124066" y="312051"/>
                </a:lnTo>
                <a:lnTo>
                  <a:pt x="142836" y="270865"/>
                </a:lnTo>
                <a:lnTo>
                  <a:pt x="160756" y="224256"/>
                </a:lnTo>
                <a:lnTo>
                  <a:pt x="199263" y="123342"/>
                </a:lnTo>
                <a:lnTo>
                  <a:pt x="205892" y="105905"/>
                </a:lnTo>
                <a:lnTo>
                  <a:pt x="210451" y="93954"/>
                </a:lnTo>
                <a:lnTo>
                  <a:pt x="228155" y="47180"/>
                </a:lnTo>
                <a:lnTo>
                  <a:pt x="238772" y="18770"/>
                </a:lnTo>
                <a:lnTo>
                  <a:pt x="242316" y="8712"/>
                </a:lnTo>
                <a:lnTo>
                  <a:pt x="242316" y="3492"/>
                </a:lnTo>
                <a:close/>
              </a:path>
              <a:path w="518795" h="392429">
                <a:moveTo>
                  <a:pt x="518617" y="142951"/>
                </a:moveTo>
                <a:lnTo>
                  <a:pt x="501916" y="109397"/>
                </a:lnTo>
                <a:lnTo>
                  <a:pt x="489127" y="109397"/>
                </a:lnTo>
                <a:lnTo>
                  <a:pt x="483031" y="112153"/>
                </a:lnTo>
                <a:lnTo>
                  <a:pt x="473151" y="123190"/>
                </a:lnTo>
                <a:lnTo>
                  <a:pt x="470687" y="129006"/>
                </a:lnTo>
                <a:lnTo>
                  <a:pt x="470687" y="138595"/>
                </a:lnTo>
                <a:lnTo>
                  <a:pt x="471843" y="141935"/>
                </a:lnTo>
                <a:lnTo>
                  <a:pt x="476491" y="148323"/>
                </a:lnTo>
                <a:lnTo>
                  <a:pt x="479107" y="150939"/>
                </a:lnTo>
                <a:lnTo>
                  <a:pt x="484924" y="155016"/>
                </a:lnTo>
                <a:lnTo>
                  <a:pt x="487527" y="158496"/>
                </a:lnTo>
                <a:lnTo>
                  <a:pt x="492188" y="168376"/>
                </a:lnTo>
                <a:lnTo>
                  <a:pt x="493344" y="174332"/>
                </a:lnTo>
                <a:lnTo>
                  <a:pt x="493344" y="181305"/>
                </a:lnTo>
                <a:lnTo>
                  <a:pt x="474065" y="233934"/>
                </a:lnTo>
                <a:lnTo>
                  <a:pt x="442328" y="269557"/>
                </a:lnTo>
                <a:lnTo>
                  <a:pt x="406806" y="288734"/>
                </a:lnTo>
                <a:lnTo>
                  <a:pt x="388315" y="291134"/>
                </a:lnTo>
                <a:lnTo>
                  <a:pt x="385699" y="290995"/>
                </a:lnTo>
                <a:lnTo>
                  <a:pt x="447903" y="41071"/>
                </a:lnTo>
                <a:lnTo>
                  <a:pt x="454533" y="13538"/>
                </a:lnTo>
                <a:lnTo>
                  <a:pt x="456730" y="3048"/>
                </a:lnTo>
                <a:lnTo>
                  <a:pt x="456730" y="1016"/>
                </a:lnTo>
                <a:lnTo>
                  <a:pt x="453834" y="0"/>
                </a:lnTo>
                <a:lnTo>
                  <a:pt x="444246" y="0"/>
                </a:lnTo>
                <a:lnTo>
                  <a:pt x="403999" y="145567"/>
                </a:lnTo>
                <a:lnTo>
                  <a:pt x="368261" y="289826"/>
                </a:lnTo>
                <a:lnTo>
                  <a:pt x="364045" y="289826"/>
                </a:lnTo>
                <a:lnTo>
                  <a:pt x="359549" y="288671"/>
                </a:lnTo>
                <a:lnTo>
                  <a:pt x="354317" y="286346"/>
                </a:lnTo>
                <a:lnTo>
                  <a:pt x="347916" y="284594"/>
                </a:lnTo>
                <a:lnTo>
                  <a:pt x="323811" y="247116"/>
                </a:lnTo>
                <a:lnTo>
                  <a:pt x="324485" y="237337"/>
                </a:lnTo>
                <a:lnTo>
                  <a:pt x="326961" y="224993"/>
                </a:lnTo>
                <a:lnTo>
                  <a:pt x="331241" y="210096"/>
                </a:lnTo>
                <a:lnTo>
                  <a:pt x="343420" y="175691"/>
                </a:lnTo>
                <a:lnTo>
                  <a:pt x="347776" y="162344"/>
                </a:lnTo>
                <a:lnTo>
                  <a:pt x="350393" y="152590"/>
                </a:lnTo>
                <a:lnTo>
                  <a:pt x="351269" y="146443"/>
                </a:lnTo>
                <a:lnTo>
                  <a:pt x="350608" y="139115"/>
                </a:lnTo>
                <a:lnTo>
                  <a:pt x="320941" y="110921"/>
                </a:lnTo>
                <a:lnTo>
                  <a:pt x="312470" y="110261"/>
                </a:lnTo>
                <a:lnTo>
                  <a:pt x="303136" y="111277"/>
                </a:lnTo>
                <a:lnTo>
                  <a:pt x="271018" y="134366"/>
                </a:lnTo>
                <a:lnTo>
                  <a:pt x="251460" y="173901"/>
                </a:lnTo>
                <a:lnTo>
                  <a:pt x="251460" y="178257"/>
                </a:lnTo>
                <a:lnTo>
                  <a:pt x="252336" y="179565"/>
                </a:lnTo>
                <a:lnTo>
                  <a:pt x="254076" y="181305"/>
                </a:lnTo>
                <a:lnTo>
                  <a:pt x="264248" y="181305"/>
                </a:lnTo>
                <a:lnTo>
                  <a:pt x="266573" y="181013"/>
                </a:lnTo>
                <a:lnTo>
                  <a:pt x="267728" y="179857"/>
                </a:lnTo>
                <a:lnTo>
                  <a:pt x="268897" y="176657"/>
                </a:lnTo>
                <a:lnTo>
                  <a:pt x="272376" y="165036"/>
                </a:lnTo>
                <a:lnTo>
                  <a:pt x="274853" y="158927"/>
                </a:lnTo>
                <a:lnTo>
                  <a:pt x="281241" y="146151"/>
                </a:lnTo>
                <a:lnTo>
                  <a:pt x="285597" y="140195"/>
                </a:lnTo>
                <a:lnTo>
                  <a:pt x="296633" y="129146"/>
                </a:lnTo>
                <a:lnTo>
                  <a:pt x="302742" y="126390"/>
                </a:lnTo>
                <a:lnTo>
                  <a:pt x="313207" y="126390"/>
                </a:lnTo>
                <a:lnTo>
                  <a:pt x="314794" y="126974"/>
                </a:lnTo>
                <a:lnTo>
                  <a:pt x="317119" y="129298"/>
                </a:lnTo>
                <a:lnTo>
                  <a:pt x="317703" y="130314"/>
                </a:lnTo>
                <a:lnTo>
                  <a:pt x="317703" y="136410"/>
                </a:lnTo>
                <a:lnTo>
                  <a:pt x="316611" y="144500"/>
                </a:lnTo>
                <a:lnTo>
                  <a:pt x="313778" y="155270"/>
                </a:lnTo>
                <a:lnTo>
                  <a:pt x="309206" y="169570"/>
                </a:lnTo>
                <a:lnTo>
                  <a:pt x="296595" y="205524"/>
                </a:lnTo>
                <a:lnTo>
                  <a:pt x="292100" y="220637"/>
                </a:lnTo>
                <a:lnTo>
                  <a:pt x="289407" y="232765"/>
                </a:lnTo>
                <a:lnTo>
                  <a:pt x="288505" y="241884"/>
                </a:lnTo>
                <a:lnTo>
                  <a:pt x="292836" y="266319"/>
                </a:lnTo>
                <a:lnTo>
                  <a:pt x="305828" y="285140"/>
                </a:lnTo>
                <a:lnTo>
                  <a:pt x="327482" y="298348"/>
                </a:lnTo>
                <a:lnTo>
                  <a:pt x="357797" y="305955"/>
                </a:lnTo>
                <a:lnTo>
                  <a:pt x="359829" y="305955"/>
                </a:lnTo>
                <a:lnTo>
                  <a:pt x="363905" y="306387"/>
                </a:lnTo>
                <a:lnTo>
                  <a:pt x="363270" y="309410"/>
                </a:lnTo>
                <a:lnTo>
                  <a:pt x="344487" y="384924"/>
                </a:lnTo>
                <a:lnTo>
                  <a:pt x="343852" y="388912"/>
                </a:lnTo>
                <a:lnTo>
                  <a:pt x="344728" y="390067"/>
                </a:lnTo>
                <a:lnTo>
                  <a:pt x="346468" y="391807"/>
                </a:lnTo>
                <a:lnTo>
                  <a:pt x="357365" y="391807"/>
                </a:lnTo>
                <a:lnTo>
                  <a:pt x="360273" y="390944"/>
                </a:lnTo>
                <a:lnTo>
                  <a:pt x="360857" y="389191"/>
                </a:lnTo>
                <a:lnTo>
                  <a:pt x="381330" y="307263"/>
                </a:lnTo>
                <a:lnTo>
                  <a:pt x="385699" y="307263"/>
                </a:lnTo>
                <a:lnTo>
                  <a:pt x="439051" y="290588"/>
                </a:lnTo>
                <a:lnTo>
                  <a:pt x="473049" y="262064"/>
                </a:lnTo>
                <a:lnTo>
                  <a:pt x="497674" y="226555"/>
                </a:lnTo>
                <a:lnTo>
                  <a:pt x="513829" y="176949"/>
                </a:lnTo>
                <a:lnTo>
                  <a:pt x="518325" y="149821"/>
                </a:lnTo>
                <a:lnTo>
                  <a:pt x="518617" y="14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87654" y="6193046"/>
            <a:ext cx="405130" cy="436245"/>
          </a:xfrm>
          <a:custGeom>
            <a:avLst/>
            <a:gdLst/>
            <a:ahLst/>
            <a:cxnLst/>
            <a:rect l="l" t="t" r="r" b="b"/>
            <a:pathLst>
              <a:path w="405129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16"/>
                </a:lnTo>
                <a:lnTo>
                  <a:pt x="78308" y="10896"/>
                </a:lnTo>
                <a:lnTo>
                  <a:pt x="65379" y="23977"/>
                </a:lnTo>
                <a:lnTo>
                  <a:pt x="30518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81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59" y="405701"/>
                </a:lnTo>
                <a:lnTo>
                  <a:pt x="90652" y="435838"/>
                </a:lnTo>
                <a:lnTo>
                  <a:pt x="101993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29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38"/>
                </a:lnTo>
                <a:lnTo>
                  <a:pt x="35991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82"/>
                </a:lnTo>
                <a:lnTo>
                  <a:pt x="101701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05129" h="436245">
                <a:moveTo>
                  <a:pt x="404888" y="167360"/>
                </a:moveTo>
                <a:lnTo>
                  <a:pt x="388188" y="133807"/>
                </a:lnTo>
                <a:lnTo>
                  <a:pt x="375399" y="133807"/>
                </a:lnTo>
                <a:lnTo>
                  <a:pt x="369303" y="136563"/>
                </a:lnTo>
                <a:lnTo>
                  <a:pt x="359422" y="147599"/>
                </a:lnTo>
                <a:lnTo>
                  <a:pt x="356958" y="153416"/>
                </a:lnTo>
                <a:lnTo>
                  <a:pt x="356958" y="163004"/>
                </a:lnTo>
                <a:lnTo>
                  <a:pt x="358114" y="166344"/>
                </a:lnTo>
                <a:lnTo>
                  <a:pt x="362762" y="172732"/>
                </a:lnTo>
                <a:lnTo>
                  <a:pt x="365379" y="175348"/>
                </a:lnTo>
                <a:lnTo>
                  <a:pt x="371195" y="179425"/>
                </a:lnTo>
                <a:lnTo>
                  <a:pt x="373811" y="182905"/>
                </a:lnTo>
                <a:lnTo>
                  <a:pt x="378460" y="192786"/>
                </a:lnTo>
                <a:lnTo>
                  <a:pt x="379615" y="198742"/>
                </a:lnTo>
                <a:lnTo>
                  <a:pt x="379615" y="205714"/>
                </a:lnTo>
                <a:lnTo>
                  <a:pt x="360337" y="258343"/>
                </a:lnTo>
                <a:lnTo>
                  <a:pt x="328599" y="293966"/>
                </a:lnTo>
                <a:lnTo>
                  <a:pt x="293077" y="313143"/>
                </a:lnTo>
                <a:lnTo>
                  <a:pt x="274586" y="315544"/>
                </a:lnTo>
                <a:lnTo>
                  <a:pt x="271970" y="315404"/>
                </a:lnTo>
                <a:lnTo>
                  <a:pt x="334175" y="65481"/>
                </a:lnTo>
                <a:lnTo>
                  <a:pt x="340804" y="37947"/>
                </a:lnTo>
                <a:lnTo>
                  <a:pt x="343001" y="27457"/>
                </a:lnTo>
                <a:lnTo>
                  <a:pt x="343001" y="25425"/>
                </a:lnTo>
                <a:lnTo>
                  <a:pt x="340106" y="24409"/>
                </a:lnTo>
                <a:lnTo>
                  <a:pt x="330517" y="24409"/>
                </a:lnTo>
                <a:lnTo>
                  <a:pt x="290271" y="169976"/>
                </a:lnTo>
                <a:lnTo>
                  <a:pt x="254533" y="314236"/>
                </a:lnTo>
                <a:lnTo>
                  <a:pt x="250317" y="314236"/>
                </a:lnTo>
                <a:lnTo>
                  <a:pt x="245821" y="313080"/>
                </a:lnTo>
                <a:lnTo>
                  <a:pt x="240588" y="310756"/>
                </a:lnTo>
                <a:lnTo>
                  <a:pt x="234200" y="309003"/>
                </a:lnTo>
                <a:lnTo>
                  <a:pt x="210083" y="271526"/>
                </a:lnTo>
                <a:lnTo>
                  <a:pt x="210756" y="261747"/>
                </a:lnTo>
                <a:lnTo>
                  <a:pt x="213233" y="249402"/>
                </a:lnTo>
                <a:lnTo>
                  <a:pt x="217512" y="234505"/>
                </a:lnTo>
                <a:lnTo>
                  <a:pt x="229692" y="200101"/>
                </a:lnTo>
                <a:lnTo>
                  <a:pt x="234048" y="186753"/>
                </a:lnTo>
                <a:lnTo>
                  <a:pt x="236664" y="176999"/>
                </a:lnTo>
                <a:lnTo>
                  <a:pt x="237540" y="170853"/>
                </a:lnTo>
                <a:lnTo>
                  <a:pt x="236880" y="163525"/>
                </a:lnTo>
                <a:lnTo>
                  <a:pt x="207213" y="135331"/>
                </a:lnTo>
                <a:lnTo>
                  <a:pt x="198742" y="134670"/>
                </a:lnTo>
                <a:lnTo>
                  <a:pt x="189407" y="135686"/>
                </a:lnTo>
                <a:lnTo>
                  <a:pt x="157289" y="158775"/>
                </a:lnTo>
                <a:lnTo>
                  <a:pt x="137731" y="198310"/>
                </a:lnTo>
                <a:lnTo>
                  <a:pt x="137731" y="202666"/>
                </a:lnTo>
                <a:lnTo>
                  <a:pt x="138607" y="203974"/>
                </a:lnTo>
                <a:lnTo>
                  <a:pt x="140347" y="205714"/>
                </a:lnTo>
                <a:lnTo>
                  <a:pt x="150520" y="205714"/>
                </a:lnTo>
                <a:lnTo>
                  <a:pt x="152844" y="205422"/>
                </a:lnTo>
                <a:lnTo>
                  <a:pt x="154000" y="204266"/>
                </a:lnTo>
                <a:lnTo>
                  <a:pt x="155168" y="201066"/>
                </a:lnTo>
                <a:lnTo>
                  <a:pt x="158648" y="189445"/>
                </a:lnTo>
                <a:lnTo>
                  <a:pt x="161124" y="183337"/>
                </a:lnTo>
                <a:lnTo>
                  <a:pt x="167513" y="170561"/>
                </a:lnTo>
                <a:lnTo>
                  <a:pt x="171869" y="164604"/>
                </a:lnTo>
                <a:lnTo>
                  <a:pt x="182918" y="153555"/>
                </a:lnTo>
                <a:lnTo>
                  <a:pt x="189014" y="150799"/>
                </a:lnTo>
                <a:lnTo>
                  <a:pt x="199478" y="150799"/>
                </a:lnTo>
                <a:lnTo>
                  <a:pt x="201066" y="151384"/>
                </a:lnTo>
                <a:lnTo>
                  <a:pt x="203390" y="153708"/>
                </a:lnTo>
                <a:lnTo>
                  <a:pt x="203974" y="154724"/>
                </a:lnTo>
                <a:lnTo>
                  <a:pt x="203974" y="160820"/>
                </a:lnTo>
                <a:lnTo>
                  <a:pt x="202882" y="168910"/>
                </a:lnTo>
                <a:lnTo>
                  <a:pt x="200050" y="179679"/>
                </a:lnTo>
                <a:lnTo>
                  <a:pt x="195478" y="193979"/>
                </a:lnTo>
                <a:lnTo>
                  <a:pt x="182867" y="229933"/>
                </a:lnTo>
                <a:lnTo>
                  <a:pt x="178371" y="245046"/>
                </a:lnTo>
                <a:lnTo>
                  <a:pt x="175679" y="257175"/>
                </a:lnTo>
                <a:lnTo>
                  <a:pt x="174777" y="266293"/>
                </a:lnTo>
                <a:lnTo>
                  <a:pt x="179108" y="290728"/>
                </a:lnTo>
                <a:lnTo>
                  <a:pt x="192100" y="309549"/>
                </a:lnTo>
                <a:lnTo>
                  <a:pt x="213753" y="322757"/>
                </a:lnTo>
                <a:lnTo>
                  <a:pt x="244068" y="330365"/>
                </a:lnTo>
                <a:lnTo>
                  <a:pt x="246113" y="330365"/>
                </a:lnTo>
                <a:lnTo>
                  <a:pt x="250177" y="330796"/>
                </a:lnTo>
                <a:lnTo>
                  <a:pt x="249542" y="333819"/>
                </a:lnTo>
                <a:lnTo>
                  <a:pt x="230759" y="409333"/>
                </a:lnTo>
                <a:lnTo>
                  <a:pt x="230124" y="413321"/>
                </a:lnTo>
                <a:lnTo>
                  <a:pt x="231000" y="414477"/>
                </a:lnTo>
                <a:lnTo>
                  <a:pt x="232740" y="416217"/>
                </a:lnTo>
                <a:lnTo>
                  <a:pt x="243636" y="416217"/>
                </a:lnTo>
                <a:lnTo>
                  <a:pt x="246545" y="415353"/>
                </a:lnTo>
                <a:lnTo>
                  <a:pt x="247129" y="413600"/>
                </a:lnTo>
                <a:lnTo>
                  <a:pt x="267614" y="331673"/>
                </a:lnTo>
                <a:lnTo>
                  <a:pt x="271970" y="331673"/>
                </a:lnTo>
                <a:lnTo>
                  <a:pt x="325323" y="314998"/>
                </a:lnTo>
                <a:lnTo>
                  <a:pt x="359321" y="286473"/>
                </a:lnTo>
                <a:lnTo>
                  <a:pt x="383946" y="250964"/>
                </a:lnTo>
                <a:lnTo>
                  <a:pt x="400100" y="201358"/>
                </a:lnTo>
                <a:lnTo>
                  <a:pt x="404596" y="174231"/>
                </a:lnTo>
                <a:lnTo>
                  <a:pt x="404888" y="16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9" name="object 139"/>
          <p:cNvGrpSpPr/>
          <p:nvPr/>
        </p:nvGrpSpPr>
        <p:grpSpPr>
          <a:xfrm>
            <a:off x="7340929" y="6193043"/>
            <a:ext cx="356870" cy="436245"/>
            <a:chOff x="7340929" y="6193043"/>
            <a:chExt cx="356870" cy="436245"/>
          </a:xfrm>
        </p:grpSpPr>
        <p:sp>
          <p:nvSpPr>
            <p:cNvPr id="140" name="object 140"/>
            <p:cNvSpPr/>
            <p:nvPr/>
          </p:nvSpPr>
          <p:spPr>
            <a:xfrm>
              <a:off x="7340929" y="619304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85190" y="6327280"/>
              <a:ext cx="212249" cy="197431"/>
            </a:xfrm>
            <a:prstGeom prst="rect">
              <a:avLst/>
            </a:prstGeom>
          </p:spPr>
        </p:pic>
      </p:grpSp>
      <p:sp>
        <p:nvSpPr>
          <p:cNvPr id="142" name="object 142"/>
          <p:cNvSpPr/>
          <p:nvPr/>
        </p:nvSpPr>
        <p:spPr>
          <a:xfrm>
            <a:off x="7743209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34339" y="6291105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591330" y="6219629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027592" y="6193046"/>
            <a:ext cx="604520" cy="436245"/>
          </a:xfrm>
          <a:custGeom>
            <a:avLst/>
            <a:gdLst/>
            <a:ahLst/>
            <a:cxnLst/>
            <a:rect l="l" t="t" r="r" b="b"/>
            <a:pathLst>
              <a:path w="604520" h="436245">
                <a:moveTo>
                  <a:pt x="242328" y="27901"/>
                </a:moveTo>
                <a:lnTo>
                  <a:pt x="239712" y="24993"/>
                </a:lnTo>
                <a:lnTo>
                  <a:pt x="234480" y="24409"/>
                </a:lnTo>
                <a:lnTo>
                  <a:pt x="230416" y="24409"/>
                </a:lnTo>
                <a:lnTo>
                  <a:pt x="210616" y="68211"/>
                </a:lnTo>
                <a:lnTo>
                  <a:pt x="187413" y="130314"/>
                </a:lnTo>
                <a:lnTo>
                  <a:pt x="180441" y="130314"/>
                </a:lnTo>
                <a:lnTo>
                  <a:pt x="180441" y="148183"/>
                </a:lnTo>
                <a:lnTo>
                  <a:pt x="121158" y="302907"/>
                </a:lnTo>
                <a:lnTo>
                  <a:pt x="61887" y="148183"/>
                </a:lnTo>
                <a:lnTo>
                  <a:pt x="65595" y="147993"/>
                </a:lnTo>
                <a:lnTo>
                  <a:pt x="121158" y="147751"/>
                </a:lnTo>
                <a:lnTo>
                  <a:pt x="176733" y="147993"/>
                </a:lnTo>
                <a:lnTo>
                  <a:pt x="180441" y="148183"/>
                </a:lnTo>
                <a:lnTo>
                  <a:pt x="180441" y="130314"/>
                </a:lnTo>
                <a:lnTo>
                  <a:pt x="54914" y="130314"/>
                </a:lnTo>
                <a:lnTo>
                  <a:pt x="35737" y="79756"/>
                </a:lnTo>
                <a:lnTo>
                  <a:pt x="28333" y="60502"/>
                </a:lnTo>
                <a:lnTo>
                  <a:pt x="12204" y="24409"/>
                </a:lnTo>
                <a:lnTo>
                  <a:pt x="6972" y="24409"/>
                </a:lnTo>
                <a:lnTo>
                  <a:pt x="5092" y="25133"/>
                </a:lnTo>
                <a:lnTo>
                  <a:pt x="1016" y="28041"/>
                </a:lnTo>
                <a:lnTo>
                  <a:pt x="0" y="30365"/>
                </a:lnTo>
                <a:lnTo>
                  <a:pt x="0" y="33566"/>
                </a:lnTo>
                <a:lnTo>
                  <a:pt x="43345" y="147751"/>
                </a:lnTo>
                <a:lnTo>
                  <a:pt x="81749" y="248589"/>
                </a:lnTo>
                <a:lnTo>
                  <a:pt x="99593" y="295173"/>
                </a:lnTo>
                <a:lnTo>
                  <a:pt x="114630" y="333413"/>
                </a:lnTo>
                <a:lnTo>
                  <a:pt x="118262" y="336461"/>
                </a:lnTo>
                <a:lnTo>
                  <a:pt x="124066" y="336461"/>
                </a:lnTo>
                <a:lnTo>
                  <a:pt x="126250" y="335445"/>
                </a:lnTo>
                <a:lnTo>
                  <a:pt x="127698" y="333413"/>
                </a:lnTo>
                <a:lnTo>
                  <a:pt x="131813" y="323557"/>
                </a:lnTo>
                <a:lnTo>
                  <a:pt x="139865" y="302907"/>
                </a:lnTo>
                <a:lnTo>
                  <a:pt x="142849" y="295275"/>
                </a:lnTo>
                <a:lnTo>
                  <a:pt x="160769" y="248666"/>
                </a:lnTo>
                <a:lnTo>
                  <a:pt x="199263" y="147751"/>
                </a:lnTo>
                <a:lnTo>
                  <a:pt x="228155" y="71589"/>
                </a:lnTo>
                <a:lnTo>
                  <a:pt x="242328" y="33121"/>
                </a:lnTo>
                <a:lnTo>
                  <a:pt x="242328" y="27901"/>
                </a:lnTo>
                <a:close/>
              </a:path>
              <a:path w="604520" h="436245">
                <a:moveTo>
                  <a:pt x="458787" y="150075"/>
                </a:moveTo>
                <a:lnTo>
                  <a:pt x="447459" y="139026"/>
                </a:lnTo>
                <a:lnTo>
                  <a:pt x="434962" y="139026"/>
                </a:lnTo>
                <a:lnTo>
                  <a:pt x="406628" y="219227"/>
                </a:lnTo>
                <a:lnTo>
                  <a:pt x="402386" y="234696"/>
                </a:lnTo>
                <a:lnTo>
                  <a:pt x="390067" y="285902"/>
                </a:lnTo>
                <a:lnTo>
                  <a:pt x="358978" y="313512"/>
                </a:lnTo>
                <a:lnTo>
                  <a:pt x="352729" y="315112"/>
                </a:lnTo>
                <a:lnTo>
                  <a:pt x="346049" y="315112"/>
                </a:lnTo>
                <a:lnTo>
                  <a:pt x="321640" y="281114"/>
                </a:lnTo>
                <a:lnTo>
                  <a:pt x="321919" y="273545"/>
                </a:lnTo>
                <a:lnTo>
                  <a:pt x="332295" y="232168"/>
                </a:lnTo>
                <a:lnTo>
                  <a:pt x="349973" y="182181"/>
                </a:lnTo>
                <a:lnTo>
                  <a:pt x="349973" y="181305"/>
                </a:lnTo>
                <a:lnTo>
                  <a:pt x="350266" y="180733"/>
                </a:lnTo>
                <a:lnTo>
                  <a:pt x="351282" y="172161"/>
                </a:lnTo>
                <a:lnTo>
                  <a:pt x="350405" y="163715"/>
                </a:lnTo>
                <a:lnTo>
                  <a:pt x="319684" y="134861"/>
                </a:lnTo>
                <a:lnTo>
                  <a:pt x="311188" y="134239"/>
                </a:lnTo>
                <a:lnTo>
                  <a:pt x="302475" y="135051"/>
                </a:lnTo>
                <a:lnTo>
                  <a:pt x="266509" y="165722"/>
                </a:lnTo>
                <a:lnTo>
                  <a:pt x="251472" y="197726"/>
                </a:lnTo>
                <a:lnTo>
                  <a:pt x="251472" y="201790"/>
                </a:lnTo>
                <a:lnTo>
                  <a:pt x="251472" y="202666"/>
                </a:lnTo>
                <a:lnTo>
                  <a:pt x="252349" y="203974"/>
                </a:lnTo>
                <a:lnTo>
                  <a:pt x="254088" y="205714"/>
                </a:lnTo>
                <a:lnTo>
                  <a:pt x="264261" y="205714"/>
                </a:lnTo>
                <a:lnTo>
                  <a:pt x="266585" y="205422"/>
                </a:lnTo>
                <a:lnTo>
                  <a:pt x="267754" y="204266"/>
                </a:lnTo>
                <a:lnTo>
                  <a:pt x="268909" y="201066"/>
                </a:lnTo>
                <a:lnTo>
                  <a:pt x="272402" y="189445"/>
                </a:lnTo>
                <a:lnTo>
                  <a:pt x="274866" y="183337"/>
                </a:lnTo>
                <a:lnTo>
                  <a:pt x="281254" y="170561"/>
                </a:lnTo>
                <a:lnTo>
                  <a:pt x="285623" y="164604"/>
                </a:lnTo>
                <a:lnTo>
                  <a:pt x="296659" y="153555"/>
                </a:lnTo>
                <a:lnTo>
                  <a:pt x="302755" y="150799"/>
                </a:lnTo>
                <a:lnTo>
                  <a:pt x="313220" y="150799"/>
                </a:lnTo>
                <a:lnTo>
                  <a:pt x="314820" y="151384"/>
                </a:lnTo>
                <a:lnTo>
                  <a:pt x="317144" y="153708"/>
                </a:lnTo>
                <a:lnTo>
                  <a:pt x="317728" y="154724"/>
                </a:lnTo>
                <a:lnTo>
                  <a:pt x="317728" y="160820"/>
                </a:lnTo>
                <a:lnTo>
                  <a:pt x="316776" y="168973"/>
                </a:lnTo>
                <a:lnTo>
                  <a:pt x="313905" y="179895"/>
                </a:lnTo>
                <a:lnTo>
                  <a:pt x="309143" y="194462"/>
                </a:lnTo>
                <a:lnTo>
                  <a:pt x="302475" y="212686"/>
                </a:lnTo>
                <a:lnTo>
                  <a:pt x="295795" y="231787"/>
                </a:lnTo>
                <a:lnTo>
                  <a:pt x="291033" y="248970"/>
                </a:lnTo>
                <a:lnTo>
                  <a:pt x="288163" y="264248"/>
                </a:lnTo>
                <a:lnTo>
                  <a:pt x="287210" y="277622"/>
                </a:lnTo>
                <a:lnTo>
                  <a:pt x="287362" y="289102"/>
                </a:lnTo>
                <a:lnTo>
                  <a:pt x="307695" y="322084"/>
                </a:lnTo>
                <a:lnTo>
                  <a:pt x="343001" y="331673"/>
                </a:lnTo>
                <a:lnTo>
                  <a:pt x="348526" y="331673"/>
                </a:lnTo>
                <a:lnTo>
                  <a:pt x="382231" y="317728"/>
                </a:lnTo>
                <a:lnTo>
                  <a:pt x="382231" y="319760"/>
                </a:lnTo>
                <a:lnTo>
                  <a:pt x="365086" y="362292"/>
                </a:lnTo>
                <a:lnTo>
                  <a:pt x="337223" y="392684"/>
                </a:lnTo>
                <a:lnTo>
                  <a:pt x="316992" y="399656"/>
                </a:lnTo>
                <a:lnTo>
                  <a:pt x="303631" y="399656"/>
                </a:lnTo>
                <a:lnTo>
                  <a:pt x="298691" y="398640"/>
                </a:lnTo>
                <a:lnTo>
                  <a:pt x="288810" y="394576"/>
                </a:lnTo>
                <a:lnTo>
                  <a:pt x="286054" y="392836"/>
                </a:lnTo>
                <a:lnTo>
                  <a:pt x="285470" y="391375"/>
                </a:lnTo>
                <a:lnTo>
                  <a:pt x="286778" y="390944"/>
                </a:lnTo>
                <a:lnTo>
                  <a:pt x="287362" y="390944"/>
                </a:lnTo>
                <a:lnTo>
                  <a:pt x="295643" y="387311"/>
                </a:lnTo>
                <a:lnTo>
                  <a:pt x="296913" y="347637"/>
                </a:lnTo>
                <a:lnTo>
                  <a:pt x="262077" y="366102"/>
                </a:lnTo>
                <a:lnTo>
                  <a:pt x="261061" y="371475"/>
                </a:lnTo>
                <a:lnTo>
                  <a:pt x="261061" y="377863"/>
                </a:lnTo>
                <a:lnTo>
                  <a:pt x="283591" y="410832"/>
                </a:lnTo>
                <a:lnTo>
                  <a:pt x="310311" y="416217"/>
                </a:lnTo>
                <a:lnTo>
                  <a:pt x="325348" y="414693"/>
                </a:lnTo>
                <a:lnTo>
                  <a:pt x="370459" y="394423"/>
                </a:lnTo>
                <a:lnTo>
                  <a:pt x="405511" y="354063"/>
                </a:lnTo>
                <a:lnTo>
                  <a:pt x="420357" y="309219"/>
                </a:lnTo>
                <a:lnTo>
                  <a:pt x="446481" y="204838"/>
                </a:lnTo>
                <a:lnTo>
                  <a:pt x="457161" y="159080"/>
                </a:lnTo>
                <a:lnTo>
                  <a:pt x="458787" y="150075"/>
                </a:lnTo>
                <a:close/>
              </a:path>
              <a:path w="604520" h="436245">
                <a:moveTo>
                  <a:pt x="604494" y="1308"/>
                </a:moveTo>
                <a:lnTo>
                  <a:pt x="602462" y="0"/>
                </a:lnTo>
                <a:lnTo>
                  <a:pt x="590981" y="0"/>
                </a:lnTo>
                <a:lnTo>
                  <a:pt x="585177" y="4356"/>
                </a:lnTo>
                <a:lnTo>
                  <a:pt x="581545" y="7416"/>
                </a:lnTo>
                <a:lnTo>
                  <a:pt x="578637" y="10896"/>
                </a:lnTo>
                <a:lnTo>
                  <a:pt x="565708" y="23977"/>
                </a:lnTo>
                <a:lnTo>
                  <a:pt x="530847" y="75831"/>
                </a:lnTo>
                <a:lnTo>
                  <a:pt x="514718" y="114185"/>
                </a:lnTo>
                <a:lnTo>
                  <a:pt x="504698" y="160820"/>
                </a:lnTo>
                <a:lnTo>
                  <a:pt x="500608" y="203073"/>
                </a:lnTo>
                <a:lnTo>
                  <a:pt x="500329" y="217919"/>
                </a:lnTo>
                <a:lnTo>
                  <a:pt x="501510" y="247497"/>
                </a:lnTo>
                <a:lnTo>
                  <a:pt x="510882" y="305028"/>
                </a:lnTo>
                <a:lnTo>
                  <a:pt x="529831" y="359511"/>
                </a:lnTo>
                <a:lnTo>
                  <a:pt x="559689" y="405701"/>
                </a:lnTo>
                <a:lnTo>
                  <a:pt x="590981" y="435838"/>
                </a:lnTo>
                <a:lnTo>
                  <a:pt x="602322" y="435838"/>
                </a:lnTo>
                <a:lnTo>
                  <a:pt x="604494" y="434530"/>
                </a:lnTo>
                <a:lnTo>
                  <a:pt x="604494" y="431622"/>
                </a:lnTo>
                <a:lnTo>
                  <a:pt x="593166" y="418045"/>
                </a:lnTo>
                <a:lnTo>
                  <a:pt x="578789" y="399656"/>
                </a:lnTo>
                <a:lnTo>
                  <a:pt x="557428" y="362178"/>
                </a:lnTo>
                <a:lnTo>
                  <a:pt x="543458" y="319443"/>
                </a:lnTo>
                <a:lnTo>
                  <a:pt x="533996" y="261937"/>
                </a:lnTo>
                <a:lnTo>
                  <a:pt x="532155" y="217919"/>
                </a:lnTo>
                <a:lnTo>
                  <a:pt x="532612" y="195338"/>
                </a:lnTo>
                <a:lnTo>
                  <a:pt x="536321" y="153276"/>
                </a:lnTo>
                <a:lnTo>
                  <a:pt x="543483" y="115824"/>
                </a:lnTo>
                <a:lnTo>
                  <a:pt x="557860" y="73660"/>
                </a:lnTo>
                <a:lnTo>
                  <a:pt x="579221" y="36182"/>
                </a:lnTo>
                <a:lnTo>
                  <a:pt x="602030" y="7848"/>
                </a:lnTo>
                <a:lnTo>
                  <a:pt x="604494" y="4800"/>
                </a:lnTo>
                <a:lnTo>
                  <a:pt x="604494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678342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982923" y="6193046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16"/>
                </a:lnTo>
                <a:lnTo>
                  <a:pt x="78308" y="10896"/>
                </a:lnTo>
                <a:lnTo>
                  <a:pt x="65379" y="23977"/>
                </a:lnTo>
                <a:lnTo>
                  <a:pt x="30518" y="75831"/>
                </a:lnTo>
                <a:lnTo>
                  <a:pt x="14389" y="114185"/>
                </a:lnTo>
                <a:lnTo>
                  <a:pt x="4368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81" y="247497"/>
                </a:lnTo>
                <a:lnTo>
                  <a:pt x="10553" y="305028"/>
                </a:lnTo>
                <a:lnTo>
                  <a:pt x="29502" y="359511"/>
                </a:lnTo>
                <a:lnTo>
                  <a:pt x="59359" y="405701"/>
                </a:lnTo>
                <a:lnTo>
                  <a:pt x="90652" y="435838"/>
                </a:lnTo>
                <a:lnTo>
                  <a:pt x="101993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60" y="399656"/>
                </a:lnTo>
                <a:lnTo>
                  <a:pt x="57099" y="362178"/>
                </a:lnTo>
                <a:lnTo>
                  <a:pt x="43129" y="319443"/>
                </a:lnTo>
                <a:lnTo>
                  <a:pt x="33667" y="261937"/>
                </a:lnTo>
                <a:lnTo>
                  <a:pt x="31826" y="217919"/>
                </a:lnTo>
                <a:lnTo>
                  <a:pt x="32283" y="195338"/>
                </a:lnTo>
                <a:lnTo>
                  <a:pt x="35991" y="153276"/>
                </a:lnTo>
                <a:lnTo>
                  <a:pt x="43154" y="115824"/>
                </a:lnTo>
                <a:lnTo>
                  <a:pt x="57531" y="73660"/>
                </a:lnTo>
                <a:lnTo>
                  <a:pt x="78892" y="36182"/>
                </a:lnTo>
                <a:lnTo>
                  <a:pt x="101701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74345" h="436245">
                <a:moveTo>
                  <a:pt x="345046" y="150075"/>
                </a:moveTo>
                <a:lnTo>
                  <a:pt x="333705" y="139026"/>
                </a:lnTo>
                <a:lnTo>
                  <a:pt x="321221" y="139026"/>
                </a:lnTo>
                <a:lnTo>
                  <a:pt x="292887" y="219227"/>
                </a:lnTo>
                <a:lnTo>
                  <a:pt x="288632" y="234696"/>
                </a:lnTo>
                <a:lnTo>
                  <a:pt x="276326" y="285902"/>
                </a:lnTo>
                <a:lnTo>
                  <a:pt x="245237" y="313512"/>
                </a:lnTo>
                <a:lnTo>
                  <a:pt x="238988" y="315112"/>
                </a:lnTo>
                <a:lnTo>
                  <a:pt x="232308" y="315112"/>
                </a:lnTo>
                <a:lnTo>
                  <a:pt x="207899" y="281114"/>
                </a:lnTo>
                <a:lnTo>
                  <a:pt x="208178" y="273545"/>
                </a:lnTo>
                <a:lnTo>
                  <a:pt x="218554" y="232168"/>
                </a:lnTo>
                <a:lnTo>
                  <a:pt x="236232" y="182181"/>
                </a:lnTo>
                <a:lnTo>
                  <a:pt x="236232" y="181305"/>
                </a:lnTo>
                <a:lnTo>
                  <a:pt x="236524" y="180733"/>
                </a:lnTo>
                <a:lnTo>
                  <a:pt x="237540" y="172161"/>
                </a:lnTo>
                <a:lnTo>
                  <a:pt x="236664" y="163715"/>
                </a:lnTo>
                <a:lnTo>
                  <a:pt x="205943" y="134861"/>
                </a:lnTo>
                <a:lnTo>
                  <a:pt x="197446" y="134239"/>
                </a:lnTo>
                <a:lnTo>
                  <a:pt x="188722" y="135051"/>
                </a:lnTo>
                <a:lnTo>
                  <a:pt x="152768" y="165722"/>
                </a:lnTo>
                <a:lnTo>
                  <a:pt x="137731" y="197726"/>
                </a:lnTo>
                <a:lnTo>
                  <a:pt x="137731" y="201790"/>
                </a:lnTo>
                <a:lnTo>
                  <a:pt x="137731" y="202666"/>
                </a:lnTo>
                <a:lnTo>
                  <a:pt x="138607" y="203974"/>
                </a:lnTo>
                <a:lnTo>
                  <a:pt x="140347" y="205714"/>
                </a:lnTo>
                <a:lnTo>
                  <a:pt x="150520" y="205714"/>
                </a:lnTo>
                <a:lnTo>
                  <a:pt x="152844" y="205422"/>
                </a:lnTo>
                <a:lnTo>
                  <a:pt x="154000" y="204266"/>
                </a:lnTo>
                <a:lnTo>
                  <a:pt x="155168" y="201066"/>
                </a:lnTo>
                <a:lnTo>
                  <a:pt x="158648" y="189445"/>
                </a:lnTo>
                <a:lnTo>
                  <a:pt x="161124" y="183337"/>
                </a:lnTo>
                <a:lnTo>
                  <a:pt x="167513" y="170561"/>
                </a:lnTo>
                <a:lnTo>
                  <a:pt x="171869" y="164604"/>
                </a:lnTo>
                <a:lnTo>
                  <a:pt x="182918" y="153555"/>
                </a:lnTo>
                <a:lnTo>
                  <a:pt x="189014" y="150799"/>
                </a:lnTo>
                <a:lnTo>
                  <a:pt x="199478" y="150799"/>
                </a:lnTo>
                <a:lnTo>
                  <a:pt x="201079" y="151384"/>
                </a:lnTo>
                <a:lnTo>
                  <a:pt x="203403" y="153708"/>
                </a:lnTo>
                <a:lnTo>
                  <a:pt x="203974" y="154724"/>
                </a:lnTo>
                <a:lnTo>
                  <a:pt x="203974" y="160820"/>
                </a:lnTo>
                <a:lnTo>
                  <a:pt x="203022" y="168973"/>
                </a:lnTo>
                <a:lnTo>
                  <a:pt x="200164" y="179895"/>
                </a:lnTo>
                <a:lnTo>
                  <a:pt x="195402" y="194462"/>
                </a:lnTo>
                <a:lnTo>
                  <a:pt x="188722" y="212686"/>
                </a:lnTo>
                <a:lnTo>
                  <a:pt x="182054" y="231787"/>
                </a:lnTo>
                <a:lnTo>
                  <a:pt x="177279" y="248970"/>
                </a:lnTo>
                <a:lnTo>
                  <a:pt x="174421" y="264248"/>
                </a:lnTo>
                <a:lnTo>
                  <a:pt x="173469" y="277622"/>
                </a:lnTo>
                <a:lnTo>
                  <a:pt x="173621" y="289102"/>
                </a:lnTo>
                <a:lnTo>
                  <a:pt x="193954" y="322084"/>
                </a:lnTo>
                <a:lnTo>
                  <a:pt x="229260" y="331673"/>
                </a:lnTo>
                <a:lnTo>
                  <a:pt x="234772" y="331673"/>
                </a:lnTo>
                <a:lnTo>
                  <a:pt x="268478" y="317728"/>
                </a:lnTo>
                <a:lnTo>
                  <a:pt x="268478" y="319760"/>
                </a:lnTo>
                <a:lnTo>
                  <a:pt x="251345" y="362292"/>
                </a:lnTo>
                <a:lnTo>
                  <a:pt x="223481" y="392684"/>
                </a:lnTo>
                <a:lnTo>
                  <a:pt x="203250" y="399656"/>
                </a:lnTo>
                <a:lnTo>
                  <a:pt x="189890" y="399656"/>
                </a:lnTo>
                <a:lnTo>
                  <a:pt x="184950" y="398640"/>
                </a:lnTo>
                <a:lnTo>
                  <a:pt x="175069" y="394576"/>
                </a:lnTo>
                <a:lnTo>
                  <a:pt x="172313" y="392836"/>
                </a:lnTo>
                <a:lnTo>
                  <a:pt x="171729" y="391375"/>
                </a:lnTo>
                <a:lnTo>
                  <a:pt x="173037" y="390944"/>
                </a:lnTo>
                <a:lnTo>
                  <a:pt x="173621" y="390944"/>
                </a:lnTo>
                <a:lnTo>
                  <a:pt x="181902" y="387311"/>
                </a:lnTo>
                <a:lnTo>
                  <a:pt x="183172" y="347637"/>
                </a:lnTo>
                <a:lnTo>
                  <a:pt x="148336" y="366102"/>
                </a:lnTo>
                <a:lnTo>
                  <a:pt x="147320" y="371475"/>
                </a:lnTo>
                <a:lnTo>
                  <a:pt x="147320" y="377863"/>
                </a:lnTo>
                <a:lnTo>
                  <a:pt x="169849" y="410832"/>
                </a:lnTo>
                <a:lnTo>
                  <a:pt x="196570" y="416217"/>
                </a:lnTo>
                <a:lnTo>
                  <a:pt x="211607" y="414693"/>
                </a:lnTo>
                <a:lnTo>
                  <a:pt x="256717" y="394423"/>
                </a:lnTo>
                <a:lnTo>
                  <a:pt x="291769" y="354063"/>
                </a:lnTo>
                <a:lnTo>
                  <a:pt x="306616" y="309219"/>
                </a:lnTo>
                <a:lnTo>
                  <a:pt x="332740" y="204838"/>
                </a:lnTo>
                <a:lnTo>
                  <a:pt x="343420" y="159080"/>
                </a:lnTo>
                <a:lnTo>
                  <a:pt x="345046" y="150075"/>
                </a:lnTo>
                <a:close/>
              </a:path>
              <a:path w="474345" h="436245">
                <a:moveTo>
                  <a:pt x="473760" y="217919"/>
                </a:moveTo>
                <a:lnTo>
                  <a:pt x="469074" y="159296"/>
                </a:lnTo>
                <a:lnTo>
                  <a:pt x="455015" y="102857"/>
                </a:lnTo>
                <a:lnTo>
                  <a:pt x="430720" y="52082"/>
                </a:lnTo>
                <a:lnTo>
                  <a:pt x="395312" y="10464"/>
                </a:lnTo>
                <a:lnTo>
                  <a:pt x="383108" y="0"/>
                </a:lnTo>
                <a:lnTo>
                  <a:pt x="373519" y="0"/>
                </a:lnTo>
                <a:lnTo>
                  <a:pt x="371779" y="444"/>
                </a:lnTo>
                <a:lnTo>
                  <a:pt x="370319" y="1308"/>
                </a:lnTo>
                <a:lnTo>
                  <a:pt x="369595" y="2908"/>
                </a:lnTo>
                <a:lnTo>
                  <a:pt x="369595" y="5232"/>
                </a:lnTo>
                <a:lnTo>
                  <a:pt x="398703" y="41630"/>
                </a:lnTo>
                <a:lnTo>
                  <a:pt x="417626" y="77698"/>
                </a:lnTo>
                <a:lnTo>
                  <a:pt x="431139" y="119100"/>
                </a:lnTo>
                <a:lnTo>
                  <a:pt x="439242" y="165849"/>
                </a:lnTo>
                <a:lnTo>
                  <a:pt x="441947" y="217919"/>
                </a:lnTo>
                <a:lnTo>
                  <a:pt x="439242" y="269989"/>
                </a:lnTo>
                <a:lnTo>
                  <a:pt x="431139" y="316725"/>
                </a:lnTo>
                <a:lnTo>
                  <a:pt x="417626" y="358140"/>
                </a:lnTo>
                <a:lnTo>
                  <a:pt x="398703" y="394208"/>
                </a:lnTo>
                <a:lnTo>
                  <a:pt x="374383" y="424942"/>
                </a:lnTo>
                <a:lnTo>
                  <a:pt x="369595" y="430606"/>
                </a:lnTo>
                <a:lnTo>
                  <a:pt x="369887" y="432346"/>
                </a:lnTo>
                <a:lnTo>
                  <a:pt x="370319" y="433654"/>
                </a:lnTo>
                <a:lnTo>
                  <a:pt x="371487" y="435394"/>
                </a:lnTo>
                <a:lnTo>
                  <a:pt x="372211" y="435838"/>
                </a:lnTo>
                <a:lnTo>
                  <a:pt x="383108" y="435838"/>
                </a:lnTo>
                <a:lnTo>
                  <a:pt x="384848" y="434086"/>
                </a:lnTo>
                <a:lnTo>
                  <a:pt x="393420" y="427266"/>
                </a:lnTo>
                <a:lnTo>
                  <a:pt x="423278" y="394347"/>
                </a:lnTo>
                <a:lnTo>
                  <a:pt x="443255" y="359994"/>
                </a:lnTo>
                <a:lnTo>
                  <a:pt x="459371" y="321640"/>
                </a:lnTo>
                <a:lnTo>
                  <a:pt x="469404" y="275018"/>
                </a:lnTo>
                <a:lnTo>
                  <a:pt x="473481" y="232600"/>
                </a:lnTo>
                <a:lnTo>
                  <a:pt x="473760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643654" y="6291105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185400" y="6217450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29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501374" y="6193046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16"/>
                </a:lnTo>
                <a:lnTo>
                  <a:pt x="78308" y="10896"/>
                </a:lnTo>
                <a:lnTo>
                  <a:pt x="65366" y="23977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47" y="405701"/>
                </a:lnTo>
                <a:lnTo>
                  <a:pt x="90652" y="435838"/>
                </a:lnTo>
                <a:lnTo>
                  <a:pt x="101981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82"/>
                </a:lnTo>
                <a:lnTo>
                  <a:pt x="101688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74345" h="436245">
                <a:moveTo>
                  <a:pt x="345020" y="150075"/>
                </a:moveTo>
                <a:lnTo>
                  <a:pt x="333692" y="139026"/>
                </a:lnTo>
                <a:lnTo>
                  <a:pt x="321195" y="139026"/>
                </a:lnTo>
                <a:lnTo>
                  <a:pt x="292874" y="219227"/>
                </a:lnTo>
                <a:lnTo>
                  <a:pt x="288620" y="234696"/>
                </a:lnTo>
                <a:lnTo>
                  <a:pt x="276313" y="285902"/>
                </a:lnTo>
                <a:lnTo>
                  <a:pt x="245224" y="313512"/>
                </a:lnTo>
                <a:lnTo>
                  <a:pt x="238975" y="315112"/>
                </a:lnTo>
                <a:lnTo>
                  <a:pt x="232295" y="315112"/>
                </a:lnTo>
                <a:lnTo>
                  <a:pt x="207886" y="281114"/>
                </a:lnTo>
                <a:lnTo>
                  <a:pt x="208153" y="273545"/>
                </a:lnTo>
                <a:lnTo>
                  <a:pt x="218528" y="232168"/>
                </a:lnTo>
                <a:lnTo>
                  <a:pt x="236207" y="182181"/>
                </a:lnTo>
                <a:lnTo>
                  <a:pt x="236207" y="181305"/>
                </a:lnTo>
                <a:lnTo>
                  <a:pt x="236499" y="180733"/>
                </a:lnTo>
                <a:lnTo>
                  <a:pt x="237515" y="172161"/>
                </a:lnTo>
                <a:lnTo>
                  <a:pt x="236651" y="163715"/>
                </a:lnTo>
                <a:lnTo>
                  <a:pt x="205917" y="134861"/>
                </a:lnTo>
                <a:lnTo>
                  <a:pt x="197421" y="134239"/>
                </a:lnTo>
                <a:lnTo>
                  <a:pt x="188709" y="135051"/>
                </a:lnTo>
                <a:lnTo>
                  <a:pt x="152755" y="165722"/>
                </a:lnTo>
                <a:lnTo>
                  <a:pt x="137718" y="197726"/>
                </a:lnTo>
                <a:lnTo>
                  <a:pt x="137718" y="201790"/>
                </a:lnTo>
                <a:lnTo>
                  <a:pt x="137718" y="202666"/>
                </a:lnTo>
                <a:lnTo>
                  <a:pt x="138582" y="203974"/>
                </a:lnTo>
                <a:lnTo>
                  <a:pt x="140335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66"/>
                </a:lnTo>
                <a:lnTo>
                  <a:pt x="155143" y="201066"/>
                </a:lnTo>
                <a:lnTo>
                  <a:pt x="158635" y="189445"/>
                </a:lnTo>
                <a:lnTo>
                  <a:pt x="161099" y="183337"/>
                </a:lnTo>
                <a:lnTo>
                  <a:pt x="167500" y="170561"/>
                </a:lnTo>
                <a:lnTo>
                  <a:pt x="171856" y="164604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53" y="150799"/>
                </a:lnTo>
                <a:lnTo>
                  <a:pt x="201053" y="151384"/>
                </a:lnTo>
                <a:lnTo>
                  <a:pt x="203377" y="153708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3009" y="168973"/>
                </a:lnTo>
                <a:lnTo>
                  <a:pt x="200152" y="179895"/>
                </a:lnTo>
                <a:lnTo>
                  <a:pt x="195376" y="194462"/>
                </a:lnTo>
                <a:lnTo>
                  <a:pt x="188709" y="212686"/>
                </a:lnTo>
                <a:lnTo>
                  <a:pt x="182029" y="231787"/>
                </a:lnTo>
                <a:lnTo>
                  <a:pt x="177266" y="248970"/>
                </a:lnTo>
                <a:lnTo>
                  <a:pt x="174409" y="264248"/>
                </a:lnTo>
                <a:lnTo>
                  <a:pt x="173456" y="277622"/>
                </a:lnTo>
                <a:lnTo>
                  <a:pt x="173596" y="289102"/>
                </a:lnTo>
                <a:lnTo>
                  <a:pt x="193941" y="322084"/>
                </a:lnTo>
                <a:lnTo>
                  <a:pt x="229235" y="331673"/>
                </a:lnTo>
                <a:lnTo>
                  <a:pt x="234759" y="331673"/>
                </a:lnTo>
                <a:lnTo>
                  <a:pt x="268465" y="317728"/>
                </a:lnTo>
                <a:lnTo>
                  <a:pt x="268465" y="319760"/>
                </a:lnTo>
                <a:lnTo>
                  <a:pt x="251333" y="362292"/>
                </a:lnTo>
                <a:lnTo>
                  <a:pt x="223469" y="392684"/>
                </a:lnTo>
                <a:lnTo>
                  <a:pt x="203238" y="399656"/>
                </a:lnTo>
                <a:lnTo>
                  <a:pt x="189865" y="399656"/>
                </a:lnTo>
                <a:lnTo>
                  <a:pt x="184924" y="398640"/>
                </a:lnTo>
                <a:lnTo>
                  <a:pt x="175056" y="394576"/>
                </a:lnTo>
                <a:lnTo>
                  <a:pt x="172288" y="392836"/>
                </a:lnTo>
                <a:lnTo>
                  <a:pt x="171704" y="391375"/>
                </a:lnTo>
                <a:lnTo>
                  <a:pt x="173012" y="390944"/>
                </a:lnTo>
                <a:lnTo>
                  <a:pt x="173596" y="390944"/>
                </a:lnTo>
                <a:lnTo>
                  <a:pt x="181876" y="387311"/>
                </a:lnTo>
                <a:lnTo>
                  <a:pt x="183146" y="347637"/>
                </a:lnTo>
                <a:lnTo>
                  <a:pt x="148323" y="366102"/>
                </a:lnTo>
                <a:lnTo>
                  <a:pt x="147307" y="371475"/>
                </a:lnTo>
                <a:lnTo>
                  <a:pt x="147307" y="377863"/>
                </a:lnTo>
                <a:lnTo>
                  <a:pt x="169824" y="410832"/>
                </a:lnTo>
                <a:lnTo>
                  <a:pt x="196545" y="416217"/>
                </a:lnTo>
                <a:lnTo>
                  <a:pt x="211582" y="414693"/>
                </a:lnTo>
                <a:lnTo>
                  <a:pt x="256692" y="394423"/>
                </a:lnTo>
                <a:lnTo>
                  <a:pt x="291757" y="354063"/>
                </a:lnTo>
                <a:lnTo>
                  <a:pt x="306603" y="309219"/>
                </a:lnTo>
                <a:lnTo>
                  <a:pt x="332727" y="204838"/>
                </a:lnTo>
                <a:lnTo>
                  <a:pt x="343395" y="159080"/>
                </a:lnTo>
                <a:lnTo>
                  <a:pt x="345020" y="150075"/>
                </a:lnTo>
                <a:close/>
              </a:path>
              <a:path w="474345" h="436245">
                <a:moveTo>
                  <a:pt x="473735" y="217919"/>
                </a:moveTo>
                <a:lnTo>
                  <a:pt x="469049" y="159296"/>
                </a:lnTo>
                <a:lnTo>
                  <a:pt x="455002" y="102857"/>
                </a:lnTo>
                <a:lnTo>
                  <a:pt x="430707" y="52082"/>
                </a:lnTo>
                <a:lnTo>
                  <a:pt x="395287" y="10464"/>
                </a:lnTo>
                <a:lnTo>
                  <a:pt x="383082" y="0"/>
                </a:lnTo>
                <a:lnTo>
                  <a:pt x="373494" y="0"/>
                </a:lnTo>
                <a:lnTo>
                  <a:pt x="371754" y="444"/>
                </a:lnTo>
                <a:lnTo>
                  <a:pt x="370306" y="1308"/>
                </a:lnTo>
                <a:lnTo>
                  <a:pt x="369582" y="2908"/>
                </a:lnTo>
                <a:lnTo>
                  <a:pt x="369582" y="5232"/>
                </a:lnTo>
                <a:lnTo>
                  <a:pt x="398691" y="41630"/>
                </a:lnTo>
                <a:lnTo>
                  <a:pt x="417601" y="77698"/>
                </a:lnTo>
                <a:lnTo>
                  <a:pt x="431114" y="119100"/>
                </a:lnTo>
                <a:lnTo>
                  <a:pt x="439216" y="165849"/>
                </a:lnTo>
                <a:lnTo>
                  <a:pt x="441921" y="217919"/>
                </a:lnTo>
                <a:lnTo>
                  <a:pt x="439216" y="269989"/>
                </a:lnTo>
                <a:lnTo>
                  <a:pt x="431114" y="316725"/>
                </a:lnTo>
                <a:lnTo>
                  <a:pt x="417601" y="358140"/>
                </a:lnTo>
                <a:lnTo>
                  <a:pt x="398691" y="394208"/>
                </a:lnTo>
                <a:lnTo>
                  <a:pt x="374370" y="424942"/>
                </a:lnTo>
                <a:lnTo>
                  <a:pt x="369582" y="430606"/>
                </a:lnTo>
                <a:lnTo>
                  <a:pt x="369862" y="432346"/>
                </a:lnTo>
                <a:lnTo>
                  <a:pt x="370306" y="433654"/>
                </a:lnTo>
                <a:lnTo>
                  <a:pt x="371462" y="435394"/>
                </a:lnTo>
                <a:lnTo>
                  <a:pt x="372186" y="435838"/>
                </a:lnTo>
                <a:lnTo>
                  <a:pt x="383082" y="435838"/>
                </a:lnTo>
                <a:lnTo>
                  <a:pt x="384835" y="434086"/>
                </a:lnTo>
                <a:lnTo>
                  <a:pt x="393407" y="427266"/>
                </a:lnTo>
                <a:lnTo>
                  <a:pt x="423265" y="394347"/>
                </a:lnTo>
                <a:lnTo>
                  <a:pt x="443230" y="359994"/>
                </a:lnTo>
                <a:lnTo>
                  <a:pt x="459359" y="321640"/>
                </a:lnTo>
                <a:lnTo>
                  <a:pt x="469379" y="275018"/>
                </a:lnTo>
                <a:lnTo>
                  <a:pt x="473468" y="232600"/>
                </a:lnTo>
                <a:lnTo>
                  <a:pt x="47373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040496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210463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92781" y="6825443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42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38"/>
                </a:lnTo>
                <a:lnTo>
                  <a:pt x="266433" y="78587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35" y="29197"/>
                </a:lnTo>
                <a:lnTo>
                  <a:pt x="95885" y="29413"/>
                </a:lnTo>
                <a:lnTo>
                  <a:pt x="69291" y="44157"/>
                </a:lnTo>
                <a:lnTo>
                  <a:pt x="69291" y="47066"/>
                </a:lnTo>
                <a:lnTo>
                  <a:pt x="70307" y="48514"/>
                </a:lnTo>
                <a:lnTo>
                  <a:pt x="74383" y="49098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17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0162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06578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44" y="177812"/>
                </a:lnTo>
                <a:lnTo>
                  <a:pt x="268033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39" y="128028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04"/>
                </a:lnTo>
                <a:lnTo>
                  <a:pt x="432193" y="10896"/>
                </a:lnTo>
                <a:lnTo>
                  <a:pt x="419265" y="23964"/>
                </a:lnTo>
                <a:lnTo>
                  <a:pt x="384403" y="75831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73"/>
                </a:lnTo>
                <a:lnTo>
                  <a:pt x="353898" y="217906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498"/>
                </a:lnTo>
                <a:lnTo>
                  <a:pt x="413245" y="405701"/>
                </a:lnTo>
                <a:lnTo>
                  <a:pt x="444550" y="435825"/>
                </a:lnTo>
                <a:lnTo>
                  <a:pt x="455879" y="435825"/>
                </a:lnTo>
                <a:lnTo>
                  <a:pt x="458050" y="434517"/>
                </a:lnTo>
                <a:lnTo>
                  <a:pt x="458050" y="431609"/>
                </a:lnTo>
                <a:lnTo>
                  <a:pt x="446722" y="418045"/>
                </a:lnTo>
                <a:lnTo>
                  <a:pt x="432346" y="399656"/>
                </a:lnTo>
                <a:lnTo>
                  <a:pt x="410984" y="362178"/>
                </a:lnTo>
                <a:lnTo>
                  <a:pt x="397014" y="319430"/>
                </a:lnTo>
                <a:lnTo>
                  <a:pt x="387565" y="261937"/>
                </a:lnTo>
                <a:lnTo>
                  <a:pt x="385711" y="217906"/>
                </a:lnTo>
                <a:lnTo>
                  <a:pt x="386168" y="195326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47"/>
                </a:lnTo>
                <a:lnTo>
                  <a:pt x="432777" y="36169"/>
                </a:lnTo>
                <a:lnTo>
                  <a:pt x="455587" y="7835"/>
                </a:lnTo>
                <a:lnTo>
                  <a:pt x="458050" y="4787"/>
                </a:lnTo>
                <a:lnTo>
                  <a:pt x="458050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97517" y="6825443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38518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41"/>
                </a:lnTo>
                <a:lnTo>
                  <a:pt x="209537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47" y="299847"/>
                </a:lnTo>
                <a:lnTo>
                  <a:pt x="108038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79" y="166052"/>
                </a:lnTo>
                <a:lnTo>
                  <a:pt x="198259" y="166890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51" y="134239"/>
                </a:lnTo>
                <a:lnTo>
                  <a:pt x="188747" y="134747"/>
                </a:lnTo>
                <a:lnTo>
                  <a:pt x="151079" y="151879"/>
                </a:lnTo>
                <a:lnTo>
                  <a:pt x="123723" y="186804"/>
                </a:lnTo>
                <a:lnTo>
                  <a:pt x="105016" y="225806"/>
                </a:lnTo>
                <a:lnTo>
                  <a:pt x="90957" y="265887"/>
                </a:lnTo>
                <a:lnTo>
                  <a:pt x="81457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62" y="235343"/>
                </a:lnTo>
                <a:lnTo>
                  <a:pt x="19177" y="228155"/>
                </a:lnTo>
                <a:lnTo>
                  <a:pt x="32778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103" y="139026"/>
                </a:lnTo>
                <a:lnTo>
                  <a:pt x="17526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46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54" y="385381"/>
                </a:lnTo>
                <a:lnTo>
                  <a:pt x="48958" y="400875"/>
                </a:lnTo>
                <a:lnTo>
                  <a:pt x="47459" y="407504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72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69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62" y="363804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194208" y="299847"/>
                </a:lnTo>
                <a:lnTo>
                  <a:pt x="206540" y="289064"/>
                </a:lnTo>
                <a:lnTo>
                  <a:pt x="236956" y="24476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325" y="217906"/>
                </a:moveTo>
                <a:lnTo>
                  <a:pt x="386638" y="159296"/>
                </a:lnTo>
                <a:lnTo>
                  <a:pt x="372592" y="102857"/>
                </a:lnTo>
                <a:lnTo>
                  <a:pt x="348284" y="52082"/>
                </a:lnTo>
                <a:lnTo>
                  <a:pt x="312877" y="10452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31"/>
                </a:lnTo>
                <a:lnTo>
                  <a:pt x="287896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80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36"/>
                </a:lnTo>
                <a:lnTo>
                  <a:pt x="359511" y="217906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80" y="394195"/>
                </a:lnTo>
                <a:lnTo>
                  <a:pt x="291960" y="424929"/>
                </a:lnTo>
                <a:lnTo>
                  <a:pt x="287159" y="430593"/>
                </a:lnTo>
                <a:lnTo>
                  <a:pt x="287451" y="432346"/>
                </a:lnTo>
                <a:lnTo>
                  <a:pt x="287896" y="433654"/>
                </a:lnTo>
                <a:lnTo>
                  <a:pt x="289052" y="435394"/>
                </a:lnTo>
                <a:lnTo>
                  <a:pt x="289775" y="435825"/>
                </a:lnTo>
                <a:lnTo>
                  <a:pt x="300672" y="435825"/>
                </a:lnTo>
                <a:lnTo>
                  <a:pt x="302425" y="434086"/>
                </a:lnTo>
                <a:lnTo>
                  <a:pt x="310984" y="427253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48" y="321640"/>
                </a:lnTo>
                <a:lnTo>
                  <a:pt x="386969" y="275005"/>
                </a:lnTo>
                <a:lnTo>
                  <a:pt x="391058" y="232600"/>
                </a:lnTo>
                <a:lnTo>
                  <a:pt x="391325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96989" y="692349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74703" y="6852020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25339" y="6825443"/>
            <a:ext cx="459105" cy="436245"/>
          </a:xfrm>
          <a:custGeom>
            <a:avLst/>
            <a:gdLst/>
            <a:ahLst/>
            <a:cxnLst/>
            <a:rect l="l" t="t" r="r" b="b"/>
            <a:pathLst>
              <a:path w="459104" h="436245">
                <a:moveTo>
                  <a:pt x="312928" y="95885"/>
                </a:moveTo>
                <a:lnTo>
                  <a:pt x="293751" y="51866"/>
                </a:lnTo>
                <a:lnTo>
                  <a:pt x="266738" y="35991"/>
                </a:lnTo>
                <a:lnTo>
                  <a:pt x="266738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78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46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29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38" y="81648"/>
                </a:lnTo>
                <a:lnTo>
                  <a:pt x="266738" y="35991"/>
                </a:lnTo>
                <a:lnTo>
                  <a:pt x="222173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64" y="63296"/>
                </a:lnTo>
                <a:lnTo>
                  <a:pt x="93789" y="126466"/>
                </a:lnTo>
                <a:lnTo>
                  <a:pt x="81305" y="176453"/>
                </a:lnTo>
                <a:lnTo>
                  <a:pt x="67398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24" y="326148"/>
                </a:lnTo>
                <a:lnTo>
                  <a:pt x="13957" y="325996"/>
                </a:lnTo>
                <a:lnTo>
                  <a:pt x="64947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67" y="306819"/>
                </a:lnTo>
                <a:lnTo>
                  <a:pt x="118554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77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94" y="296659"/>
                </a:lnTo>
                <a:lnTo>
                  <a:pt x="96545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90" y="195033"/>
                </a:lnTo>
                <a:lnTo>
                  <a:pt x="206590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57" y="177812"/>
                </a:lnTo>
                <a:lnTo>
                  <a:pt x="268046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39" y="128028"/>
                </a:lnTo>
                <a:lnTo>
                  <a:pt x="311137" y="112306"/>
                </a:lnTo>
                <a:lnTo>
                  <a:pt x="312928" y="95885"/>
                </a:lnTo>
                <a:close/>
              </a:path>
              <a:path w="459104" h="436245">
                <a:moveTo>
                  <a:pt x="458495" y="1308"/>
                </a:moveTo>
                <a:lnTo>
                  <a:pt x="456463" y="0"/>
                </a:lnTo>
                <a:lnTo>
                  <a:pt x="444995" y="0"/>
                </a:lnTo>
                <a:lnTo>
                  <a:pt x="439178" y="4356"/>
                </a:lnTo>
                <a:lnTo>
                  <a:pt x="435546" y="7404"/>
                </a:lnTo>
                <a:lnTo>
                  <a:pt x="432638" y="10896"/>
                </a:lnTo>
                <a:lnTo>
                  <a:pt x="419709" y="23964"/>
                </a:lnTo>
                <a:lnTo>
                  <a:pt x="384848" y="75831"/>
                </a:lnTo>
                <a:lnTo>
                  <a:pt x="368719" y="114185"/>
                </a:lnTo>
                <a:lnTo>
                  <a:pt x="358698" y="160820"/>
                </a:lnTo>
                <a:lnTo>
                  <a:pt x="354609" y="203073"/>
                </a:lnTo>
                <a:lnTo>
                  <a:pt x="354342" y="217906"/>
                </a:lnTo>
                <a:lnTo>
                  <a:pt x="355511" y="247497"/>
                </a:lnTo>
                <a:lnTo>
                  <a:pt x="364883" y="305028"/>
                </a:lnTo>
                <a:lnTo>
                  <a:pt x="383832" y="359498"/>
                </a:lnTo>
                <a:lnTo>
                  <a:pt x="413689" y="405701"/>
                </a:lnTo>
                <a:lnTo>
                  <a:pt x="444995" y="435825"/>
                </a:lnTo>
                <a:lnTo>
                  <a:pt x="456323" y="435825"/>
                </a:lnTo>
                <a:lnTo>
                  <a:pt x="458495" y="434517"/>
                </a:lnTo>
                <a:lnTo>
                  <a:pt x="458495" y="431609"/>
                </a:lnTo>
                <a:lnTo>
                  <a:pt x="447167" y="418045"/>
                </a:lnTo>
                <a:lnTo>
                  <a:pt x="432790" y="399656"/>
                </a:lnTo>
                <a:lnTo>
                  <a:pt x="411429" y="362178"/>
                </a:lnTo>
                <a:lnTo>
                  <a:pt x="397459" y="319430"/>
                </a:lnTo>
                <a:lnTo>
                  <a:pt x="388010" y="261937"/>
                </a:lnTo>
                <a:lnTo>
                  <a:pt x="386156" y="217906"/>
                </a:lnTo>
                <a:lnTo>
                  <a:pt x="386613" y="195326"/>
                </a:lnTo>
                <a:lnTo>
                  <a:pt x="390321" y="153276"/>
                </a:lnTo>
                <a:lnTo>
                  <a:pt x="397484" y="115824"/>
                </a:lnTo>
                <a:lnTo>
                  <a:pt x="411873" y="73647"/>
                </a:lnTo>
                <a:lnTo>
                  <a:pt x="433222" y="36169"/>
                </a:lnTo>
                <a:lnTo>
                  <a:pt x="456031" y="7835"/>
                </a:lnTo>
                <a:lnTo>
                  <a:pt x="458495" y="4787"/>
                </a:lnTo>
                <a:lnTo>
                  <a:pt x="458495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530100" y="6825443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83"/>
                </a:lnTo>
                <a:lnTo>
                  <a:pt x="103327" y="296367"/>
                </a:lnTo>
                <a:lnTo>
                  <a:pt x="109766" y="264134"/>
                </a:lnTo>
                <a:lnTo>
                  <a:pt x="125437" y="217233"/>
                </a:lnTo>
                <a:lnTo>
                  <a:pt x="149872" y="18347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68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16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44" y="217906"/>
                </a:moveTo>
                <a:lnTo>
                  <a:pt x="387057" y="159296"/>
                </a:lnTo>
                <a:lnTo>
                  <a:pt x="373011" y="102857"/>
                </a:lnTo>
                <a:lnTo>
                  <a:pt x="348703" y="52082"/>
                </a:lnTo>
                <a:lnTo>
                  <a:pt x="313296" y="10452"/>
                </a:lnTo>
                <a:lnTo>
                  <a:pt x="301091" y="0"/>
                </a:lnTo>
                <a:lnTo>
                  <a:pt x="291503" y="0"/>
                </a:lnTo>
                <a:lnTo>
                  <a:pt x="289763" y="431"/>
                </a:lnTo>
                <a:lnTo>
                  <a:pt x="288315" y="1308"/>
                </a:lnTo>
                <a:lnTo>
                  <a:pt x="287578" y="2908"/>
                </a:lnTo>
                <a:lnTo>
                  <a:pt x="287578" y="5232"/>
                </a:lnTo>
                <a:lnTo>
                  <a:pt x="316699" y="41630"/>
                </a:lnTo>
                <a:lnTo>
                  <a:pt x="335610" y="77698"/>
                </a:lnTo>
                <a:lnTo>
                  <a:pt x="349123" y="119100"/>
                </a:lnTo>
                <a:lnTo>
                  <a:pt x="357225" y="165836"/>
                </a:lnTo>
                <a:lnTo>
                  <a:pt x="359930" y="217906"/>
                </a:lnTo>
                <a:lnTo>
                  <a:pt x="357225" y="269989"/>
                </a:lnTo>
                <a:lnTo>
                  <a:pt x="349123" y="316725"/>
                </a:lnTo>
                <a:lnTo>
                  <a:pt x="335610" y="358127"/>
                </a:lnTo>
                <a:lnTo>
                  <a:pt x="316699" y="394195"/>
                </a:lnTo>
                <a:lnTo>
                  <a:pt x="292379" y="424929"/>
                </a:lnTo>
                <a:lnTo>
                  <a:pt x="287578" y="430593"/>
                </a:lnTo>
                <a:lnTo>
                  <a:pt x="287870" y="432346"/>
                </a:lnTo>
                <a:lnTo>
                  <a:pt x="288315" y="433654"/>
                </a:lnTo>
                <a:lnTo>
                  <a:pt x="289471" y="435394"/>
                </a:lnTo>
                <a:lnTo>
                  <a:pt x="290195" y="435825"/>
                </a:lnTo>
                <a:lnTo>
                  <a:pt x="301091" y="435825"/>
                </a:lnTo>
                <a:lnTo>
                  <a:pt x="302844" y="434086"/>
                </a:lnTo>
                <a:lnTo>
                  <a:pt x="311404" y="427253"/>
                </a:lnTo>
                <a:lnTo>
                  <a:pt x="341274" y="394347"/>
                </a:lnTo>
                <a:lnTo>
                  <a:pt x="361238" y="359994"/>
                </a:lnTo>
                <a:lnTo>
                  <a:pt x="377367" y="321640"/>
                </a:lnTo>
                <a:lnTo>
                  <a:pt x="387388" y="275005"/>
                </a:lnTo>
                <a:lnTo>
                  <a:pt x="391477" y="232600"/>
                </a:lnTo>
                <a:lnTo>
                  <a:pt x="391744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0200" y="7477436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80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0" name="object 160"/>
          <p:cNvGrpSpPr/>
          <p:nvPr/>
        </p:nvGrpSpPr>
        <p:grpSpPr>
          <a:xfrm>
            <a:off x="3061936" y="7457824"/>
            <a:ext cx="356870" cy="436245"/>
            <a:chOff x="3061936" y="7457824"/>
            <a:chExt cx="356870" cy="436245"/>
          </a:xfrm>
        </p:grpSpPr>
        <p:sp>
          <p:nvSpPr>
            <p:cNvPr id="161" name="object 161"/>
            <p:cNvSpPr/>
            <p:nvPr/>
          </p:nvSpPr>
          <p:spPr>
            <a:xfrm>
              <a:off x="3061936" y="7457824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06197" y="7592060"/>
              <a:ext cx="212249" cy="197431"/>
            </a:xfrm>
            <a:prstGeom prst="rect">
              <a:avLst/>
            </a:prstGeom>
          </p:spPr>
        </p:pic>
      </p:grpSp>
      <p:sp>
        <p:nvSpPr>
          <p:cNvPr id="163" name="object 163"/>
          <p:cNvSpPr/>
          <p:nvPr/>
        </p:nvSpPr>
        <p:spPr>
          <a:xfrm>
            <a:off x="3464206" y="7457824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76507" y="755588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52043" y="7477436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6" name="object 166"/>
          <p:cNvGrpSpPr/>
          <p:nvPr/>
        </p:nvGrpSpPr>
        <p:grpSpPr>
          <a:xfrm>
            <a:off x="4994407" y="7589446"/>
            <a:ext cx="510540" cy="200660"/>
            <a:chOff x="4994407" y="7589446"/>
            <a:chExt cx="510540" cy="200660"/>
          </a:xfrm>
        </p:grpSpPr>
        <p:pic>
          <p:nvPicPr>
            <p:cNvPr id="167" name="object 1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94407" y="7589446"/>
              <a:ext cx="168666" cy="20004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90092" y="7589446"/>
              <a:ext cx="142080" cy="20004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362248" y="7589446"/>
              <a:ext cx="142080" cy="200046"/>
            </a:xfrm>
            <a:prstGeom prst="rect">
              <a:avLst/>
            </a:prstGeom>
          </p:spPr>
        </p:pic>
      </p:grpSp>
      <p:pic>
        <p:nvPicPr>
          <p:cNvPr id="170" name="object 17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643796" y="7592061"/>
            <a:ext cx="212249" cy="197431"/>
          </a:xfrm>
          <a:prstGeom prst="rect">
            <a:avLst/>
          </a:prstGeom>
        </p:spPr>
      </p:pic>
      <p:grpSp>
        <p:nvGrpSpPr>
          <p:cNvPr id="171" name="object 171"/>
          <p:cNvGrpSpPr/>
          <p:nvPr/>
        </p:nvGrpSpPr>
        <p:grpSpPr>
          <a:xfrm>
            <a:off x="2691917" y="8090215"/>
            <a:ext cx="717550" cy="436245"/>
            <a:chOff x="2691917" y="8090215"/>
            <a:chExt cx="717550" cy="436245"/>
          </a:xfrm>
        </p:grpSpPr>
        <p:sp>
          <p:nvSpPr>
            <p:cNvPr id="172" name="object 172"/>
            <p:cNvSpPr/>
            <p:nvPr/>
          </p:nvSpPr>
          <p:spPr>
            <a:xfrm>
              <a:off x="2691904" y="8090223"/>
              <a:ext cx="464820" cy="436245"/>
            </a:xfrm>
            <a:custGeom>
              <a:avLst/>
              <a:gdLst/>
              <a:ahLst/>
              <a:cxnLst/>
              <a:rect l="l" t="t" r="r" b="b"/>
              <a:pathLst>
                <a:path w="464819" h="436245">
                  <a:moveTo>
                    <a:pt x="319468" y="33261"/>
                  </a:moveTo>
                  <a:lnTo>
                    <a:pt x="318452" y="31673"/>
                  </a:lnTo>
                  <a:lnTo>
                    <a:pt x="316420" y="30505"/>
                  </a:lnTo>
                  <a:lnTo>
                    <a:pt x="74968" y="30505"/>
                  </a:lnTo>
                  <a:lnTo>
                    <a:pt x="69735" y="46482"/>
                  </a:lnTo>
                  <a:lnTo>
                    <a:pt x="69735" y="47650"/>
                  </a:lnTo>
                  <a:lnTo>
                    <a:pt x="70612" y="48806"/>
                  </a:lnTo>
                  <a:lnTo>
                    <a:pt x="72351" y="50558"/>
                  </a:lnTo>
                  <a:lnTo>
                    <a:pt x="85864" y="50558"/>
                  </a:lnTo>
                  <a:lnTo>
                    <a:pt x="98945" y="51130"/>
                  </a:lnTo>
                  <a:lnTo>
                    <a:pt x="106641" y="51866"/>
                  </a:lnTo>
                  <a:lnTo>
                    <a:pt x="108966" y="52730"/>
                  </a:lnTo>
                  <a:lnTo>
                    <a:pt x="110121" y="52730"/>
                  </a:lnTo>
                  <a:lnTo>
                    <a:pt x="110705" y="53746"/>
                  </a:lnTo>
                  <a:lnTo>
                    <a:pt x="110667" y="55930"/>
                  </a:lnTo>
                  <a:lnTo>
                    <a:pt x="66992" y="230581"/>
                  </a:lnTo>
                  <a:lnTo>
                    <a:pt x="57429" y="268579"/>
                  </a:lnTo>
                  <a:lnTo>
                    <a:pt x="45046" y="304647"/>
                  </a:lnTo>
                  <a:lnTo>
                    <a:pt x="14820" y="306819"/>
                  </a:lnTo>
                  <a:lnTo>
                    <a:pt x="9309" y="307111"/>
                  </a:lnTo>
                  <a:lnTo>
                    <a:pt x="0" y="321500"/>
                  </a:lnTo>
                  <a:lnTo>
                    <a:pt x="0" y="322072"/>
                  </a:lnTo>
                  <a:lnTo>
                    <a:pt x="2781" y="324180"/>
                  </a:lnTo>
                  <a:lnTo>
                    <a:pt x="11125" y="325678"/>
                  </a:lnTo>
                  <a:lnTo>
                    <a:pt x="25006" y="326567"/>
                  </a:lnTo>
                  <a:lnTo>
                    <a:pt x="44462" y="326872"/>
                  </a:lnTo>
                  <a:lnTo>
                    <a:pt x="126834" y="326872"/>
                  </a:lnTo>
                  <a:lnTo>
                    <a:pt x="243205" y="326377"/>
                  </a:lnTo>
                  <a:lnTo>
                    <a:pt x="251485" y="325996"/>
                  </a:lnTo>
                  <a:lnTo>
                    <a:pt x="255295" y="318122"/>
                  </a:lnTo>
                  <a:lnTo>
                    <a:pt x="260172" y="306819"/>
                  </a:lnTo>
                  <a:lnTo>
                    <a:pt x="264553" y="296684"/>
                  </a:lnTo>
                  <a:lnTo>
                    <a:pt x="279260" y="261683"/>
                  </a:lnTo>
                  <a:lnTo>
                    <a:pt x="299427" y="213118"/>
                  </a:lnTo>
                  <a:lnTo>
                    <a:pt x="299427" y="209346"/>
                  </a:lnTo>
                  <a:lnTo>
                    <a:pt x="296519" y="207454"/>
                  </a:lnTo>
                  <a:lnTo>
                    <a:pt x="288378" y="207454"/>
                  </a:lnTo>
                  <a:lnTo>
                    <a:pt x="270192" y="237223"/>
                  </a:lnTo>
                  <a:lnTo>
                    <a:pt x="262267" y="252895"/>
                  </a:lnTo>
                  <a:lnTo>
                    <a:pt x="240118" y="283946"/>
                  </a:lnTo>
                  <a:lnTo>
                    <a:pt x="205714" y="302437"/>
                  </a:lnTo>
                  <a:lnTo>
                    <a:pt x="166052" y="306603"/>
                  </a:lnTo>
                  <a:lnTo>
                    <a:pt x="132067" y="306819"/>
                  </a:lnTo>
                  <a:lnTo>
                    <a:pt x="97193" y="305955"/>
                  </a:lnTo>
                  <a:lnTo>
                    <a:pt x="94005" y="305955"/>
                  </a:lnTo>
                  <a:lnTo>
                    <a:pt x="92405" y="305371"/>
                  </a:lnTo>
                  <a:lnTo>
                    <a:pt x="92430" y="304101"/>
                  </a:lnTo>
                  <a:lnTo>
                    <a:pt x="93332" y="299745"/>
                  </a:lnTo>
                  <a:lnTo>
                    <a:pt x="107226" y="243192"/>
                  </a:lnTo>
                  <a:lnTo>
                    <a:pt x="118440" y="198513"/>
                  </a:lnTo>
                  <a:lnTo>
                    <a:pt x="122478" y="183045"/>
                  </a:lnTo>
                  <a:lnTo>
                    <a:pt x="145135" y="183045"/>
                  </a:lnTo>
                  <a:lnTo>
                    <a:pt x="187413" y="186093"/>
                  </a:lnTo>
                  <a:lnTo>
                    <a:pt x="196570" y="193649"/>
                  </a:lnTo>
                  <a:lnTo>
                    <a:pt x="196456" y="207746"/>
                  </a:lnTo>
                  <a:lnTo>
                    <a:pt x="195834" y="212102"/>
                  </a:lnTo>
                  <a:lnTo>
                    <a:pt x="192938" y="223723"/>
                  </a:lnTo>
                  <a:lnTo>
                    <a:pt x="192201" y="227215"/>
                  </a:lnTo>
                  <a:lnTo>
                    <a:pt x="192201" y="232156"/>
                  </a:lnTo>
                  <a:lnTo>
                    <a:pt x="195110" y="234035"/>
                  </a:lnTo>
                  <a:lnTo>
                    <a:pt x="204698" y="234035"/>
                  </a:lnTo>
                  <a:lnTo>
                    <a:pt x="207022" y="233603"/>
                  </a:lnTo>
                  <a:lnTo>
                    <a:pt x="221297" y="183045"/>
                  </a:lnTo>
                  <a:lnTo>
                    <a:pt x="237972" y="116370"/>
                  </a:lnTo>
                  <a:lnTo>
                    <a:pt x="237680" y="116370"/>
                  </a:lnTo>
                  <a:lnTo>
                    <a:pt x="237248" y="115785"/>
                  </a:lnTo>
                  <a:lnTo>
                    <a:pt x="235788" y="112877"/>
                  </a:lnTo>
                  <a:lnTo>
                    <a:pt x="234340" y="112153"/>
                  </a:lnTo>
                  <a:lnTo>
                    <a:pt x="233616" y="112001"/>
                  </a:lnTo>
                  <a:lnTo>
                    <a:pt x="229247" y="112001"/>
                  </a:lnTo>
                  <a:lnTo>
                    <a:pt x="219227" y="121158"/>
                  </a:lnTo>
                  <a:lnTo>
                    <a:pt x="214757" y="134086"/>
                  </a:lnTo>
                  <a:lnTo>
                    <a:pt x="184251" y="161366"/>
                  </a:lnTo>
                  <a:lnTo>
                    <a:pt x="159956" y="163004"/>
                  </a:lnTo>
                  <a:lnTo>
                    <a:pt x="141363" y="163004"/>
                  </a:lnTo>
                  <a:lnTo>
                    <a:pt x="134391" y="162852"/>
                  </a:lnTo>
                  <a:lnTo>
                    <a:pt x="127698" y="162560"/>
                  </a:lnTo>
                  <a:lnTo>
                    <a:pt x="128600" y="159321"/>
                  </a:lnTo>
                  <a:lnTo>
                    <a:pt x="131305" y="148831"/>
                  </a:lnTo>
                  <a:lnTo>
                    <a:pt x="135001" y="134150"/>
                  </a:lnTo>
                  <a:lnTo>
                    <a:pt x="151130" y="69837"/>
                  </a:lnTo>
                  <a:lnTo>
                    <a:pt x="153720" y="59626"/>
                  </a:lnTo>
                  <a:lnTo>
                    <a:pt x="197878" y="50558"/>
                  </a:lnTo>
                  <a:lnTo>
                    <a:pt x="218363" y="50558"/>
                  </a:lnTo>
                  <a:lnTo>
                    <a:pt x="260057" y="53022"/>
                  </a:lnTo>
                  <a:lnTo>
                    <a:pt x="292303" y="80772"/>
                  </a:lnTo>
                  <a:lnTo>
                    <a:pt x="293319" y="88036"/>
                  </a:lnTo>
                  <a:lnTo>
                    <a:pt x="293319" y="104889"/>
                  </a:lnTo>
                  <a:lnTo>
                    <a:pt x="292912" y="112001"/>
                  </a:lnTo>
                  <a:lnTo>
                    <a:pt x="292823" y="112877"/>
                  </a:lnTo>
                  <a:lnTo>
                    <a:pt x="290817" y="128562"/>
                  </a:lnTo>
                  <a:lnTo>
                    <a:pt x="290868" y="132054"/>
                  </a:lnTo>
                  <a:lnTo>
                    <a:pt x="291719" y="133654"/>
                  </a:lnTo>
                  <a:lnTo>
                    <a:pt x="293751" y="135102"/>
                  </a:lnTo>
                  <a:lnTo>
                    <a:pt x="304215" y="135102"/>
                  </a:lnTo>
                  <a:lnTo>
                    <a:pt x="313804" y="84112"/>
                  </a:lnTo>
                  <a:lnTo>
                    <a:pt x="319062" y="39662"/>
                  </a:lnTo>
                  <a:lnTo>
                    <a:pt x="319468" y="35306"/>
                  </a:lnTo>
                  <a:lnTo>
                    <a:pt x="319468" y="33261"/>
                  </a:lnTo>
                  <a:close/>
                </a:path>
                <a:path w="464819" h="436245">
                  <a:moveTo>
                    <a:pt x="464591" y="1308"/>
                  </a:moveTo>
                  <a:lnTo>
                    <a:pt x="462559" y="0"/>
                  </a:lnTo>
                  <a:lnTo>
                    <a:pt x="451091" y="0"/>
                  </a:lnTo>
                  <a:lnTo>
                    <a:pt x="445274" y="4356"/>
                  </a:lnTo>
                  <a:lnTo>
                    <a:pt x="441642" y="7404"/>
                  </a:lnTo>
                  <a:lnTo>
                    <a:pt x="438734" y="10896"/>
                  </a:lnTo>
                  <a:lnTo>
                    <a:pt x="425805" y="23964"/>
                  </a:lnTo>
                  <a:lnTo>
                    <a:pt x="390944" y="75831"/>
                  </a:lnTo>
                  <a:lnTo>
                    <a:pt x="374815" y="114185"/>
                  </a:lnTo>
                  <a:lnTo>
                    <a:pt x="364794" y="160820"/>
                  </a:lnTo>
                  <a:lnTo>
                    <a:pt x="360705" y="203073"/>
                  </a:lnTo>
                  <a:lnTo>
                    <a:pt x="360438" y="217919"/>
                  </a:lnTo>
                  <a:lnTo>
                    <a:pt x="361607" y="247497"/>
                  </a:lnTo>
                  <a:lnTo>
                    <a:pt x="370979" y="305028"/>
                  </a:lnTo>
                  <a:lnTo>
                    <a:pt x="389928" y="359498"/>
                  </a:lnTo>
                  <a:lnTo>
                    <a:pt x="419785" y="405701"/>
                  </a:lnTo>
                  <a:lnTo>
                    <a:pt x="451091" y="435825"/>
                  </a:lnTo>
                  <a:lnTo>
                    <a:pt x="462419" y="435825"/>
                  </a:lnTo>
                  <a:lnTo>
                    <a:pt x="464591" y="434517"/>
                  </a:lnTo>
                  <a:lnTo>
                    <a:pt x="464591" y="431609"/>
                  </a:lnTo>
                  <a:lnTo>
                    <a:pt x="453263" y="418045"/>
                  </a:lnTo>
                  <a:lnTo>
                    <a:pt x="438886" y="399656"/>
                  </a:lnTo>
                  <a:lnTo>
                    <a:pt x="417525" y="362178"/>
                  </a:lnTo>
                  <a:lnTo>
                    <a:pt x="403555" y="319430"/>
                  </a:lnTo>
                  <a:lnTo>
                    <a:pt x="394106" y="261937"/>
                  </a:lnTo>
                  <a:lnTo>
                    <a:pt x="392252" y="217919"/>
                  </a:lnTo>
                  <a:lnTo>
                    <a:pt x="392709" y="195326"/>
                  </a:lnTo>
                  <a:lnTo>
                    <a:pt x="396417" y="153276"/>
                  </a:lnTo>
                  <a:lnTo>
                    <a:pt x="403580" y="115824"/>
                  </a:lnTo>
                  <a:lnTo>
                    <a:pt x="417969" y="73647"/>
                  </a:lnTo>
                  <a:lnTo>
                    <a:pt x="439318" y="36169"/>
                  </a:lnTo>
                  <a:lnTo>
                    <a:pt x="462127" y="7848"/>
                  </a:lnTo>
                  <a:lnTo>
                    <a:pt x="464591" y="4787"/>
                  </a:lnTo>
                  <a:lnTo>
                    <a:pt x="464591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96605" y="8224451"/>
              <a:ext cx="212249" cy="197431"/>
            </a:xfrm>
            <a:prstGeom prst="rect">
              <a:avLst/>
            </a:prstGeom>
          </p:spPr>
        </p:pic>
      </p:grpSp>
      <p:sp>
        <p:nvSpPr>
          <p:cNvPr id="174" name="object 174"/>
          <p:cNvSpPr/>
          <p:nvPr/>
        </p:nvSpPr>
        <p:spPr>
          <a:xfrm>
            <a:off x="3454625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57094" y="8187841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20654" y="8114633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09">
                <a:moveTo>
                  <a:pt x="242328" y="3479"/>
                </a:moveTo>
                <a:lnTo>
                  <a:pt x="239712" y="571"/>
                </a:lnTo>
                <a:lnTo>
                  <a:pt x="234480" y="0"/>
                </a:lnTo>
                <a:lnTo>
                  <a:pt x="230416" y="0"/>
                </a:lnTo>
                <a:lnTo>
                  <a:pt x="210616" y="43789"/>
                </a:lnTo>
                <a:lnTo>
                  <a:pt x="187413" y="105905"/>
                </a:lnTo>
                <a:lnTo>
                  <a:pt x="180441" y="105905"/>
                </a:lnTo>
                <a:lnTo>
                  <a:pt x="180441" y="123774"/>
                </a:lnTo>
                <a:lnTo>
                  <a:pt x="121158" y="278485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29"/>
                </a:lnTo>
                <a:lnTo>
                  <a:pt x="176733" y="123583"/>
                </a:lnTo>
                <a:lnTo>
                  <a:pt x="180441" y="123774"/>
                </a:lnTo>
                <a:lnTo>
                  <a:pt x="180441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33" y="36080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44"/>
                </a:lnTo>
                <a:lnTo>
                  <a:pt x="43345" y="123329"/>
                </a:lnTo>
                <a:lnTo>
                  <a:pt x="81737" y="224180"/>
                </a:lnTo>
                <a:lnTo>
                  <a:pt x="99593" y="270751"/>
                </a:lnTo>
                <a:lnTo>
                  <a:pt x="114630" y="309003"/>
                </a:lnTo>
                <a:lnTo>
                  <a:pt x="118262" y="312051"/>
                </a:lnTo>
                <a:lnTo>
                  <a:pt x="124066" y="312051"/>
                </a:lnTo>
                <a:lnTo>
                  <a:pt x="126250" y="311035"/>
                </a:lnTo>
                <a:lnTo>
                  <a:pt x="127698" y="309003"/>
                </a:lnTo>
                <a:lnTo>
                  <a:pt x="131813" y="299135"/>
                </a:lnTo>
                <a:lnTo>
                  <a:pt x="139865" y="278485"/>
                </a:lnTo>
                <a:lnTo>
                  <a:pt x="142849" y="270865"/>
                </a:lnTo>
                <a:lnTo>
                  <a:pt x="160769" y="224256"/>
                </a:lnTo>
                <a:lnTo>
                  <a:pt x="199263" y="123329"/>
                </a:lnTo>
                <a:lnTo>
                  <a:pt x="228155" y="47167"/>
                </a:lnTo>
                <a:lnTo>
                  <a:pt x="242328" y="8712"/>
                </a:lnTo>
                <a:lnTo>
                  <a:pt x="242328" y="3479"/>
                </a:lnTo>
                <a:close/>
              </a:path>
              <a:path w="512445" h="397509">
                <a:moveTo>
                  <a:pt x="512102" y="170840"/>
                </a:moveTo>
                <a:lnTo>
                  <a:pt x="503123" y="131940"/>
                </a:lnTo>
                <a:lnTo>
                  <a:pt x="492823" y="121005"/>
                </a:lnTo>
                <a:lnTo>
                  <a:pt x="492823" y="179882"/>
                </a:lnTo>
                <a:lnTo>
                  <a:pt x="492810" y="182232"/>
                </a:lnTo>
                <a:lnTo>
                  <a:pt x="474129" y="230085"/>
                </a:lnTo>
                <a:lnTo>
                  <a:pt x="442315" y="258521"/>
                </a:lnTo>
                <a:lnTo>
                  <a:pt x="400481" y="273558"/>
                </a:lnTo>
                <a:lnTo>
                  <a:pt x="376123" y="275437"/>
                </a:lnTo>
                <a:lnTo>
                  <a:pt x="375551" y="275437"/>
                </a:lnTo>
                <a:lnTo>
                  <a:pt x="372643" y="275145"/>
                </a:lnTo>
                <a:lnTo>
                  <a:pt x="367411" y="274574"/>
                </a:lnTo>
                <a:lnTo>
                  <a:pt x="367931" y="271957"/>
                </a:lnTo>
                <a:lnTo>
                  <a:pt x="377431" y="226733"/>
                </a:lnTo>
                <a:lnTo>
                  <a:pt x="397370" y="179882"/>
                </a:lnTo>
                <a:lnTo>
                  <a:pt x="424014" y="151447"/>
                </a:lnTo>
                <a:lnTo>
                  <a:pt x="454571" y="141643"/>
                </a:lnTo>
                <a:lnTo>
                  <a:pt x="462851" y="142481"/>
                </a:lnTo>
                <a:lnTo>
                  <a:pt x="492277" y="172643"/>
                </a:lnTo>
                <a:lnTo>
                  <a:pt x="492823" y="179882"/>
                </a:lnTo>
                <a:lnTo>
                  <a:pt x="492823" y="121005"/>
                </a:lnTo>
                <a:lnTo>
                  <a:pt x="488518" y="117665"/>
                </a:lnTo>
                <a:lnTo>
                  <a:pt x="480072" y="113309"/>
                </a:lnTo>
                <a:lnTo>
                  <a:pt x="471081" y="110693"/>
                </a:lnTo>
                <a:lnTo>
                  <a:pt x="461556" y="109829"/>
                </a:lnTo>
                <a:lnTo>
                  <a:pt x="453351" y="110337"/>
                </a:lnTo>
                <a:lnTo>
                  <a:pt x="415683" y="127469"/>
                </a:lnTo>
                <a:lnTo>
                  <a:pt x="388327" y="162394"/>
                </a:lnTo>
                <a:lnTo>
                  <a:pt x="369620" y="201409"/>
                </a:lnTo>
                <a:lnTo>
                  <a:pt x="355561" y="241477"/>
                </a:lnTo>
                <a:lnTo>
                  <a:pt x="346049" y="271513"/>
                </a:lnTo>
                <a:lnTo>
                  <a:pt x="345186" y="271957"/>
                </a:lnTo>
                <a:lnTo>
                  <a:pt x="298259" y="251320"/>
                </a:lnTo>
                <a:lnTo>
                  <a:pt x="282854" y="210934"/>
                </a:lnTo>
                <a:lnTo>
                  <a:pt x="283781" y="203746"/>
                </a:lnTo>
                <a:lnTo>
                  <a:pt x="297383" y="158775"/>
                </a:lnTo>
                <a:lnTo>
                  <a:pt x="319036" y="124206"/>
                </a:lnTo>
                <a:lnTo>
                  <a:pt x="321360" y="121881"/>
                </a:lnTo>
                <a:lnTo>
                  <a:pt x="322516" y="119849"/>
                </a:lnTo>
                <a:lnTo>
                  <a:pt x="322516" y="115785"/>
                </a:lnTo>
                <a:lnTo>
                  <a:pt x="319468" y="114617"/>
                </a:lnTo>
                <a:lnTo>
                  <a:pt x="307708" y="114617"/>
                </a:lnTo>
                <a:lnTo>
                  <a:pt x="282130" y="151714"/>
                </a:lnTo>
                <a:lnTo>
                  <a:pt x="267385" y="196011"/>
                </a:lnTo>
                <a:lnTo>
                  <a:pt x="264604" y="220357"/>
                </a:lnTo>
                <a:lnTo>
                  <a:pt x="265137" y="227203"/>
                </a:lnTo>
                <a:lnTo>
                  <a:pt x="280250" y="267157"/>
                </a:lnTo>
                <a:lnTo>
                  <a:pt x="310603" y="292582"/>
                </a:lnTo>
                <a:lnTo>
                  <a:pt x="330365" y="301155"/>
                </a:lnTo>
                <a:lnTo>
                  <a:pt x="332397" y="301879"/>
                </a:lnTo>
                <a:lnTo>
                  <a:pt x="336029" y="303339"/>
                </a:lnTo>
                <a:lnTo>
                  <a:pt x="325539" y="336588"/>
                </a:lnTo>
                <a:lnTo>
                  <a:pt x="318058" y="360972"/>
                </a:lnTo>
                <a:lnTo>
                  <a:pt x="313563" y="376466"/>
                </a:lnTo>
                <a:lnTo>
                  <a:pt x="312064" y="383095"/>
                </a:lnTo>
                <a:lnTo>
                  <a:pt x="312064" y="391807"/>
                </a:lnTo>
                <a:lnTo>
                  <a:pt x="316560" y="396595"/>
                </a:lnTo>
                <a:lnTo>
                  <a:pt x="325577" y="397471"/>
                </a:lnTo>
                <a:lnTo>
                  <a:pt x="329641" y="397471"/>
                </a:lnTo>
                <a:lnTo>
                  <a:pt x="333273" y="396595"/>
                </a:lnTo>
                <a:lnTo>
                  <a:pt x="336461" y="394855"/>
                </a:lnTo>
                <a:lnTo>
                  <a:pt x="342569" y="392239"/>
                </a:lnTo>
                <a:lnTo>
                  <a:pt x="346341" y="387451"/>
                </a:lnTo>
                <a:lnTo>
                  <a:pt x="347802" y="380479"/>
                </a:lnTo>
                <a:lnTo>
                  <a:pt x="348665" y="376986"/>
                </a:lnTo>
                <a:lnTo>
                  <a:pt x="355866" y="339394"/>
                </a:lnTo>
                <a:lnTo>
                  <a:pt x="358698" y="323380"/>
                </a:lnTo>
                <a:lnTo>
                  <a:pt x="361746" y="307695"/>
                </a:lnTo>
                <a:lnTo>
                  <a:pt x="361746" y="307111"/>
                </a:lnTo>
                <a:lnTo>
                  <a:pt x="365518" y="306819"/>
                </a:lnTo>
                <a:lnTo>
                  <a:pt x="373075" y="306819"/>
                </a:lnTo>
                <a:lnTo>
                  <a:pt x="390944" y="305600"/>
                </a:lnTo>
                <a:lnTo>
                  <a:pt x="441934" y="287210"/>
                </a:lnTo>
                <a:lnTo>
                  <a:pt x="458812" y="275437"/>
                </a:lnTo>
                <a:lnTo>
                  <a:pt x="471144" y="264655"/>
                </a:lnTo>
                <a:lnTo>
                  <a:pt x="501561" y="220357"/>
                </a:lnTo>
                <a:lnTo>
                  <a:pt x="510933" y="187680"/>
                </a:lnTo>
                <a:lnTo>
                  <a:pt x="512102" y="1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89423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240272" y="8224451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/>
          <p:cNvGrpSpPr/>
          <p:nvPr/>
        </p:nvGrpSpPr>
        <p:grpSpPr>
          <a:xfrm>
            <a:off x="5624624" y="8221835"/>
            <a:ext cx="510540" cy="200660"/>
            <a:chOff x="5624624" y="8221835"/>
            <a:chExt cx="510540" cy="200660"/>
          </a:xfrm>
        </p:grpSpPr>
        <p:pic>
          <p:nvPicPr>
            <p:cNvPr id="180" name="object 18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20309" y="8221835"/>
              <a:ext cx="142080" cy="200046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624624" y="8221835"/>
              <a:ext cx="168666" cy="200046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992465" y="8221835"/>
              <a:ext cx="142080" cy="200046"/>
            </a:xfrm>
            <a:prstGeom prst="rect">
              <a:avLst/>
            </a:prstGeom>
          </p:spPr>
        </p:pic>
      </p:grpSp>
      <p:pic>
        <p:nvPicPr>
          <p:cNvPr id="183" name="object 18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274442" y="8224452"/>
            <a:ext cx="212249" cy="197431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6654053" y="818827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210605" y="8116801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671282" y="8114633"/>
            <a:ext cx="434975" cy="392430"/>
          </a:xfrm>
          <a:custGeom>
            <a:avLst/>
            <a:gdLst/>
            <a:ahLst/>
            <a:cxnLst/>
            <a:rect l="l" t="t" r="r" b="b"/>
            <a:pathLst>
              <a:path w="434975" h="392429">
                <a:moveTo>
                  <a:pt x="193497" y="6527"/>
                </a:moveTo>
                <a:lnTo>
                  <a:pt x="192633" y="4495"/>
                </a:lnTo>
                <a:lnTo>
                  <a:pt x="190741" y="2324"/>
                </a:lnTo>
                <a:lnTo>
                  <a:pt x="187833" y="0"/>
                </a:lnTo>
                <a:lnTo>
                  <a:pt x="6096" y="0"/>
                </a:lnTo>
                <a:lnTo>
                  <a:pt x="2032" y="2032"/>
                </a:lnTo>
                <a:lnTo>
                  <a:pt x="0" y="4940"/>
                </a:lnTo>
                <a:lnTo>
                  <a:pt x="0" y="12484"/>
                </a:lnTo>
                <a:lnTo>
                  <a:pt x="2032" y="15392"/>
                </a:lnTo>
                <a:lnTo>
                  <a:pt x="6096" y="17424"/>
                </a:lnTo>
                <a:lnTo>
                  <a:pt x="176072" y="17424"/>
                </a:lnTo>
                <a:lnTo>
                  <a:pt x="176072" y="142506"/>
                </a:lnTo>
                <a:lnTo>
                  <a:pt x="12192" y="142506"/>
                </a:lnTo>
                <a:lnTo>
                  <a:pt x="8128" y="144551"/>
                </a:lnTo>
                <a:lnTo>
                  <a:pt x="6096" y="147447"/>
                </a:lnTo>
                <a:lnTo>
                  <a:pt x="6096" y="155003"/>
                </a:lnTo>
                <a:lnTo>
                  <a:pt x="8128" y="157911"/>
                </a:lnTo>
                <a:lnTo>
                  <a:pt x="12192" y="159943"/>
                </a:lnTo>
                <a:lnTo>
                  <a:pt x="176072" y="159943"/>
                </a:lnTo>
                <a:lnTo>
                  <a:pt x="176072" y="285026"/>
                </a:lnTo>
                <a:lnTo>
                  <a:pt x="6096" y="285026"/>
                </a:lnTo>
                <a:lnTo>
                  <a:pt x="2032" y="287058"/>
                </a:lnTo>
                <a:lnTo>
                  <a:pt x="0" y="289966"/>
                </a:lnTo>
                <a:lnTo>
                  <a:pt x="0" y="297522"/>
                </a:lnTo>
                <a:lnTo>
                  <a:pt x="2032" y="300431"/>
                </a:lnTo>
                <a:lnTo>
                  <a:pt x="6096" y="302463"/>
                </a:lnTo>
                <a:lnTo>
                  <a:pt x="97180" y="302463"/>
                </a:lnTo>
                <a:lnTo>
                  <a:pt x="187833" y="302031"/>
                </a:lnTo>
                <a:lnTo>
                  <a:pt x="190741" y="299415"/>
                </a:lnTo>
                <a:lnTo>
                  <a:pt x="192633" y="297383"/>
                </a:lnTo>
                <a:lnTo>
                  <a:pt x="193497" y="295922"/>
                </a:lnTo>
                <a:lnTo>
                  <a:pt x="193497" y="6527"/>
                </a:lnTo>
                <a:close/>
              </a:path>
              <a:path w="434975" h="392429">
                <a:moveTo>
                  <a:pt x="434809" y="125653"/>
                </a:moveTo>
                <a:lnTo>
                  <a:pt x="423481" y="114617"/>
                </a:lnTo>
                <a:lnTo>
                  <a:pt x="410984" y="114617"/>
                </a:lnTo>
                <a:lnTo>
                  <a:pt x="382651" y="194805"/>
                </a:lnTo>
                <a:lnTo>
                  <a:pt x="378409" y="210286"/>
                </a:lnTo>
                <a:lnTo>
                  <a:pt x="366090" y="261493"/>
                </a:lnTo>
                <a:lnTo>
                  <a:pt x="335000" y="289090"/>
                </a:lnTo>
                <a:lnTo>
                  <a:pt x="328764" y="290690"/>
                </a:lnTo>
                <a:lnTo>
                  <a:pt x="322072" y="290690"/>
                </a:lnTo>
                <a:lnTo>
                  <a:pt x="297675" y="256705"/>
                </a:lnTo>
                <a:lnTo>
                  <a:pt x="297942" y="249123"/>
                </a:lnTo>
                <a:lnTo>
                  <a:pt x="308317" y="207746"/>
                </a:lnTo>
                <a:lnTo>
                  <a:pt x="325996" y="157772"/>
                </a:lnTo>
                <a:lnTo>
                  <a:pt x="325996" y="156895"/>
                </a:lnTo>
                <a:lnTo>
                  <a:pt x="326288" y="156311"/>
                </a:lnTo>
                <a:lnTo>
                  <a:pt x="327304" y="147739"/>
                </a:lnTo>
                <a:lnTo>
                  <a:pt x="326440" y="139293"/>
                </a:lnTo>
                <a:lnTo>
                  <a:pt x="295706" y="110451"/>
                </a:lnTo>
                <a:lnTo>
                  <a:pt x="287210" y="109829"/>
                </a:lnTo>
                <a:lnTo>
                  <a:pt x="278498" y="110642"/>
                </a:lnTo>
                <a:lnTo>
                  <a:pt x="242531" y="141312"/>
                </a:lnTo>
                <a:lnTo>
                  <a:pt x="227495" y="173304"/>
                </a:lnTo>
                <a:lnTo>
                  <a:pt x="227495" y="177380"/>
                </a:lnTo>
                <a:lnTo>
                  <a:pt x="227495" y="178244"/>
                </a:lnTo>
                <a:lnTo>
                  <a:pt x="228371" y="179552"/>
                </a:lnTo>
                <a:lnTo>
                  <a:pt x="230111" y="181305"/>
                </a:lnTo>
                <a:lnTo>
                  <a:pt x="240284" y="181305"/>
                </a:lnTo>
                <a:lnTo>
                  <a:pt x="242608" y="181013"/>
                </a:lnTo>
                <a:lnTo>
                  <a:pt x="243776" y="179844"/>
                </a:lnTo>
                <a:lnTo>
                  <a:pt x="244932" y="176657"/>
                </a:lnTo>
                <a:lnTo>
                  <a:pt x="248424" y="165023"/>
                </a:lnTo>
                <a:lnTo>
                  <a:pt x="250888" y="158927"/>
                </a:lnTo>
                <a:lnTo>
                  <a:pt x="257276" y="146138"/>
                </a:lnTo>
                <a:lnTo>
                  <a:pt x="261645" y="140182"/>
                </a:lnTo>
                <a:lnTo>
                  <a:pt x="272681" y="129146"/>
                </a:lnTo>
                <a:lnTo>
                  <a:pt x="278777" y="126390"/>
                </a:lnTo>
                <a:lnTo>
                  <a:pt x="289242" y="126390"/>
                </a:lnTo>
                <a:lnTo>
                  <a:pt x="290842" y="126961"/>
                </a:lnTo>
                <a:lnTo>
                  <a:pt x="293166" y="129286"/>
                </a:lnTo>
                <a:lnTo>
                  <a:pt x="293751" y="130314"/>
                </a:lnTo>
                <a:lnTo>
                  <a:pt x="293751" y="136410"/>
                </a:lnTo>
                <a:lnTo>
                  <a:pt x="292798" y="144551"/>
                </a:lnTo>
                <a:lnTo>
                  <a:pt x="289928" y="155473"/>
                </a:lnTo>
                <a:lnTo>
                  <a:pt x="285165" y="170053"/>
                </a:lnTo>
                <a:lnTo>
                  <a:pt x="278498" y="188277"/>
                </a:lnTo>
                <a:lnTo>
                  <a:pt x="271818" y="207365"/>
                </a:lnTo>
                <a:lnTo>
                  <a:pt x="267055" y="224561"/>
                </a:lnTo>
                <a:lnTo>
                  <a:pt x="264198" y="239839"/>
                </a:lnTo>
                <a:lnTo>
                  <a:pt x="263245" y="253212"/>
                </a:lnTo>
                <a:lnTo>
                  <a:pt x="263385" y="264693"/>
                </a:lnTo>
                <a:lnTo>
                  <a:pt x="283718" y="297662"/>
                </a:lnTo>
                <a:lnTo>
                  <a:pt x="319024" y="307251"/>
                </a:lnTo>
                <a:lnTo>
                  <a:pt x="324548" y="307251"/>
                </a:lnTo>
                <a:lnTo>
                  <a:pt x="358254" y="293306"/>
                </a:lnTo>
                <a:lnTo>
                  <a:pt x="358254" y="295338"/>
                </a:lnTo>
                <a:lnTo>
                  <a:pt x="341122" y="337870"/>
                </a:lnTo>
                <a:lnTo>
                  <a:pt x="313245" y="368274"/>
                </a:lnTo>
                <a:lnTo>
                  <a:pt x="293027" y="375246"/>
                </a:lnTo>
                <a:lnTo>
                  <a:pt x="279654" y="375246"/>
                </a:lnTo>
                <a:lnTo>
                  <a:pt x="274713" y="374230"/>
                </a:lnTo>
                <a:lnTo>
                  <a:pt x="264833" y="370166"/>
                </a:lnTo>
                <a:lnTo>
                  <a:pt x="262077" y="368414"/>
                </a:lnTo>
                <a:lnTo>
                  <a:pt x="261493" y="366966"/>
                </a:lnTo>
                <a:lnTo>
                  <a:pt x="262801" y="366534"/>
                </a:lnTo>
                <a:lnTo>
                  <a:pt x="263385" y="366534"/>
                </a:lnTo>
                <a:lnTo>
                  <a:pt x="271665" y="362902"/>
                </a:lnTo>
                <a:lnTo>
                  <a:pt x="272935" y="323215"/>
                </a:lnTo>
                <a:lnTo>
                  <a:pt x="238112" y="341680"/>
                </a:lnTo>
                <a:lnTo>
                  <a:pt x="237083" y="347065"/>
                </a:lnTo>
                <a:lnTo>
                  <a:pt x="237083" y="353453"/>
                </a:lnTo>
                <a:lnTo>
                  <a:pt x="259613" y="386410"/>
                </a:lnTo>
                <a:lnTo>
                  <a:pt x="286334" y="391807"/>
                </a:lnTo>
                <a:lnTo>
                  <a:pt x="301371" y="390283"/>
                </a:lnTo>
                <a:lnTo>
                  <a:pt x="346481" y="370014"/>
                </a:lnTo>
                <a:lnTo>
                  <a:pt x="381546" y="329641"/>
                </a:lnTo>
                <a:lnTo>
                  <a:pt x="396379" y="284810"/>
                </a:lnTo>
                <a:lnTo>
                  <a:pt x="422503" y="180428"/>
                </a:lnTo>
                <a:lnTo>
                  <a:pt x="433184" y="134670"/>
                </a:lnTo>
                <a:lnTo>
                  <a:pt x="434809" y="12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249251" y="8224451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553843" y="8090224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52" y="1308"/>
                </a:moveTo>
                <a:lnTo>
                  <a:pt x="102120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04"/>
                </a:lnTo>
                <a:lnTo>
                  <a:pt x="78295" y="10896"/>
                </a:lnTo>
                <a:lnTo>
                  <a:pt x="65366" y="23964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489" y="359498"/>
                </a:lnTo>
                <a:lnTo>
                  <a:pt x="59347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52" y="434517"/>
                </a:lnTo>
                <a:lnTo>
                  <a:pt x="104152" y="431609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26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18" y="73647"/>
                </a:lnTo>
                <a:lnTo>
                  <a:pt x="78879" y="36169"/>
                </a:lnTo>
                <a:lnTo>
                  <a:pt x="101688" y="7848"/>
                </a:lnTo>
                <a:lnTo>
                  <a:pt x="104152" y="4787"/>
                </a:lnTo>
                <a:lnTo>
                  <a:pt x="104152" y="1308"/>
                </a:lnTo>
                <a:close/>
              </a:path>
              <a:path w="474345" h="436245">
                <a:moveTo>
                  <a:pt x="345020" y="150063"/>
                </a:moveTo>
                <a:lnTo>
                  <a:pt x="333692" y="139026"/>
                </a:lnTo>
                <a:lnTo>
                  <a:pt x="321195" y="139026"/>
                </a:lnTo>
                <a:lnTo>
                  <a:pt x="292862" y="219214"/>
                </a:lnTo>
                <a:lnTo>
                  <a:pt x="288620" y="234696"/>
                </a:lnTo>
                <a:lnTo>
                  <a:pt x="276301" y="285902"/>
                </a:lnTo>
                <a:lnTo>
                  <a:pt x="245211" y="313499"/>
                </a:lnTo>
                <a:lnTo>
                  <a:pt x="238963" y="315099"/>
                </a:lnTo>
                <a:lnTo>
                  <a:pt x="232283" y="315099"/>
                </a:lnTo>
                <a:lnTo>
                  <a:pt x="207873" y="281114"/>
                </a:lnTo>
                <a:lnTo>
                  <a:pt x="208153" y="273532"/>
                </a:lnTo>
                <a:lnTo>
                  <a:pt x="218528" y="232156"/>
                </a:lnTo>
                <a:lnTo>
                  <a:pt x="236207" y="182181"/>
                </a:lnTo>
                <a:lnTo>
                  <a:pt x="236207" y="181305"/>
                </a:lnTo>
                <a:lnTo>
                  <a:pt x="236499" y="180721"/>
                </a:lnTo>
                <a:lnTo>
                  <a:pt x="237515" y="172148"/>
                </a:lnTo>
                <a:lnTo>
                  <a:pt x="236639" y="163703"/>
                </a:lnTo>
                <a:lnTo>
                  <a:pt x="205917" y="134861"/>
                </a:lnTo>
                <a:lnTo>
                  <a:pt x="197421" y="134239"/>
                </a:lnTo>
                <a:lnTo>
                  <a:pt x="188709" y="135051"/>
                </a:lnTo>
                <a:lnTo>
                  <a:pt x="152742" y="165722"/>
                </a:lnTo>
                <a:lnTo>
                  <a:pt x="137706" y="197713"/>
                </a:lnTo>
                <a:lnTo>
                  <a:pt x="137706" y="201790"/>
                </a:lnTo>
                <a:lnTo>
                  <a:pt x="137706" y="202653"/>
                </a:lnTo>
                <a:lnTo>
                  <a:pt x="138582" y="203962"/>
                </a:lnTo>
                <a:lnTo>
                  <a:pt x="140322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54"/>
                </a:lnTo>
                <a:lnTo>
                  <a:pt x="155143" y="201066"/>
                </a:lnTo>
                <a:lnTo>
                  <a:pt x="158635" y="189433"/>
                </a:lnTo>
                <a:lnTo>
                  <a:pt x="161099" y="183337"/>
                </a:lnTo>
                <a:lnTo>
                  <a:pt x="167487" y="170548"/>
                </a:lnTo>
                <a:lnTo>
                  <a:pt x="171856" y="164592"/>
                </a:lnTo>
                <a:lnTo>
                  <a:pt x="182892" y="153555"/>
                </a:lnTo>
                <a:lnTo>
                  <a:pt x="188988" y="150799"/>
                </a:lnTo>
                <a:lnTo>
                  <a:pt x="199453" y="150799"/>
                </a:lnTo>
                <a:lnTo>
                  <a:pt x="201053" y="151371"/>
                </a:lnTo>
                <a:lnTo>
                  <a:pt x="203377" y="153695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3009" y="168960"/>
                </a:lnTo>
                <a:lnTo>
                  <a:pt x="200139" y="179882"/>
                </a:lnTo>
                <a:lnTo>
                  <a:pt x="195376" y="194462"/>
                </a:lnTo>
                <a:lnTo>
                  <a:pt x="188709" y="212686"/>
                </a:lnTo>
                <a:lnTo>
                  <a:pt x="182029" y="231775"/>
                </a:lnTo>
                <a:lnTo>
                  <a:pt x="177266" y="248970"/>
                </a:lnTo>
                <a:lnTo>
                  <a:pt x="174396" y="264248"/>
                </a:lnTo>
                <a:lnTo>
                  <a:pt x="173443" y="277622"/>
                </a:lnTo>
                <a:lnTo>
                  <a:pt x="173596" y="289102"/>
                </a:lnTo>
                <a:lnTo>
                  <a:pt x="193929" y="322072"/>
                </a:lnTo>
                <a:lnTo>
                  <a:pt x="229235" y="331660"/>
                </a:lnTo>
                <a:lnTo>
                  <a:pt x="234759" y="331660"/>
                </a:lnTo>
                <a:lnTo>
                  <a:pt x="268465" y="317715"/>
                </a:lnTo>
                <a:lnTo>
                  <a:pt x="268465" y="319747"/>
                </a:lnTo>
                <a:lnTo>
                  <a:pt x="251320" y="362280"/>
                </a:lnTo>
                <a:lnTo>
                  <a:pt x="223456" y="392684"/>
                </a:lnTo>
                <a:lnTo>
                  <a:pt x="203225" y="399656"/>
                </a:lnTo>
                <a:lnTo>
                  <a:pt x="189865" y="399656"/>
                </a:lnTo>
                <a:lnTo>
                  <a:pt x="184924" y="398640"/>
                </a:lnTo>
                <a:lnTo>
                  <a:pt x="175044" y="394576"/>
                </a:lnTo>
                <a:lnTo>
                  <a:pt x="172288" y="392823"/>
                </a:lnTo>
                <a:lnTo>
                  <a:pt x="171704" y="391375"/>
                </a:lnTo>
                <a:lnTo>
                  <a:pt x="173012" y="390944"/>
                </a:lnTo>
                <a:lnTo>
                  <a:pt x="173596" y="390944"/>
                </a:lnTo>
                <a:lnTo>
                  <a:pt x="181876" y="387311"/>
                </a:lnTo>
                <a:lnTo>
                  <a:pt x="183146" y="347624"/>
                </a:lnTo>
                <a:lnTo>
                  <a:pt x="148310" y="366090"/>
                </a:lnTo>
                <a:lnTo>
                  <a:pt x="147294" y="371475"/>
                </a:lnTo>
                <a:lnTo>
                  <a:pt x="147294" y="377863"/>
                </a:lnTo>
                <a:lnTo>
                  <a:pt x="169824" y="410819"/>
                </a:lnTo>
                <a:lnTo>
                  <a:pt x="196545" y="416217"/>
                </a:lnTo>
                <a:lnTo>
                  <a:pt x="211582" y="414693"/>
                </a:lnTo>
                <a:lnTo>
                  <a:pt x="256692" y="394423"/>
                </a:lnTo>
                <a:lnTo>
                  <a:pt x="291744" y="354050"/>
                </a:lnTo>
                <a:lnTo>
                  <a:pt x="306590" y="309219"/>
                </a:lnTo>
                <a:lnTo>
                  <a:pt x="332714" y="204838"/>
                </a:lnTo>
                <a:lnTo>
                  <a:pt x="343395" y="159080"/>
                </a:lnTo>
                <a:lnTo>
                  <a:pt x="345020" y="150063"/>
                </a:lnTo>
                <a:close/>
              </a:path>
              <a:path w="474345" h="436245">
                <a:moveTo>
                  <a:pt x="473735" y="217919"/>
                </a:moveTo>
                <a:lnTo>
                  <a:pt x="469049" y="159296"/>
                </a:lnTo>
                <a:lnTo>
                  <a:pt x="454990" y="102857"/>
                </a:lnTo>
                <a:lnTo>
                  <a:pt x="430695" y="52082"/>
                </a:lnTo>
                <a:lnTo>
                  <a:pt x="395287" y="10452"/>
                </a:lnTo>
                <a:lnTo>
                  <a:pt x="383082" y="0"/>
                </a:lnTo>
                <a:lnTo>
                  <a:pt x="373494" y="0"/>
                </a:lnTo>
                <a:lnTo>
                  <a:pt x="371754" y="431"/>
                </a:lnTo>
                <a:lnTo>
                  <a:pt x="370293" y="1308"/>
                </a:lnTo>
                <a:lnTo>
                  <a:pt x="369570" y="2908"/>
                </a:lnTo>
                <a:lnTo>
                  <a:pt x="369570" y="5232"/>
                </a:lnTo>
                <a:lnTo>
                  <a:pt x="398691" y="41630"/>
                </a:lnTo>
                <a:lnTo>
                  <a:pt x="417601" y="77698"/>
                </a:lnTo>
                <a:lnTo>
                  <a:pt x="431114" y="119100"/>
                </a:lnTo>
                <a:lnTo>
                  <a:pt x="439216" y="165836"/>
                </a:lnTo>
                <a:lnTo>
                  <a:pt x="441921" y="217919"/>
                </a:lnTo>
                <a:lnTo>
                  <a:pt x="439216" y="269989"/>
                </a:lnTo>
                <a:lnTo>
                  <a:pt x="431114" y="316725"/>
                </a:lnTo>
                <a:lnTo>
                  <a:pt x="417601" y="358127"/>
                </a:lnTo>
                <a:lnTo>
                  <a:pt x="398691" y="394195"/>
                </a:lnTo>
                <a:lnTo>
                  <a:pt x="374370" y="424929"/>
                </a:lnTo>
                <a:lnTo>
                  <a:pt x="369570" y="430593"/>
                </a:lnTo>
                <a:lnTo>
                  <a:pt x="369862" y="432346"/>
                </a:lnTo>
                <a:lnTo>
                  <a:pt x="370293" y="433654"/>
                </a:lnTo>
                <a:lnTo>
                  <a:pt x="371462" y="435394"/>
                </a:lnTo>
                <a:lnTo>
                  <a:pt x="372186" y="435825"/>
                </a:lnTo>
                <a:lnTo>
                  <a:pt x="383082" y="435825"/>
                </a:lnTo>
                <a:lnTo>
                  <a:pt x="384822" y="434086"/>
                </a:lnTo>
                <a:lnTo>
                  <a:pt x="393395" y="427253"/>
                </a:lnTo>
                <a:lnTo>
                  <a:pt x="423265" y="394347"/>
                </a:lnTo>
                <a:lnTo>
                  <a:pt x="443230" y="359994"/>
                </a:lnTo>
                <a:lnTo>
                  <a:pt x="459359" y="321640"/>
                </a:lnTo>
                <a:lnTo>
                  <a:pt x="469379" y="275005"/>
                </a:lnTo>
                <a:lnTo>
                  <a:pt x="473468" y="232600"/>
                </a:lnTo>
                <a:lnTo>
                  <a:pt x="47373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092962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692781" y="8722607"/>
            <a:ext cx="944244" cy="436245"/>
          </a:xfrm>
          <a:custGeom>
            <a:avLst/>
            <a:gdLst/>
            <a:ahLst/>
            <a:cxnLst/>
            <a:rect l="l" t="t" r="r" b="b"/>
            <a:pathLst>
              <a:path w="944245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86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20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42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16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83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35" y="29210"/>
                </a:lnTo>
                <a:lnTo>
                  <a:pt x="95885" y="29425"/>
                </a:lnTo>
                <a:lnTo>
                  <a:pt x="69291" y="44170"/>
                </a:lnTo>
                <a:lnTo>
                  <a:pt x="69291" y="47078"/>
                </a:lnTo>
                <a:lnTo>
                  <a:pt x="70307" y="48526"/>
                </a:lnTo>
                <a:lnTo>
                  <a:pt x="74383" y="49110"/>
                </a:lnTo>
                <a:lnTo>
                  <a:pt x="78879" y="49250"/>
                </a:lnTo>
                <a:lnTo>
                  <a:pt x="85852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17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66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38" y="326872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794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53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37" y="247561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944245" h="436245">
                <a:moveTo>
                  <a:pt x="458050" y="1308"/>
                </a:moveTo>
                <a:lnTo>
                  <a:pt x="456018" y="0"/>
                </a:lnTo>
                <a:lnTo>
                  <a:pt x="444550" y="0"/>
                </a:lnTo>
                <a:lnTo>
                  <a:pt x="438734" y="4356"/>
                </a:lnTo>
                <a:lnTo>
                  <a:pt x="435102" y="7416"/>
                </a:lnTo>
                <a:lnTo>
                  <a:pt x="432193" y="10896"/>
                </a:lnTo>
                <a:lnTo>
                  <a:pt x="419265" y="23977"/>
                </a:lnTo>
                <a:lnTo>
                  <a:pt x="384403" y="75844"/>
                </a:lnTo>
                <a:lnTo>
                  <a:pt x="368274" y="114185"/>
                </a:lnTo>
                <a:lnTo>
                  <a:pt x="358254" y="160820"/>
                </a:lnTo>
                <a:lnTo>
                  <a:pt x="354164" y="203073"/>
                </a:lnTo>
                <a:lnTo>
                  <a:pt x="353898" y="217919"/>
                </a:lnTo>
                <a:lnTo>
                  <a:pt x="355066" y="247497"/>
                </a:lnTo>
                <a:lnTo>
                  <a:pt x="364439" y="305028"/>
                </a:lnTo>
                <a:lnTo>
                  <a:pt x="383387" y="359511"/>
                </a:lnTo>
                <a:lnTo>
                  <a:pt x="413245" y="405701"/>
                </a:lnTo>
                <a:lnTo>
                  <a:pt x="444550" y="435838"/>
                </a:lnTo>
                <a:lnTo>
                  <a:pt x="455879" y="435838"/>
                </a:lnTo>
                <a:lnTo>
                  <a:pt x="458050" y="434530"/>
                </a:lnTo>
                <a:lnTo>
                  <a:pt x="458050" y="431622"/>
                </a:lnTo>
                <a:lnTo>
                  <a:pt x="446722" y="418045"/>
                </a:lnTo>
                <a:lnTo>
                  <a:pt x="432346" y="399656"/>
                </a:lnTo>
                <a:lnTo>
                  <a:pt x="410984" y="362178"/>
                </a:lnTo>
                <a:lnTo>
                  <a:pt x="397014" y="319443"/>
                </a:lnTo>
                <a:lnTo>
                  <a:pt x="387565" y="261937"/>
                </a:lnTo>
                <a:lnTo>
                  <a:pt x="385711" y="217919"/>
                </a:lnTo>
                <a:lnTo>
                  <a:pt x="386168" y="195338"/>
                </a:lnTo>
                <a:lnTo>
                  <a:pt x="389877" y="153276"/>
                </a:lnTo>
                <a:lnTo>
                  <a:pt x="397040" y="115824"/>
                </a:lnTo>
                <a:lnTo>
                  <a:pt x="411416" y="73660"/>
                </a:lnTo>
                <a:lnTo>
                  <a:pt x="432777" y="36182"/>
                </a:lnTo>
                <a:lnTo>
                  <a:pt x="455587" y="7848"/>
                </a:lnTo>
                <a:lnTo>
                  <a:pt x="458050" y="4800"/>
                </a:lnTo>
                <a:lnTo>
                  <a:pt x="458050" y="1308"/>
                </a:lnTo>
                <a:close/>
              </a:path>
              <a:path w="944245" h="436245">
                <a:moveTo>
                  <a:pt x="815873" y="33274"/>
                </a:moveTo>
                <a:lnTo>
                  <a:pt x="814857" y="31673"/>
                </a:lnTo>
                <a:lnTo>
                  <a:pt x="812825" y="30518"/>
                </a:lnTo>
                <a:lnTo>
                  <a:pt x="571373" y="30518"/>
                </a:lnTo>
                <a:lnTo>
                  <a:pt x="566153" y="46494"/>
                </a:lnTo>
                <a:lnTo>
                  <a:pt x="566153" y="47650"/>
                </a:lnTo>
                <a:lnTo>
                  <a:pt x="567016" y="48818"/>
                </a:lnTo>
                <a:lnTo>
                  <a:pt x="568769" y="50558"/>
                </a:lnTo>
                <a:lnTo>
                  <a:pt x="582269" y="50558"/>
                </a:lnTo>
                <a:lnTo>
                  <a:pt x="595350" y="51142"/>
                </a:lnTo>
                <a:lnTo>
                  <a:pt x="603046" y="51866"/>
                </a:lnTo>
                <a:lnTo>
                  <a:pt x="605370" y="52743"/>
                </a:lnTo>
                <a:lnTo>
                  <a:pt x="606539" y="52743"/>
                </a:lnTo>
                <a:lnTo>
                  <a:pt x="607110" y="53759"/>
                </a:lnTo>
                <a:lnTo>
                  <a:pt x="607085" y="55930"/>
                </a:lnTo>
                <a:lnTo>
                  <a:pt x="563397" y="230581"/>
                </a:lnTo>
                <a:lnTo>
                  <a:pt x="553834" y="268579"/>
                </a:lnTo>
                <a:lnTo>
                  <a:pt x="541451" y="304647"/>
                </a:lnTo>
                <a:lnTo>
                  <a:pt x="511238" y="306832"/>
                </a:lnTo>
                <a:lnTo>
                  <a:pt x="505714" y="307124"/>
                </a:lnTo>
                <a:lnTo>
                  <a:pt x="496417" y="321500"/>
                </a:lnTo>
                <a:lnTo>
                  <a:pt x="496417" y="322084"/>
                </a:lnTo>
                <a:lnTo>
                  <a:pt x="499198" y="324180"/>
                </a:lnTo>
                <a:lnTo>
                  <a:pt x="507530" y="325678"/>
                </a:lnTo>
                <a:lnTo>
                  <a:pt x="521423" y="326580"/>
                </a:lnTo>
                <a:lnTo>
                  <a:pt x="540867" y="326872"/>
                </a:lnTo>
                <a:lnTo>
                  <a:pt x="623239" y="326872"/>
                </a:lnTo>
                <a:lnTo>
                  <a:pt x="739609" y="326390"/>
                </a:lnTo>
                <a:lnTo>
                  <a:pt x="775677" y="261696"/>
                </a:lnTo>
                <a:lnTo>
                  <a:pt x="795832" y="213118"/>
                </a:lnTo>
                <a:lnTo>
                  <a:pt x="795832" y="209346"/>
                </a:lnTo>
                <a:lnTo>
                  <a:pt x="792924" y="207454"/>
                </a:lnTo>
                <a:lnTo>
                  <a:pt x="784783" y="207454"/>
                </a:lnTo>
                <a:lnTo>
                  <a:pt x="766597" y="237236"/>
                </a:lnTo>
                <a:lnTo>
                  <a:pt x="758672" y="252895"/>
                </a:lnTo>
                <a:lnTo>
                  <a:pt x="736536" y="283946"/>
                </a:lnTo>
                <a:lnTo>
                  <a:pt x="702132" y="302437"/>
                </a:lnTo>
                <a:lnTo>
                  <a:pt x="662470" y="306616"/>
                </a:lnTo>
                <a:lnTo>
                  <a:pt x="628472" y="306832"/>
                </a:lnTo>
                <a:lnTo>
                  <a:pt x="593610" y="305955"/>
                </a:lnTo>
                <a:lnTo>
                  <a:pt x="590410" y="305955"/>
                </a:lnTo>
                <a:lnTo>
                  <a:pt x="588810" y="305371"/>
                </a:lnTo>
                <a:lnTo>
                  <a:pt x="588835" y="304101"/>
                </a:lnTo>
                <a:lnTo>
                  <a:pt x="589737" y="299745"/>
                </a:lnTo>
                <a:lnTo>
                  <a:pt x="603631" y="243192"/>
                </a:lnTo>
                <a:lnTo>
                  <a:pt x="614857" y="198526"/>
                </a:lnTo>
                <a:lnTo>
                  <a:pt x="618883" y="183057"/>
                </a:lnTo>
                <a:lnTo>
                  <a:pt x="641553" y="183057"/>
                </a:lnTo>
                <a:lnTo>
                  <a:pt x="683818" y="186105"/>
                </a:lnTo>
                <a:lnTo>
                  <a:pt x="692975" y="193662"/>
                </a:lnTo>
                <a:lnTo>
                  <a:pt x="692873" y="207746"/>
                </a:lnTo>
                <a:lnTo>
                  <a:pt x="692251" y="212102"/>
                </a:lnTo>
                <a:lnTo>
                  <a:pt x="689343" y="223735"/>
                </a:lnTo>
                <a:lnTo>
                  <a:pt x="688619" y="227215"/>
                </a:lnTo>
                <a:lnTo>
                  <a:pt x="688619" y="232156"/>
                </a:lnTo>
                <a:lnTo>
                  <a:pt x="691527" y="234048"/>
                </a:lnTo>
                <a:lnTo>
                  <a:pt x="701116" y="234048"/>
                </a:lnTo>
                <a:lnTo>
                  <a:pt x="703440" y="233603"/>
                </a:lnTo>
                <a:lnTo>
                  <a:pt x="717702" y="183057"/>
                </a:lnTo>
                <a:lnTo>
                  <a:pt x="734377" y="116370"/>
                </a:lnTo>
                <a:lnTo>
                  <a:pt x="734085" y="116370"/>
                </a:lnTo>
                <a:lnTo>
                  <a:pt x="733653" y="115785"/>
                </a:lnTo>
                <a:lnTo>
                  <a:pt x="732205" y="112877"/>
                </a:lnTo>
                <a:lnTo>
                  <a:pt x="730745" y="112153"/>
                </a:lnTo>
                <a:lnTo>
                  <a:pt x="730021" y="112014"/>
                </a:lnTo>
                <a:lnTo>
                  <a:pt x="725665" y="112014"/>
                </a:lnTo>
                <a:lnTo>
                  <a:pt x="715632" y="121170"/>
                </a:lnTo>
                <a:lnTo>
                  <a:pt x="711161" y="134099"/>
                </a:lnTo>
                <a:lnTo>
                  <a:pt x="680656" y="161366"/>
                </a:lnTo>
                <a:lnTo>
                  <a:pt x="656361" y="163004"/>
                </a:lnTo>
                <a:lnTo>
                  <a:pt x="637768" y="163004"/>
                </a:lnTo>
                <a:lnTo>
                  <a:pt x="630796" y="162864"/>
                </a:lnTo>
                <a:lnTo>
                  <a:pt x="624116" y="162572"/>
                </a:lnTo>
                <a:lnTo>
                  <a:pt x="625005" y="159321"/>
                </a:lnTo>
                <a:lnTo>
                  <a:pt x="627710" y="148844"/>
                </a:lnTo>
                <a:lnTo>
                  <a:pt x="631418" y="134162"/>
                </a:lnTo>
                <a:lnTo>
                  <a:pt x="647534" y="69850"/>
                </a:lnTo>
                <a:lnTo>
                  <a:pt x="650125" y="59626"/>
                </a:lnTo>
                <a:lnTo>
                  <a:pt x="694283" y="50558"/>
                </a:lnTo>
                <a:lnTo>
                  <a:pt x="714768" y="50558"/>
                </a:lnTo>
                <a:lnTo>
                  <a:pt x="756462" y="53035"/>
                </a:lnTo>
                <a:lnTo>
                  <a:pt x="788708" y="80772"/>
                </a:lnTo>
                <a:lnTo>
                  <a:pt x="789724" y="88036"/>
                </a:lnTo>
                <a:lnTo>
                  <a:pt x="789724" y="104889"/>
                </a:lnTo>
                <a:lnTo>
                  <a:pt x="789317" y="112014"/>
                </a:lnTo>
                <a:lnTo>
                  <a:pt x="789241" y="112877"/>
                </a:lnTo>
                <a:lnTo>
                  <a:pt x="787222" y="128574"/>
                </a:lnTo>
                <a:lnTo>
                  <a:pt x="787273" y="132054"/>
                </a:lnTo>
                <a:lnTo>
                  <a:pt x="788136" y="133654"/>
                </a:lnTo>
                <a:lnTo>
                  <a:pt x="790168" y="135115"/>
                </a:lnTo>
                <a:lnTo>
                  <a:pt x="800620" y="135115"/>
                </a:lnTo>
                <a:lnTo>
                  <a:pt x="810209" y="84124"/>
                </a:lnTo>
                <a:lnTo>
                  <a:pt x="815467" y="39662"/>
                </a:lnTo>
                <a:lnTo>
                  <a:pt x="815873" y="35306"/>
                </a:lnTo>
                <a:lnTo>
                  <a:pt x="815873" y="33274"/>
                </a:lnTo>
                <a:close/>
              </a:path>
              <a:path w="944245" h="436245">
                <a:moveTo>
                  <a:pt x="944016" y="217919"/>
                </a:moveTo>
                <a:lnTo>
                  <a:pt x="939330" y="159296"/>
                </a:lnTo>
                <a:lnTo>
                  <a:pt x="925271" y="102857"/>
                </a:lnTo>
                <a:lnTo>
                  <a:pt x="900976" y="52082"/>
                </a:lnTo>
                <a:lnTo>
                  <a:pt x="865555" y="10464"/>
                </a:lnTo>
                <a:lnTo>
                  <a:pt x="853363" y="0"/>
                </a:lnTo>
                <a:lnTo>
                  <a:pt x="843775" y="0"/>
                </a:lnTo>
                <a:lnTo>
                  <a:pt x="842022" y="444"/>
                </a:lnTo>
                <a:lnTo>
                  <a:pt x="840574" y="1308"/>
                </a:lnTo>
                <a:lnTo>
                  <a:pt x="839851" y="2908"/>
                </a:lnTo>
                <a:lnTo>
                  <a:pt x="839851" y="5232"/>
                </a:lnTo>
                <a:lnTo>
                  <a:pt x="868959" y="41630"/>
                </a:lnTo>
                <a:lnTo>
                  <a:pt x="887882" y="77698"/>
                </a:lnTo>
                <a:lnTo>
                  <a:pt x="901382" y="119113"/>
                </a:lnTo>
                <a:lnTo>
                  <a:pt x="909497" y="165849"/>
                </a:lnTo>
                <a:lnTo>
                  <a:pt x="912190" y="217919"/>
                </a:lnTo>
                <a:lnTo>
                  <a:pt x="909497" y="269989"/>
                </a:lnTo>
                <a:lnTo>
                  <a:pt x="901382" y="316725"/>
                </a:lnTo>
                <a:lnTo>
                  <a:pt x="887882" y="358140"/>
                </a:lnTo>
                <a:lnTo>
                  <a:pt x="868959" y="394208"/>
                </a:lnTo>
                <a:lnTo>
                  <a:pt x="844638" y="424942"/>
                </a:lnTo>
                <a:lnTo>
                  <a:pt x="839851" y="430606"/>
                </a:lnTo>
                <a:lnTo>
                  <a:pt x="840143" y="432346"/>
                </a:lnTo>
                <a:lnTo>
                  <a:pt x="840574" y="433654"/>
                </a:lnTo>
                <a:lnTo>
                  <a:pt x="841730" y="435394"/>
                </a:lnTo>
                <a:lnTo>
                  <a:pt x="842467" y="435838"/>
                </a:lnTo>
                <a:lnTo>
                  <a:pt x="853363" y="435838"/>
                </a:lnTo>
                <a:lnTo>
                  <a:pt x="855103" y="434086"/>
                </a:lnTo>
                <a:lnTo>
                  <a:pt x="863676" y="427266"/>
                </a:lnTo>
                <a:lnTo>
                  <a:pt x="893533" y="394347"/>
                </a:lnTo>
                <a:lnTo>
                  <a:pt x="913498" y="359994"/>
                </a:lnTo>
                <a:lnTo>
                  <a:pt x="929627" y="321652"/>
                </a:lnTo>
                <a:lnTo>
                  <a:pt x="939647" y="275018"/>
                </a:lnTo>
                <a:lnTo>
                  <a:pt x="943737" y="232600"/>
                </a:lnTo>
                <a:lnTo>
                  <a:pt x="94401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02378" y="9381581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30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30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2" name="object 192"/>
          <p:cNvGrpSpPr/>
          <p:nvPr/>
        </p:nvGrpSpPr>
        <p:grpSpPr>
          <a:xfrm>
            <a:off x="3163056" y="9379401"/>
            <a:ext cx="445770" cy="307340"/>
            <a:chOff x="3163056" y="9379401"/>
            <a:chExt cx="445770" cy="307340"/>
          </a:xfrm>
        </p:grpSpPr>
        <p:sp>
          <p:nvSpPr>
            <p:cNvPr id="193" name="object 193"/>
            <p:cNvSpPr/>
            <p:nvPr/>
          </p:nvSpPr>
          <p:spPr>
            <a:xfrm>
              <a:off x="3163056" y="9379401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4" name="object 19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96217" y="9489231"/>
              <a:ext cx="212249" cy="197431"/>
            </a:xfrm>
            <a:prstGeom prst="rect">
              <a:avLst/>
            </a:prstGeom>
          </p:spPr>
        </p:pic>
      </p:grpSp>
      <p:sp>
        <p:nvSpPr>
          <p:cNvPr id="195" name="object 195"/>
          <p:cNvSpPr/>
          <p:nvPr/>
        </p:nvSpPr>
        <p:spPr>
          <a:xfrm>
            <a:off x="3773649" y="9374607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6" name="object 196"/>
          <p:cNvGrpSpPr/>
          <p:nvPr/>
        </p:nvGrpSpPr>
        <p:grpSpPr>
          <a:xfrm>
            <a:off x="4135386" y="9354995"/>
            <a:ext cx="356870" cy="436245"/>
            <a:chOff x="4135386" y="9354995"/>
            <a:chExt cx="356870" cy="436245"/>
          </a:xfrm>
        </p:grpSpPr>
        <p:sp>
          <p:nvSpPr>
            <p:cNvPr id="197" name="object 197"/>
            <p:cNvSpPr/>
            <p:nvPr/>
          </p:nvSpPr>
          <p:spPr>
            <a:xfrm>
              <a:off x="4135386" y="9354995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79647" y="9489231"/>
              <a:ext cx="212249" cy="197431"/>
            </a:xfrm>
            <a:prstGeom prst="rect">
              <a:avLst/>
            </a:prstGeom>
          </p:spPr>
        </p:pic>
      </p:grpSp>
      <p:sp>
        <p:nvSpPr>
          <p:cNvPr id="199" name="object 199"/>
          <p:cNvSpPr/>
          <p:nvPr/>
        </p:nvSpPr>
        <p:spPr>
          <a:xfrm>
            <a:off x="4537656" y="935499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0880" y="887883"/>
            <a:ext cx="7615665" cy="65228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129015" y="2413519"/>
            <a:ext cx="630555" cy="312420"/>
            <a:chOff x="1129015" y="2413519"/>
            <a:chExt cx="630555" cy="312420"/>
          </a:xfrm>
        </p:grpSpPr>
        <p:sp>
          <p:nvSpPr>
            <p:cNvPr id="4" name="object 4"/>
            <p:cNvSpPr/>
            <p:nvPr/>
          </p:nvSpPr>
          <p:spPr>
            <a:xfrm>
              <a:off x="1129015" y="2413519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19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19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19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19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19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19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19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46740" y="2537731"/>
              <a:ext cx="220094" cy="18784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06488" y="2673274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5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938790" y="2435311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30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154957" y="2673274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5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129015" y="3045910"/>
            <a:ext cx="630555" cy="312420"/>
            <a:chOff x="1129015" y="3045910"/>
            <a:chExt cx="630555" cy="312420"/>
          </a:xfrm>
        </p:grpSpPr>
        <p:sp>
          <p:nvSpPr>
            <p:cNvPr id="10" name="object 10"/>
            <p:cNvSpPr/>
            <p:nvPr/>
          </p:nvSpPr>
          <p:spPr>
            <a:xfrm>
              <a:off x="1129015" y="3045910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740" y="3170122"/>
              <a:ext cx="220094" cy="1878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06488" y="3305665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1924413" y="3067701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154957" y="3305665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130744" y="3687603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89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89"/>
                </a:lnTo>
                <a:lnTo>
                  <a:pt x="0" y="112306"/>
                </a:lnTo>
                <a:lnTo>
                  <a:pt x="17437" y="112306"/>
                </a:lnTo>
                <a:lnTo>
                  <a:pt x="17437" y="109689"/>
                </a:lnTo>
                <a:lnTo>
                  <a:pt x="20599" y="83045"/>
                </a:lnTo>
                <a:lnTo>
                  <a:pt x="30949" y="45478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55"/>
                </a:lnTo>
                <a:lnTo>
                  <a:pt x="118986" y="275297"/>
                </a:lnTo>
                <a:lnTo>
                  <a:pt x="55791" y="282714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14"/>
                </a:lnTo>
                <a:lnTo>
                  <a:pt x="214426" y="282714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16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33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17" y="109105"/>
                </a:lnTo>
                <a:lnTo>
                  <a:pt x="265417" y="112306"/>
                </a:lnTo>
                <a:lnTo>
                  <a:pt x="282854" y="112306"/>
                </a:lnTo>
                <a:lnTo>
                  <a:pt x="282854" y="109689"/>
                </a:lnTo>
                <a:close/>
              </a:path>
              <a:path w="628650" h="302895">
                <a:moveTo>
                  <a:pt x="535203" y="282714"/>
                </a:moveTo>
                <a:lnTo>
                  <a:pt x="520090" y="282714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72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66"/>
                </a:lnTo>
                <a:lnTo>
                  <a:pt x="407936" y="118287"/>
                </a:lnTo>
                <a:lnTo>
                  <a:pt x="392899" y="128511"/>
                </a:lnTo>
                <a:lnTo>
                  <a:pt x="379171" y="142811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52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32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6009"/>
                </a:lnTo>
                <a:lnTo>
                  <a:pt x="334137" y="27317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34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14"/>
                </a:lnTo>
                <a:lnTo>
                  <a:pt x="316852" y="282714"/>
                </a:lnTo>
                <a:lnTo>
                  <a:pt x="309880" y="282714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36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14"/>
                </a:lnTo>
                <a:lnTo>
                  <a:pt x="399364" y="282714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50"/>
                </a:lnTo>
                <a:lnTo>
                  <a:pt x="386041" y="159397"/>
                </a:lnTo>
                <a:lnTo>
                  <a:pt x="414807" y="130390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95"/>
                </a:lnTo>
                <a:lnTo>
                  <a:pt x="464489" y="260261"/>
                </a:lnTo>
                <a:lnTo>
                  <a:pt x="437578" y="282714"/>
                </a:lnTo>
                <a:lnTo>
                  <a:pt x="430606" y="282714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36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14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37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37" y="290410"/>
                </a:lnTo>
                <a:lnTo>
                  <a:pt x="588518" y="300291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87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938790" y="3700092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29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57" y="393805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217485" y="4315491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39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34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85" y="44894"/>
                </a:lnTo>
                <a:lnTo>
                  <a:pt x="116357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74" y="103479"/>
                </a:lnTo>
                <a:lnTo>
                  <a:pt x="246595" y="157327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72" y="18415"/>
                </a:lnTo>
                <a:lnTo>
                  <a:pt x="189141" y="12636"/>
                </a:lnTo>
                <a:lnTo>
                  <a:pt x="182753" y="10896"/>
                </a:lnTo>
                <a:lnTo>
                  <a:pt x="176657" y="10020"/>
                </a:lnTo>
                <a:lnTo>
                  <a:pt x="87591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29" y="30657"/>
                </a:lnTo>
                <a:lnTo>
                  <a:pt x="44881" y="36169"/>
                </a:lnTo>
                <a:lnTo>
                  <a:pt x="44881" y="280670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591" y="307263"/>
                </a:lnTo>
                <a:lnTo>
                  <a:pt x="172910" y="306362"/>
                </a:lnTo>
                <a:lnTo>
                  <a:pt x="227495" y="289496"/>
                </a:lnTo>
                <a:lnTo>
                  <a:pt x="264541" y="256705"/>
                </a:lnTo>
                <a:lnTo>
                  <a:pt x="288734" y="212242"/>
                </a:lnTo>
                <a:lnTo>
                  <a:pt x="294779" y="187401"/>
                </a:lnTo>
                <a:lnTo>
                  <a:pt x="296799" y="160820"/>
                </a:lnTo>
                <a:close/>
              </a:path>
              <a:path w="542289" h="307339">
                <a:moveTo>
                  <a:pt x="483323" y="25565"/>
                </a:moveTo>
                <a:lnTo>
                  <a:pt x="447154" y="0"/>
                </a:lnTo>
                <a:lnTo>
                  <a:pt x="443369" y="431"/>
                </a:lnTo>
                <a:lnTo>
                  <a:pt x="437413" y="431"/>
                </a:lnTo>
                <a:lnTo>
                  <a:pt x="395719" y="16129"/>
                </a:lnTo>
                <a:lnTo>
                  <a:pt x="367830" y="57086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72" y="119418"/>
                </a:lnTo>
                <a:lnTo>
                  <a:pt x="335572" y="139458"/>
                </a:lnTo>
                <a:lnTo>
                  <a:pt x="366522" y="139458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73"/>
                </a:lnTo>
                <a:lnTo>
                  <a:pt x="364947" y="306031"/>
                </a:lnTo>
                <a:lnTo>
                  <a:pt x="384822" y="305955"/>
                </a:lnTo>
                <a:lnTo>
                  <a:pt x="422414" y="306273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093" y="307263"/>
                </a:lnTo>
                <a:lnTo>
                  <a:pt x="444093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48" y="287502"/>
                </a:lnTo>
                <a:lnTo>
                  <a:pt x="423900" y="286918"/>
                </a:lnTo>
                <a:lnTo>
                  <a:pt x="414604" y="286626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39" y="284454"/>
                </a:lnTo>
                <a:lnTo>
                  <a:pt x="404152" y="282994"/>
                </a:lnTo>
                <a:lnTo>
                  <a:pt x="402983" y="281838"/>
                </a:lnTo>
                <a:lnTo>
                  <a:pt x="402259" y="280670"/>
                </a:lnTo>
                <a:lnTo>
                  <a:pt x="402069" y="275882"/>
                </a:lnTo>
                <a:lnTo>
                  <a:pt x="401929" y="262369"/>
                </a:lnTo>
                <a:lnTo>
                  <a:pt x="401828" y="139458"/>
                </a:lnTo>
                <a:lnTo>
                  <a:pt x="448894" y="139458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33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51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65"/>
                </a:lnTo>
                <a:close/>
              </a:path>
              <a:path w="542289" h="307339">
                <a:moveTo>
                  <a:pt x="541731" y="280670"/>
                </a:moveTo>
                <a:lnTo>
                  <a:pt x="541439" y="272834"/>
                </a:lnTo>
                <a:lnTo>
                  <a:pt x="538683" y="266585"/>
                </a:lnTo>
                <a:lnTo>
                  <a:pt x="528218" y="257289"/>
                </a:lnTo>
                <a:lnTo>
                  <a:pt x="522122" y="254965"/>
                </a:lnTo>
                <a:lnTo>
                  <a:pt x="507593" y="254965"/>
                </a:lnTo>
                <a:lnTo>
                  <a:pt x="501345" y="257568"/>
                </a:lnTo>
                <a:lnTo>
                  <a:pt x="491464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58"/>
                </a:lnTo>
                <a:lnTo>
                  <a:pt x="491896" y="294906"/>
                </a:lnTo>
                <a:lnTo>
                  <a:pt x="501777" y="304787"/>
                </a:lnTo>
                <a:lnTo>
                  <a:pt x="508025" y="307263"/>
                </a:lnTo>
                <a:lnTo>
                  <a:pt x="523138" y="307263"/>
                </a:lnTo>
                <a:lnTo>
                  <a:pt x="529386" y="304647"/>
                </a:lnTo>
                <a:lnTo>
                  <a:pt x="539267" y="294182"/>
                </a:lnTo>
                <a:lnTo>
                  <a:pt x="541731" y="287934"/>
                </a:lnTo>
                <a:lnTo>
                  <a:pt x="541731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1938790" y="4332481"/>
            <a:ext cx="150495" cy="290830"/>
          </a:xfrm>
          <a:custGeom>
            <a:avLst/>
            <a:gdLst/>
            <a:ahLst/>
            <a:cxnLst/>
            <a:rect l="l" t="t" r="r" b="b"/>
            <a:pathLst>
              <a:path w="150494" h="290829">
                <a:moveTo>
                  <a:pt x="149925" y="290263"/>
                </a:moveTo>
                <a:lnTo>
                  <a:pt x="145131" y="290263"/>
                </a:lnTo>
                <a:lnTo>
                  <a:pt x="137368" y="289691"/>
                </a:lnTo>
                <a:lnTo>
                  <a:pt x="123231" y="289282"/>
                </a:lnTo>
                <a:lnTo>
                  <a:pt x="75834" y="288955"/>
                </a:lnTo>
                <a:lnTo>
                  <a:pt x="29091" y="289282"/>
                </a:lnTo>
                <a:lnTo>
                  <a:pt x="15117" y="289691"/>
                </a:lnTo>
                <a:lnTo>
                  <a:pt x="7409" y="290263"/>
                </a:lnTo>
                <a:lnTo>
                  <a:pt x="2179" y="290263"/>
                </a:lnTo>
                <a:lnTo>
                  <a:pt x="2179" y="270215"/>
                </a:lnTo>
                <a:lnTo>
                  <a:pt x="34721" y="270215"/>
                </a:lnTo>
                <a:lnTo>
                  <a:pt x="38353" y="270069"/>
                </a:lnTo>
                <a:lnTo>
                  <a:pt x="43583" y="269488"/>
                </a:lnTo>
                <a:lnTo>
                  <a:pt x="51718" y="267600"/>
                </a:lnTo>
                <a:lnTo>
                  <a:pt x="55495" y="263968"/>
                </a:lnTo>
                <a:lnTo>
                  <a:pt x="56367" y="263387"/>
                </a:lnTo>
                <a:lnTo>
                  <a:pt x="56657" y="263677"/>
                </a:lnTo>
                <a:lnTo>
                  <a:pt x="56657" y="38353"/>
                </a:lnTo>
                <a:lnTo>
                  <a:pt x="46924" y="41985"/>
                </a:lnTo>
                <a:lnTo>
                  <a:pt x="41113" y="43437"/>
                </a:lnTo>
                <a:lnTo>
                  <a:pt x="27729" y="45898"/>
                </a:lnTo>
                <a:lnTo>
                  <a:pt x="15090" y="47423"/>
                </a:lnTo>
                <a:lnTo>
                  <a:pt x="8280" y="47941"/>
                </a:lnTo>
                <a:lnTo>
                  <a:pt x="0" y="47941"/>
                </a:lnTo>
                <a:lnTo>
                  <a:pt x="0" y="27893"/>
                </a:lnTo>
                <a:lnTo>
                  <a:pt x="8280" y="27893"/>
                </a:lnTo>
                <a:lnTo>
                  <a:pt x="18332" y="27157"/>
                </a:lnTo>
                <a:lnTo>
                  <a:pt x="61016" y="15907"/>
                </a:lnTo>
                <a:lnTo>
                  <a:pt x="83388" y="435"/>
                </a:lnTo>
                <a:lnTo>
                  <a:pt x="85132" y="0"/>
                </a:lnTo>
                <a:lnTo>
                  <a:pt x="90652" y="0"/>
                </a:lnTo>
                <a:lnTo>
                  <a:pt x="93122" y="871"/>
                </a:lnTo>
                <a:lnTo>
                  <a:pt x="95446" y="2614"/>
                </a:lnTo>
                <a:lnTo>
                  <a:pt x="95446" y="132928"/>
                </a:lnTo>
                <a:lnTo>
                  <a:pt x="95882" y="263677"/>
                </a:lnTo>
                <a:lnTo>
                  <a:pt x="149925" y="270215"/>
                </a:lnTo>
                <a:lnTo>
                  <a:pt x="149925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54957" y="4570445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129015" y="4943082"/>
            <a:ext cx="630555" cy="312420"/>
            <a:chOff x="1129015" y="4943082"/>
            <a:chExt cx="630555" cy="312420"/>
          </a:xfrm>
        </p:grpSpPr>
        <p:sp>
          <p:nvSpPr>
            <p:cNvPr id="22" name="object 22"/>
            <p:cNvSpPr/>
            <p:nvPr/>
          </p:nvSpPr>
          <p:spPr>
            <a:xfrm>
              <a:off x="1129015" y="4943082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46740" y="5067293"/>
              <a:ext cx="220094" cy="18784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706488" y="5202837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1920916" y="4965308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154957" y="520283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1130744" y="5584780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99" y="83032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01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17" y="109093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5">
                <a:moveTo>
                  <a:pt x="535203" y="282702"/>
                </a:moveTo>
                <a:lnTo>
                  <a:pt x="520090" y="282702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59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09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79"/>
                </a:lnTo>
                <a:lnTo>
                  <a:pt x="377863" y="279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20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41"/>
                </a:lnTo>
                <a:lnTo>
                  <a:pt x="343725" y="39649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59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52" y="282702"/>
                </a:lnTo>
                <a:lnTo>
                  <a:pt x="309880" y="282702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41" y="159385"/>
                </a:lnTo>
                <a:lnTo>
                  <a:pt x="414807" y="130378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78" y="282702"/>
                </a:lnTo>
                <a:lnTo>
                  <a:pt x="430606" y="282702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5">
                <a:moveTo>
                  <a:pt x="628472" y="276161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37" y="290398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74"/>
                </a:lnTo>
                <a:lnTo>
                  <a:pt x="628472" y="283425"/>
                </a:lnTo>
                <a:lnTo>
                  <a:pt x="628472" y="2761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1924393" y="5597263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154957" y="5835226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1217485" y="6212668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32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49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34"/>
                </a:lnTo>
                <a:lnTo>
                  <a:pt x="88963" y="120180"/>
                </a:lnTo>
                <a:lnTo>
                  <a:pt x="89077" y="89636"/>
                </a:lnTo>
                <a:lnTo>
                  <a:pt x="89585" y="44881"/>
                </a:lnTo>
                <a:lnTo>
                  <a:pt x="116357" y="29629"/>
                </a:lnTo>
                <a:lnTo>
                  <a:pt x="142951" y="29629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74" y="103479"/>
                </a:lnTo>
                <a:lnTo>
                  <a:pt x="246595" y="157327"/>
                </a:lnTo>
                <a:lnTo>
                  <a:pt x="246659" y="160820"/>
                </a:lnTo>
                <a:lnTo>
                  <a:pt x="246659" y="43332"/>
                </a:lnTo>
                <a:lnTo>
                  <a:pt x="207772" y="18402"/>
                </a:lnTo>
                <a:lnTo>
                  <a:pt x="189141" y="12636"/>
                </a:lnTo>
                <a:lnTo>
                  <a:pt x="182753" y="10883"/>
                </a:lnTo>
                <a:lnTo>
                  <a:pt x="176657" y="10020"/>
                </a:lnTo>
                <a:lnTo>
                  <a:pt x="87591" y="9588"/>
                </a:lnTo>
                <a:lnTo>
                  <a:pt x="0" y="9588"/>
                </a:lnTo>
                <a:lnTo>
                  <a:pt x="0" y="29629"/>
                </a:lnTo>
                <a:lnTo>
                  <a:pt x="14376" y="29629"/>
                </a:lnTo>
                <a:lnTo>
                  <a:pt x="29629" y="30645"/>
                </a:lnTo>
                <a:lnTo>
                  <a:pt x="44881" y="36169"/>
                </a:lnTo>
                <a:lnTo>
                  <a:pt x="44881" y="280670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51"/>
                </a:lnTo>
                <a:lnTo>
                  <a:pt x="87591" y="307251"/>
                </a:lnTo>
                <a:lnTo>
                  <a:pt x="172910" y="306362"/>
                </a:lnTo>
                <a:lnTo>
                  <a:pt x="227495" y="289496"/>
                </a:lnTo>
                <a:lnTo>
                  <a:pt x="264541" y="256692"/>
                </a:lnTo>
                <a:lnTo>
                  <a:pt x="288734" y="212242"/>
                </a:lnTo>
                <a:lnTo>
                  <a:pt x="294779" y="187401"/>
                </a:lnTo>
                <a:lnTo>
                  <a:pt x="296799" y="160820"/>
                </a:lnTo>
                <a:close/>
              </a:path>
              <a:path w="542289" h="307340">
                <a:moveTo>
                  <a:pt x="483323" y="25565"/>
                </a:moveTo>
                <a:lnTo>
                  <a:pt x="447154" y="0"/>
                </a:lnTo>
                <a:lnTo>
                  <a:pt x="443369" y="431"/>
                </a:lnTo>
                <a:lnTo>
                  <a:pt x="437413" y="431"/>
                </a:lnTo>
                <a:lnTo>
                  <a:pt x="395719" y="16116"/>
                </a:lnTo>
                <a:lnTo>
                  <a:pt x="367830" y="57086"/>
                </a:lnTo>
                <a:lnTo>
                  <a:pt x="366522" y="90652"/>
                </a:lnTo>
                <a:lnTo>
                  <a:pt x="366522" y="119405"/>
                </a:lnTo>
                <a:lnTo>
                  <a:pt x="335572" y="119405"/>
                </a:lnTo>
                <a:lnTo>
                  <a:pt x="335572" y="139458"/>
                </a:lnTo>
                <a:lnTo>
                  <a:pt x="366522" y="139458"/>
                </a:lnTo>
                <a:lnTo>
                  <a:pt x="366522" y="209626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51"/>
                </a:lnTo>
                <a:lnTo>
                  <a:pt x="336016" y="307251"/>
                </a:lnTo>
                <a:lnTo>
                  <a:pt x="340537" y="306679"/>
                </a:lnTo>
                <a:lnTo>
                  <a:pt x="350177" y="306273"/>
                </a:lnTo>
                <a:lnTo>
                  <a:pt x="364947" y="306031"/>
                </a:lnTo>
                <a:lnTo>
                  <a:pt x="384822" y="305943"/>
                </a:lnTo>
                <a:lnTo>
                  <a:pt x="422414" y="306273"/>
                </a:lnTo>
                <a:lnTo>
                  <a:pt x="433781" y="306679"/>
                </a:lnTo>
                <a:lnTo>
                  <a:pt x="440182" y="307251"/>
                </a:lnTo>
                <a:lnTo>
                  <a:pt x="444093" y="307251"/>
                </a:lnTo>
                <a:lnTo>
                  <a:pt x="444093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48" y="287502"/>
                </a:lnTo>
                <a:lnTo>
                  <a:pt x="423900" y="286918"/>
                </a:lnTo>
                <a:lnTo>
                  <a:pt x="414604" y="286626"/>
                </a:lnTo>
                <a:lnTo>
                  <a:pt x="413448" y="286042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39" y="284441"/>
                </a:lnTo>
                <a:lnTo>
                  <a:pt x="404152" y="282994"/>
                </a:lnTo>
                <a:lnTo>
                  <a:pt x="402983" y="281825"/>
                </a:lnTo>
                <a:lnTo>
                  <a:pt x="402259" y="280670"/>
                </a:lnTo>
                <a:lnTo>
                  <a:pt x="402069" y="275869"/>
                </a:lnTo>
                <a:lnTo>
                  <a:pt x="401929" y="262369"/>
                </a:lnTo>
                <a:lnTo>
                  <a:pt x="401828" y="139458"/>
                </a:lnTo>
                <a:lnTo>
                  <a:pt x="448894" y="139458"/>
                </a:lnTo>
                <a:lnTo>
                  <a:pt x="448894" y="119405"/>
                </a:lnTo>
                <a:lnTo>
                  <a:pt x="400519" y="119405"/>
                </a:lnTo>
                <a:lnTo>
                  <a:pt x="400519" y="90652"/>
                </a:lnTo>
                <a:lnTo>
                  <a:pt x="403567" y="49237"/>
                </a:lnTo>
                <a:lnTo>
                  <a:pt x="432041" y="16116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64"/>
                </a:lnTo>
                <a:lnTo>
                  <a:pt x="438873" y="28181"/>
                </a:lnTo>
                <a:lnTo>
                  <a:pt x="438873" y="40665"/>
                </a:lnTo>
                <a:lnTo>
                  <a:pt x="440905" y="46050"/>
                </a:lnTo>
                <a:lnTo>
                  <a:pt x="449033" y="54178"/>
                </a:lnTo>
                <a:lnTo>
                  <a:pt x="454418" y="56210"/>
                </a:lnTo>
                <a:lnTo>
                  <a:pt x="467779" y="56210"/>
                </a:lnTo>
                <a:lnTo>
                  <a:pt x="473151" y="54178"/>
                </a:lnTo>
                <a:lnTo>
                  <a:pt x="481291" y="46050"/>
                </a:lnTo>
                <a:lnTo>
                  <a:pt x="483323" y="40665"/>
                </a:lnTo>
                <a:lnTo>
                  <a:pt x="483323" y="25565"/>
                </a:lnTo>
                <a:close/>
              </a:path>
              <a:path w="542289" h="307340">
                <a:moveTo>
                  <a:pt x="541731" y="280670"/>
                </a:moveTo>
                <a:lnTo>
                  <a:pt x="541439" y="272821"/>
                </a:lnTo>
                <a:lnTo>
                  <a:pt x="538683" y="266573"/>
                </a:lnTo>
                <a:lnTo>
                  <a:pt x="528218" y="257276"/>
                </a:lnTo>
                <a:lnTo>
                  <a:pt x="522122" y="254952"/>
                </a:lnTo>
                <a:lnTo>
                  <a:pt x="507593" y="254952"/>
                </a:lnTo>
                <a:lnTo>
                  <a:pt x="501345" y="257568"/>
                </a:lnTo>
                <a:lnTo>
                  <a:pt x="491464" y="268033"/>
                </a:lnTo>
                <a:lnTo>
                  <a:pt x="489000" y="274129"/>
                </a:lnTo>
                <a:lnTo>
                  <a:pt x="489000" y="281101"/>
                </a:lnTo>
                <a:lnTo>
                  <a:pt x="489292" y="288658"/>
                </a:lnTo>
                <a:lnTo>
                  <a:pt x="491896" y="294906"/>
                </a:lnTo>
                <a:lnTo>
                  <a:pt x="501777" y="304787"/>
                </a:lnTo>
                <a:lnTo>
                  <a:pt x="508025" y="307251"/>
                </a:lnTo>
                <a:lnTo>
                  <a:pt x="523138" y="307251"/>
                </a:lnTo>
                <a:lnTo>
                  <a:pt x="529386" y="304634"/>
                </a:lnTo>
                <a:lnTo>
                  <a:pt x="539267" y="294182"/>
                </a:lnTo>
                <a:lnTo>
                  <a:pt x="541731" y="287934"/>
                </a:lnTo>
                <a:lnTo>
                  <a:pt x="541731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1924393" y="6229653"/>
            <a:ext cx="173990" cy="290830"/>
          </a:xfrm>
          <a:custGeom>
            <a:avLst/>
            <a:gdLst/>
            <a:ahLst/>
            <a:cxnLst/>
            <a:rect l="l" t="t" r="r" b="b"/>
            <a:pathLst>
              <a:path w="173989" h="290829">
                <a:moveTo>
                  <a:pt x="161693" y="290263"/>
                </a:moveTo>
                <a:lnTo>
                  <a:pt x="0" y="290263"/>
                </a:lnTo>
                <a:lnTo>
                  <a:pt x="0" y="274718"/>
                </a:lnTo>
                <a:lnTo>
                  <a:pt x="871" y="272539"/>
                </a:lnTo>
                <a:lnTo>
                  <a:pt x="4358" y="267890"/>
                </a:lnTo>
                <a:lnTo>
                  <a:pt x="40096" y="227648"/>
                </a:lnTo>
                <a:lnTo>
                  <a:pt x="69732" y="195397"/>
                </a:lnTo>
                <a:lnTo>
                  <a:pt x="85568" y="177237"/>
                </a:lnTo>
                <a:lnTo>
                  <a:pt x="89635" y="172298"/>
                </a:lnTo>
                <a:lnTo>
                  <a:pt x="97626" y="161547"/>
                </a:lnTo>
                <a:lnTo>
                  <a:pt x="106342" y="150506"/>
                </a:lnTo>
                <a:lnTo>
                  <a:pt x="109393" y="145858"/>
                </a:lnTo>
                <a:lnTo>
                  <a:pt x="112880" y="138303"/>
                </a:lnTo>
                <a:lnTo>
                  <a:pt x="120289" y="124792"/>
                </a:lnTo>
                <a:lnTo>
                  <a:pt x="122177" y="120144"/>
                </a:lnTo>
                <a:lnTo>
                  <a:pt x="127262" y="98352"/>
                </a:lnTo>
                <a:lnTo>
                  <a:pt x="127698" y="93558"/>
                </a:lnTo>
                <a:lnTo>
                  <a:pt x="127698" y="88037"/>
                </a:lnTo>
                <a:lnTo>
                  <a:pt x="112880" y="40532"/>
                </a:lnTo>
                <a:lnTo>
                  <a:pt x="70604" y="20484"/>
                </a:lnTo>
                <a:lnTo>
                  <a:pt x="63631" y="20947"/>
                </a:lnTo>
                <a:lnTo>
                  <a:pt x="27166" y="46924"/>
                </a:lnTo>
                <a:lnTo>
                  <a:pt x="25714" y="49684"/>
                </a:lnTo>
                <a:lnTo>
                  <a:pt x="25714" y="50846"/>
                </a:lnTo>
                <a:lnTo>
                  <a:pt x="33123" y="50992"/>
                </a:lnTo>
                <a:lnTo>
                  <a:pt x="38498" y="53026"/>
                </a:lnTo>
                <a:lnTo>
                  <a:pt x="49975" y="90507"/>
                </a:lnTo>
                <a:lnTo>
                  <a:pt x="11622" y="100676"/>
                </a:lnTo>
                <a:lnTo>
                  <a:pt x="0" y="83824"/>
                </a:lnTo>
                <a:lnTo>
                  <a:pt x="0" y="76270"/>
                </a:lnTo>
                <a:lnTo>
                  <a:pt x="12993" y="34512"/>
                </a:lnTo>
                <a:lnTo>
                  <a:pt x="49030" y="5665"/>
                </a:lnTo>
                <a:lnTo>
                  <a:pt x="80628" y="0"/>
                </a:lnTo>
                <a:lnTo>
                  <a:pt x="99641" y="1525"/>
                </a:lnTo>
                <a:lnTo>
                  <a:pt x="146874" y="24406"/>
                </a:lnTo>
                <a:lnTo>
                  <a:pt x="172044" y="69106"/>
                </a:lnTo>
                <a:lnTo>
                  <a:pt x="173896" y="87601"/>
                </a:lnTo>
                <a:lnTo>
                  <a:pt x="173351" y="96863"/>
                </a:lnTo>
                <a:lnTo>
                  <a:pt x="155591" y="139247"/>
                </a:lnTo>
                <a:lnTo>
                  <a:pt x="129441" y="167358"/>
                </a:lnTo>
                <a:lnTo>
                  <a:pt x="100785" y="192800"/>
                </a:lnTo>
                <a:lnTo>
                  <a:pt x="78994" y="212848"/>
                </a:lnTo>
                <a:lnTo>
                  <a:pt x="40096" y="249730"/>
                </a:lnTo>
                <a:lnTo>
                  <a:pt x="73219" y="250166"/>
                </a:lnTo>
                <a:lnTo>
                  <a:pt x="103428" y="250030"/>
                </a:lnTo>
                <a:lnTo>
                  <a:pt x="146003" y="247987"/>
                </a:lnTo>
                <a:lnTo>
                  <a:pt x="156463" y="209198"/>
                </a:lnTo>
                <a:lnTo>
                  <a:pt x="156463" y="207891"/>
                </a:lnTo>
                <a:lnTo>
                  <a:pt x="173896" y="207891"/>
                </a:lnTo>
                <a:lnTo>
                  <a:pt x="173896" y="209198"/>
                </a:lnTo>
                <a:lnTo>
                  <a:pt x="165860" y="265747"/>
                </a:lnTo>
                <a:lnTo>
                  <a:pt x="163981" y="278059"/>
                </a:lnTo>
                <a:lnTo>
                  <a:pt x="162592" y="285795"/>
                </a:lnTo>
                <a:lnTo>
                  <a:pt x="161693" y="288955"/>
                </a:lnTo>
                <a:lnTo>
                  <a:pt x="161693" y="29026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2154957" y="646761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/>
          <p:cNvGrpSpPr/>
          <p:nvPr/>
        </p:nvGrpSpPr>
        <p:grpSpPr>
          <a:xfrm>
            <a:off x="1129015" y="6840253"/>
            <a:ext cx="630555" cy="312420"/>
            <a:chOff x="1129015" y="6840253"/>
            <a:chExt cx="630555" cy="312420"/>
          </a:xfrm>
        </p:grpSpPr>
        <p:sp>
          <p:nvSpPr>
            <p:cNvPr id="34" name="object 34"/>
            <p:cNvSpPr/>
            <p:nvPr/>
          </p:nvSpPr>
          <p:spPr>
            <a:xfrm>
              <a:off x="1129015" y="6840253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46740" y="6964464"/>
              <a:ext cx="220094" cy="18784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706488" y="7100008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/>
          <p:cNvSpPr/>
          <p:nvPr/>
        </p:nvSpPr>
        <p:spPr>
          <a:xfrm>
            <a:off x="1914822" y="6857250"/>
            <a:ext cx="193675" cy="295275"/>
          </a:xfrm>
          <a:custGeom>
            <a:avLst/>
            <a:gdLst/>
            <a:ahLst/>
            <a:cxnLst/>
            <a:rect l="l" t="t" r="r" b="b"/>
            <a:pathLst>
              <a:path w="193675" h="295275">
                <a:moveTo>
                  <a:pt x="193073" y="223145"/>
                </a:moveTo>
                <a:lnTo>
                  <a:pt x="0" y="223145"/>
                </a:lnTo>
                <a:lnTo>
                  <a:pt x="0" y="203097"/>
                </a:lnTo>
                <a:lnTo>
                  <a:pt x="65810" y="102420"/>
                </a:lnTo>
                <a:lnTo>
                  <a:pt x="116039" y="26476"/>
                </a:lnTo>
                <a:lnTo>
                  <a:pt x="136996" y="0"/>
                </a:lnTo>
                <a:lnTo>
                  <a:pt x="150361" y="0"/>
                </a:lnTo>
                <a:lnTo>
                  <a:pt x="152976" y="2614"/>
                </a:lnTo>
                <a:lnTo>
                  <a:pt x="152976" y="57529"/>
                </a:lnTo>
                <a:lnTo>
                  <a:pt x="115495" y="57529"/>
                </a:lnTo>
                <a:lnTo>
                  <a:pt x="20048" y="202661"/>
                </a:lnTo>
                <a:lnTo>
                  <a:pt x="193073" y="203097"/>
                </a:lnTo>
                <a:lnTo>
                  <a:pt x="193073" y="223145"/>
                </a:lnTo>
                <a:close/>
              </a:path>
              <a:path w="193675" h="295275">
                <a:moveTo>
                  <a:pt x="152976" y="203097"/>
                </a:moveTo>
                <a:lnTo>
                  <a:pt x="115495" y="203097"/>
                </a:lnTo>
                <a:lnTo>
                  <a:pt x="115495" y="57529"/>
                </a:lnTo>
                <a:lnTo>
                  <a:pt x="152976" y="57529"/>
                </a:lnTo>
                <a:lnTo>
                  <a:pt x="152976" y="203097"/>
                </a:lnTo>
                <a:close/>
              </a:path>
              <a:path w="193675" h="295275">
                <a:moveTo>
                  <a:pt x="180433" y="275009"/>
                </a:moveTo>
                <a:lnTo>
                  <a:pt x="97916" y="275009"/>
                </a:lnTo>
                <a:lnTo>
                  <a:pt x="100386" y="274718"/>
                </a:lnTo>
                <a:lnTo>
                  <a:pt x="106197" y="273556"/>
                </a:lnTo>
                <a:lnTo>
                  <a:pt x="112880" y="260045"/>
                </a:lnTo>
                <a:lnTo>
                  <a:pt x="112880" y="223145"/>
                </a:lnTo>
                <a:lnTo>
                  <a:pt x="152976" y="223145"/>
                </a:lnTo>
                <a:lnTo>
                  <a:pt x="153049" y="268471"/>
                </a:lnTo>
                <a:lnTo>
                  <a:pt x="153848" y="270069"/>
                </a:lnTo>
                <a:lnTo>
                  <a:pt x="155591" y="271522"/>
                </a:lnTo>
                <a:lnTo>
                  <a:pt x="157915" y="273556"/>
                </a:lnTo>
                <a:lnTo>
                  <a:pt x="166196" y="274718"/>
                </a:lnTo>
                <a:lnTo>
                  <a:pt x="180433" y="275009"/>
                </a:lnTo>
                <a:close/>
              </a:path>
              <a:path w="193675" h="295275">
                <a:moveTo>
                  <a:pt x="74527" y="295057"/>
                </a:moveTo>
                <a:lnTo>
                  <a:pt x="70604" y="295057"/>
                </a:lnTo>
                <a:lnTo>
                  <a:pt x="70604" y="275009"/>
                </a:lnTo>
                <a:lnTo>
                  <a:pt x="193073" y="275009"/>
                </a:lnTo>
                <a:lnTo>
                  <a:pt x="193073" y="293749"/>
                </a:lnTo>
                <a:lnTo>
                  <a:pt x="132928" y="293749"/>
                </a:lnTo>
                <a:lnTo>
                  <a:pt x="110319" y="293831"/>
                </a:lnTo>
                <a:lnTo>
                  <a:pt x="93049" y="294076"/>
                </a:lnTo>
                <a:lnTo>
                  <a:pt x="81118" y="294485"/>
                </a:lnTo>
                <a:lnTo>
                  <a:pt x="74527" y="295057"/>
                </a:lnTo>
                <a:close/>
              </a:path>
              <a:path w="193675" h="295275">
                <a:moveTo>
                  <a:pt x="193073" y="295057"/>
                </a:moveTo>
                <a:lnTo>
                  <a:pt x="189150" y="295057"/>
                </a:lnTo>
                <a:lnTo>
                  <a:pt x="182694" y="294485"/>
                </a:lnTo>
                <a:lnTo>
                  <a:pt x="171172" y="294076"/>
                </a:lnTo>
                <a:lnTo>
                  <a:pt x="154583" y="293831"/>
                </a:lnTo>
                <a:lnTo>
                  <a:pt x="132928" y="293749"/>
                </a:lnTo>
                <a:lnTo>
                  <a:pt x="193073" y="293749"/>
                </a:lnTo>
                <a:lnTo>
                  <a:pt x="193073" y="29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2154957" y="710000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1130744" y="7481944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89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89"/>
                </a:lnTo>
                <a:lnTo>
                  <a:pt x="0" y="112306"/>
                </a:lnTo>
                <a:lnTo>
                  <a:pt x="17437" y="112306"/>
                </a:lnTo>
                <a:lnTo>
                  <a:pt x="17437" y="109689"/>
                </a:lnTo>
                <a:lnTo>
                  <a:pt x="20599" y="83045"/>
                </a:lnTo>
                <a:lnTo>
                  <a:pt x="30949" y="45478"/>
                </a:lnTo>
                <a:lnTo>
                  <a:pt x="67640" y="28981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55"/>
                </a:lnTo>
                <a:lnTo>
                  <a:pt x="118986" y="275297"/>
                </a:lnTo>
                <a:lnTo>
                  <a:pt x="55791" y="282714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14"/>
                </a:lnTo>
                <a:lnTo>
                  <a:pt x="214426" y="282714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16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33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17" y="109105"/>
                </a:lnTo>
                <a:lnTo>
                  <a:pt x="265417" y="112306"/>
                </a:lnTo>
                <a:lnTo>
                  <a:pt x="282854" y="112306"/>
                </a:lnTo>
                <a:lnTo>
                  <a:pt x="282854" y="109689"/>
                </a:lnTo>
                <a:close/>
              </a:path>
              <a:path w="628650" h="302895">
                <a:moveTo>
                  <a:pt x="535203" y="282714"/>
                </a:moveTo>
                <a:lnTo>
                  <a:pt x="520090" y="282714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72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66"/>
                </a:lnTo>
                <a:lnTo>
                  <a:pt x="407936" y="118287"/>
                </a:lnTo>
                <a:lnTo>
                  <a:pt x="392899" y="128511"/>
                </a:lnTo>
                <a:lnTo>
                  <a:pt x="379171" y="142811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52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32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6009"/>
                </a:lnTo>
                <a:lnTo>
                  <a:pt x="334137" y="27317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54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72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34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82"/>
                </a:lnTo>
                <a:lnTo>
                  <a:pt x="334276" y="282714"/>
                </a:lnTo>
                <a:lnTo>
                  <a:pt x="316852" y="282714"/>
                </a:lnTo>
                <a:lnTo>
                  <a:pt x="309880" y="282714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36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14"/>
                </a:lnTo>
                <a:lnTo>
                  <a:pt x="399364" y="282714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50"/>
                </a:lnTo>
                <a:lnTo>
                  <a:pt x="386041" y="159397"/>
                </a:lnTo>
                <a:lnTo>
                  <a:pt x="414807" y="130390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95"/>
                </a:lnTo>
                <a:lnTo>
                  <a:pt x="464489" y="260261"/>
                </a:lnTo>
                <a:lnTo>
                  <a:pt x="437578" y="282714"/>
                </a:lnTo>
                <a:lnTo>
                  <a:pt x="430606" y="282714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36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14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37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37" y="290410"/>
                </a:lnTo>
                <a:lnTo>
                  <a:pt x="588518" y="300291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87"/>
                </a:lnTo>
                <a:lnTo>
                  <a:pt x="628472" y="283438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1920916" y="7494870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154957" y="773239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217485" y="8109832"/>
            <a:ext cx="542290" cy="307340"/>
          </a:xfrm>
          <a:custGeom>
            <a:avLst/>
            <a:gdLst/>
            <a:ahLst/>
            <a:cxnLst/>
            <a:rect l="l" t="t" r="r" b="b"/>
            <a:pathLst>
              <a:path w="542289" h="307340">
                <a:moveTo>
                  <a:pt x="296799" y="160820"/>
                </a:moveTo>
                <a:lnTo>
                  <a:pt x="290830" y="116039"/>
                </a:lnTo>
                <a:lnTo>
                  <a:pt x="275767" y="77901"/>
                </a:lnTo>
                <a:lnTo>
                  <a:pt x="246659" y="43345"/>
                </a:lnTo>
                <a:lnTo>
                  <a:pt x="246659" y="160820"/>
                </a:lnTo>
                <a:lnTo>
                  <a:pt x="246240" y="178498"/>
                </a:lnTo>
                <a:lnTo>
                  <a:pt x="239699" y="224015"/>
                </a:lnTo>
                <a:lnTo>
                  <a:pt x="212674" y="265861"/>
                </a:lnTo>
                <a:lnTo>
                  <a:pt x="162585" y="285877"/>
                </a:lnTo>
                <a:lnTo>
                  <a:pt x="140766" y="287210"/>
                </a:lnTo>
                <a:lnTo>
                  <a:pt x="135978" y="287210"/>
                </a:lnTo>
                <a:lnTo>
                  <a:pt x="96316" y="286346"/>
                </a:lnTo>
                <a:lnTo>
                  <a:pt x="88963" y="120180"/>
                </a:lnTo>
                <a:lnTo>
                  <a:pt x="89077" y="89649"/>
                </a:lnTo>
                <a:lnTo>
                  <a:pt x="89585" y="44894"/>
                </a:lnTo>
                <a:lnTo>
                  <a:pt x="116357" y="29641"/>
                </a:lnTo>
                <a:lnTo>
                  <a:pt x="142951" y="29641"/>
                </a:lnTo>
                <a:lnTo>
                  <a:pt x="190512" y="38214"/>
                </a:lnTo>
                <a:lnTo>
                  <a:pt x="223799" y="64389"/>
                </a:lnTo>
                <a:lnTo>
                  <a:pt x="241274" y="103479"/>
                </a:lnTo>
                <a:lnTo>
                  <a:pt x="246595" y="157340"/>
                </a:lnTo>
                <a:lnTo>
                  <a:pt x="246659" y="160820"/>
                </a:lnTo>
                <a:lnTo>
                  <a:pt x="246659" y="43345"/>
                </a:lnTo>
                <a:lnTo>
                  <a:pt x="207772" y="18415"/>
                </a:lnTo>
                <a:lnTo>
                  <a:pt x="189141" y="12636"/>
                </a:lnTo>
                <a:lnTo>
                  <a:pt x="182753" y="10896"/>
                </a:lnTo>
                <a:lnTo>
                  <a:pt x="176657" y="10020"/>
                </a:lnTo>
                <a:lnTo>
                  <a:pt x="87591" y="9588"/>
                </a:lnTo>
                <a:lnTo>
                  <a:pt x="0" y="9588"/>
                </a:lnTo>
                <a:lnTo>
                  <a:pt x="0" y="29641"/>
                </a:lnTo>
                <a:lnTo>
                  <a:pt x="14376" y="29641"/>
                </a:lnTo>
                <a:lnTo>
                  <a:pt x="29629" y="30657"/>
                </a:lnTo>
                <a:lnTo>
                  <a:pt x="44881" y="36169"/>
                </a:lnTo>
                <a:lnTo>
                  <a:pt x="44881" y="280670"/>
                </a:lnTo>
                <a:lnTo>
                  <a:pt x="14376" y="287210"/>
                </a:lnTo>
                <a:lnTo>
                  <a:pt x="0" y="287210"/>
                </a:lnTo>
                <a:lnTo>
                  <a:pt x="0" y="307263"/>
                </a:lnTo>
                <a:lnTo>
                  <a:pt x="87591" y="307263"/>
                </a:lnTo>
                <a:lnTo>
                  <a:pt x="172910" y="306362"/>
                </a:lnTo>
                <a:lnTo>
                  <a:pt x="227495" y="289496"/>
                </a:lnTo>
                <a:lnTo>
                  <a:pt x="264541" y="256705"/>
                </a:lnTo>
                <a:lnTo>
                  <a:pt x="288734" y="212255"/>
                </a:lnTo>
                <a:lnTo>
                  <a:pt x="294779" y="187413"/>
                </a:lnTo>
                <a:lnTo>
                  <a:pt x="296799" y="160820"/>
                </a:lnTo>
                <a:close/>
              </a:path>
              <a:path w="542289" h="307340">
                <a:moveTo>
                  <a:pt x="483323" y="25565"/>
                </a:moveTo>
                <a:lnTo>
                  <a:pt x="447154" y="0"/>
                </a:lnTo>
                <a:lnTo>
                  <a:pt x="443369" y="431"/>
                </a:lnTo>
                <a:lnTo>
                  <a:pt x="437413" y="431"/>
                </a:lnTo>
                <a:lnTo>
                  <a:pt x="395719" y="16129"/>
                </a:lnTo>
                <a:lnTo>
                  <a:pt x="367830" y="57099"/>
                </a:lnTo>
                <a:lnTo>
                  <a:pt x="366522" y="90652"/>
                </a:lnTo>
                <a:lnTo>
                  <a:pt x="366522" y="119418"/>
                </a:lnTo>
                <a:lnTo>
                  <a:pt x="335572" y="119418"/>
                </a:lnTo>
                <a:lnTo>
                  <a:pt x="335572" y="139471"/>
                </a:lnTo>
                <a:lnTo>
                  <a:pt x="366522" y="139471"/>
                </a:lnTo>
                <a:lnTo>
                  <a:pt x="366522" y="209638"/>
                </a:lnTo>
                <a:lnTo>
                  <a:pt x="366280" y="276313"/>
                </a:lnTo>
                <a:lnTo>
                  <a:pt x="347637" y="287210"/>
                </a:lnTo>
                <a:lnTo>
                  <a:pt x="332524" y="287210"/>
                </a:lnTo>
                <a:lnTo>
                  <a:pt x="332524" y="307263"/>
                </a:lnTo>
                <a:lnTo>
                  <a:pt x="336016" y="307263"/>
                </a:lnTo>
                <a:lnTo>
                  <a:pt x="340537" y="306692"/>
                </a:lnTo>
                <a:lnTo>
                  <a:pt x="350177" y="306285"/>
                </a:lnTo>
                <a:lnTo>
                  <a:pt x="364947" y="306031"/>
                </a:lnTo>
                <a:lnTo>
                  <a:pt x="384822" y="305955"/>
                </a:lnTo>
                <a:lnTo>
                  <a:pt x="422414" y="306285"/>
                </a:lnTo>
                <a:lnTo>
                  <a:pt x="433781" y="306692"/>
                </a:lnTo>
                <a:lnTo>
                  <a:pt x="440182" y="307263"/>
                </a:lnTo>
                <a:lnTo>
                  <a:pt x="444093" y="307263"/>
                </a:lnTo>
                <a:lnTo>
                  <a:pt x="444093" y="287210"/>
                </a:lnTo>
                <a:lnTo>
                  <a:pt x="430593" y="287210"/>
                </a:lnTo>
                <a:lnTo>
                  <a:pt x="430009" y="287502"/>
                </a:lnTo>
                <a:lnTo>
                  <a:pt x="428548" y="287502"/>
                </a:lnTo>
                <a:lnTo>
                  <a:pt x="423900" y="286918"/>
                </a:lnTo>
                <a:lnTo>
                  <a:pt x="414604" y="286626"/>
                </a:lnTo>
                <a:lnTo>
                  <a:pt x="413448" y="286054"/>
                </a:lnTo>
                <a:lnTo>
                  <a:pt x="412432" y="285902"/>
                </a:lnTo>
                <a:lnTo>
                  <a:pt x="409524" y="285902"/>
                </a:lnTo>
                <a:lnTo>
                  <a:pt x="408508" y="285610"/>
                </a:lnTo>
                <a:lnTo>
                  <a:pt x="407339" y="284454"/>
                </a:lnTo>
                <a:lnTo>
                  <a:pt x="404152" y="282994"/>
                </a:lnTo>
                <a:lnTo>
                  <a:pt x="402983" y="281838"/>
                </a:lnTo>
                <a:lnTo>
                  <a:pt x="402259" y="280670"/>
                </a:lnTo>
                <a:lnTo>
                  <a:pt x="402069" y="275882"/>
                </a:lnTo>
                <a:lnTo>
                  <a:pt x="401929" y="262369"/>
                </a:lnTo>
                <a:lnTo>
                  <a:pt x="401828" y="139471"/>
                </a:lnTo>
                <a:lnTo>
                  <a:pt x="448894" y="139471"/>
                </a:lnTo>
                <a:lnTo>
                  <a:pt x="448894" y="119418"/>
                </a:lnTo>
                <a:lnTo>
                  <a:pt x="400519" y="119418"/>
                </a:lnTo>
                <a:lnTo>
                  <a:pt x="400519" y="90652"/>
                </a:lnTo>
                <a:lnTo>
                  <a:pt x="403567" y="49250"/>
                </a:lnTo>
                <a:lnTo>
                  <a:pt x="432041" y="16129"/>
                </a:lnTo>
                <a:lnTo>
                  <a:pt x="443814" y="16268"/>
                </a:lnTo>
                <a:lnTo>
                  <a:pt x="444969" y="16560"/>
                </a:lnTo>
                <a:lnTo>
                  <a:pt x="446709" y="16560"/>
                </a:lnTo>
                <a:lnTo>
                  <a:pt x="441490" y="22377"/>
                </a:lnTo>
                <a:lnTo>
                  <a:pt x="438873" y="28181"/>
                </a:lnTo>
                <a:lnTo>
                  <a:pt x="438873" y="40678"/>
                </a:lnTo>
                <a:lnTo>
                  <a:pt x="440905" y="46050"/>
                </a:lnTo>
                <a:lnTo>
                  <a:pt x="449033" y="54190"/>
                </a:lnTo>
                <a:lnTo>
                  <a:pt x="454418" y="56222"/>
                </a:lnTo>
                <a:lnTo>
                  <a:pt x="467779" y="56222"/>
                </a:lnTo>
                <a:lnTo>
                  <a:pt x="473151" y="54190"/>
                </a:lnTo>
                <a:lnTo>
                  <a:pt x="481291" y="46050"/>
                </a:lnTo>
                <a:lnTo>
                  <a:pt x="483323" y="40678"/>
                </a:lnTo>
                <a:lnTo>
                  <a:pt x="483323" y="25565"/>
                </a:lnTo>
                <a:close/>
              </a:path>
              <a:path w="542289" h="307340">
                <a:moveTo>
                  <a:pt x="541731" y="280670"/>
                </a:moveTo>
                <a:lnTo>
                  <a:pt x="541439" y="272834"/>
                </a:lnTo>
                <a:lnTo>
                  <a:pt x="538683" y="266585"/>
                </a:lnTo>
                <a:lnTo>
                  <a:pt x="528218" y="257289"/>
                </a:lnTo>
                <a:lnTo>
                  <a:pt x="522122" y="254965"/>
                </a:lnTo>
                <a:lnTo>
                  <a:pt x="507593" y="254965"/>
                </a:lnTo>
                <a:lnTo>
                  <a:pt x="501345" y="257581"/>
                </a:lnTo>
                <a:lnTo>
                  <a:pt x="491464" y="268033"/>
                </a:lnTo>
                <a:lnTo>
                  <a:pt x="489000" y="274142"/>
                </a:lnTo>
                <a:lnTo>
                  <a:pt x="489000" y="281114"/>
                </a:lnTo>
                <a:lnTo>
                  <a:pt x="489292" y="288671"/>
                </a:lnTo>
                <a:lnTo>
                  <a:pt x="491896" y="294906"/>
                </a:lnTo>
                <a:lnTo>
                  <a:pt x="501777" y="304787"/>
                </a:lnTo>
                <a:lnTo>
                  <a:pt x="508025" y="307263"/>
                </a:lnTo>
                <a:lnTo>
                  <a:pt x="523138" y="307263"/>
                </a:lnTo>
                <a:lnTo>
                  <a:pt x="529386" y="304647"/>
                </a:lnTo>
                <a:lnTo>
                  <a:pt x="539267" y="294182"/>
                </a:lnTo>
                <a:lnTo>
                  <a:pt x="541731" y="287934"/>
                </a:lnTo>
                <a:lnTo>
                  <a:pt x="541731" y="2806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1920916" y="8127260"/>
            <a:ext cx="180975" cy="299720"/>
          </a:xfrm>
          <a:custGeom>
            <a:avLst/>
            <a:gdLst/>
            <a:ahLst/>
            <a:cxnLst/>
            <a:rect l="l" t="t" r="r" b="b"/>
            <a:pathLst>
              <a:path w="180975" h="299720">
                <a:moveTo>
                  <a:pt x="37045" y="88037"/>
                </a:moveTo>
                <a:lnTo>
                  <a:pt x="29200" y="88037"/>
                </a:lnTo>
                <a:lnTo>
                  <a:pt x="23099" y="85568"/>
                </a:lnTo>
                <a:lnTo>
                  <a:pt x="14382" y="75689"/>
                </a:lnTo>
                <a:lnTo>
                  <a:pt x="12057" y="69297"/>
                </a:lnTo>
                <a:lnTo>
                  <a:pt x="11831" y="63195"/>
                </a:lnTo>
                <a:lnTo>
                  <a:pt x="11816" y="61016"/>
                </a:lnTo>
                <a:lnTo>
                  <a:pt x="13074" y="49793"/>
                </a:lnTo>
                <a:lnTo>
                  <a:pt x="43692" y="10541"/>
                </a:lnTo>
                <a:lnTo>
                  <a:pt x="83243" y="0"/>
                </a:lnTo>
                <a:lnTo>
                  <a:pt x="93413" y="0"/>
                </a:lnTo>
                <a:lnTo>
                  <a:pt x="130858" y="8825"/>
                </a:lnTo>
                <a:lnTo>
                  <a:pt x="144082" y="16997"/>
                </a:lnTo>
                <a:lnTo>
                  <a:pt x="86294" y="16997"/>
                </a:lnTo>
                <a:lnTo>
                  <a:pt x="79457" y="17297"/>
                </a:lnTo>
                <a:lnTo>
                  <a:pt x="39224" y="37045"/>
                </a:lnTo>
                <a:lnTo>
                  <a:pt x="40532" y="37045"/>
                </a:lnTo>
                <a:lnTo>
                  <a:pt x="41403" y="37336"/>
                </a:lnTo>
                <a:lnTo>
                  <a:pt x="42566" y="37626"/>
                </a:lnTo>
                <a:lnTo>
                  <a:pt x="45471" y="38207"/>
                </a:lnTo>
                <a:lnTo>
                  <a:pt x="46924" y="38934"/>
                </a:lnTo>
                <a:lnTo>
                  <a:pt x="49829" y="41258"/>
                </a:lnTo>
                <a:lnTo>
                  <a:pt x="51573" y="42275"/>
                </a:lnTo>
                <a:lnTo>
                  <a:pt x="55641" y="44018"/>
                </a:lnTo>
                <a:lnTo>
                  <a:pt x="57093" y="45616"/>
                </a:lnTo>
                <a:lnTo>
                  <a:pt x="58837" y="50265"/>
                </a:lnTo>
                <a:lnTo>
                  <a:pt x="59999" y="52444"/>
                </a:lnTo>
                <a:lnTo>
                  <a:pt x="62904" y="56512"/>
                </a:lnTo>
                <a:lnTo>
                  <a:pt x="63340" y="59418"/>
                </a:lnTo>
                <a:lnTo>
                  <a:pt x="62759" y="63195"/>
                </a:lnTo>
                <a:lnTo>
                  <a:pt x="62759" y="69587"/>
                </a:lnTo>
                <a:lnTo>
                  <a:pt x="60725" y="75253"/>
                </a:lnTo>
                <a:lnTo>
                  <a:pt x="52590" y="85132"/>
                </a:lnTo>
                <a:lnTo>
                  <a:pt x="46052" y="87747"/>
                </a:lnTo>
                <a:lnTo>
                  <a:pt x="37045" y="88037"/>
                </a:lnTo>
                <a:close/>
              </a:path>
              <a:path w="180975" h="299720">
                <a:moveTo>
                  <a:pt x="144916" y="280674"/>
                </a:moveTo>
                <a:lnTo>
                  <a:pt x="85422" y="280674"/>
                </a:lnTo>
                <a:lnTo>
                  <a:pt x="96672" y="279231"/>
                </a:lnTo>
                <a:lnTo>
                  <a:pt x="106451" y="274900"/>
                </a:lnTo>
                <a:lnTo>
                  <a:pt x="127166" y="239271"/>
                </a:lnTo>
                <a:lnTo>
                  <a:pt x="129005" y="213557"/>
                </a:lnTo>
                <a:lnTo>
                  <a:pt x="129005" y="204840"/>
                </a:lnTo>
                <a:lnTo>
                  <a:pt x="113315" y="158179"/>
                </a:lnTo>
                <a:lnTo>
                  <a:pt x="74527" y="146439"/>
                </a:lnTo>
                <a:lnTo>
                  <a:pt x="56222" y="146003"/>
                </a:lnTo>
                <a:lnTo>
                  <a:pt x="54914" y="145131"/>
                </a:lnTo>
                <a:lnTo>
                  <a:pt x="54333" y="144259"/>
                </a:lnTo>
                <a:lnTo>
                  <a:pt x="54043" y="141935"/>
                </a:lnTo>
                <a:lnTo>
                  <a:pt x="54043" y="132928"/>
                </a:lnTo>
                <a:lnTo>
                  <a:pt x="55205" y="130313"/>
                </a:lnTo>
                <a:lnTo>
                  <a:pt x="65665" y="130313"/>
                </a:lnTo>
                <a:lnTo>
                  <a:pt x="74091" y="129586"/>
                </a:lnTo>
                <a:lnTo>
                  <a:pt x="109829" y="109829"/>
                </a:lnTo>
                <a:lnTo>
                  <a:pt x="121924" y="63195"/>
                </a:lnTo>
                <a:lnTo>
                  <a:pt x="121948" y="56512"/>
                </a:lnTo>
                <a:lnTo>
                  <a:pt x="121079" y="46061"/>
                </a:lnTo>
                <a:lnTo>
                  <a:pt x="93558" y="16997"/>
                </a:lnTo>
                <a:lnTo>
                  <a:pt x="144082" y="16997"/>
                </a:lnTo>
                <a:lnTo>
                  <a:pt x="167849" y="52054"/>
                </a:lnTo>
                <a:lnTo>
                  <a:pt x="169030" y="63195"/>
                </a:lnTo>
                <a:lnTo>
                  <a:pt x="168176" y="73573"/>
                </a:lnTo>
                <a:lnTo>
                  <a:pt x="146166" y="116285"/>
                </a:lnTo>
                <a:lnTo>
                  <a:pt x="113315" y="137286"/>
                </a:lnTo>
                <a:lnTo>
                  <a:pt x="112008" y="138158"/>
                </a:lnTo>
                <a:lnTo>
                  <a:pt x="112008" y="138448"/>
                </a:lnTo>
                <a:lnTo>
                  <a:pt x="113315" y="138884"/>
                </a:lnTo>
                <a:lnTo>
                  <a:pt x="118545" y="140046"/>
                </a:lnTo>
                <a:lnTo>
                  <a:pt x="122758" y="141354"/>
                </a:lnTo>
                <a:lnTo>
                  <a:pt x="160767" y="165016"/>
                </a:lnTo>
                <a:lnTo>
                  <a:pt x="180869" y="213557"/>
                </a:lnTo>
                <a:lnTo>
                  <a:pt x="179180" y="230227"/>
                </a:lnTo>
                <a:lnTo>
                  <a:pt x="174114" y="245808"/>
                </a:lnTo>
                <a:lnTo>
                  <a:pt x="165670" y="260299"/>
                </a:lnTo>
                <a:lnTo>
                  <a:pt x="153848" y="273701"/>
                </a:lnTo>
                <a:lnTo>
                  <a:pt x="144916" y="280674"/>
                </a:lnTo>
                <a:close/>
              </a:path>
              <a:path w="180975" h="299720">
                <a:moveTo>
                  <a:pt x="85422" y="299415"/>
                </a:moveTo>
                <a:lnTo>
                  <a:pt x="38516" y="288874"/>
                </a:lnTo>
                <a:lnTo>
                  <a:pt x="6319" y="259428"/>
                </a:lnTo>
                <a:lnTo>
                  <a:pt x="0" y="233169"/>
                </a:lnTo>
                <a:lnTo>
                  <a:pt x="0" y="225033"/>
                </a:lnTo>
                <a:lnTo>
                  <a:pt x="2614" y="218496"/>
                </a:lnTo>
                <a:lnTo>
                  <a:pt x="13074" y="208617"/>
                </a:lnTo>
                <a:lnTo>
                  <a:pt x="19612" y="206002"/>
                </a:lnTo>
                <a:lnTo>
                  <a:pt x="27457" y="205712"/>
                </a:lnTo>
                <a:lnTo>
                  <a:pt x="35592" y="205712"/>
                </a:lnTo>
                <a:lnTo>
                  <a:pt x="54914" y="239271"/>
                </a:lnTo>
                <a:lnTo>
                  <a:pt x="35157" y="259609"/>
                </a:lnTo>
                <a:lnTo>
                  <a:pt x="33994" y="260045"/>
                </a:lnTo>
                <a:lnTo>
                  <a:pt x="33123" y="260626"/>
                </a:lnTo>
                <a:lnTo>
                  <a:pt x="31379" y="261062"/>
                </a:lnTo>
                <a:lnTo>
                  <a:pt x="43092" y="269643"/>
                </a:lnTo>
                <a:lnTo>
                  <a:pt x="56004" y="275771"/>
                </a:lnTo>
                <a:lnTo>
                  <a:pt x="70114" y="279449"/>
                </a:lnTo>
                <a:lnTo>
                  <a:pt x="85422" y="280674"/>
                </a:lnTo>
                <a:lnTo>
                  <a:pt x="144916" y="280674"/>
                </a:lnTo>
                <a:lnTo>
                  <a:pt x="139438" y="284951"/>
                </a:lnTo>
                <a:lnTo>
                  <a:pt x="123231" y="292987"/>
                </a:lnTo>
                <a:lnTo>
                  <a:pt x="105225" y="297808"/>
                </a:lnTo>
                <a:lnTo>
                  <a:pt x="85422" y="2994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154957" y="8364787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/>
          <p:cNvGrpSpPr/>
          <p:nvPr/>
        </p:nvGrpSpPr>
        <p:grpSpPr>
          <a:xfrm>
            <a:off x="1129015" y="8737424"/>
            <a:ext cx="630555" cy="312420"/>
            <a:chOff x="1129015" y="8737424"/>
            <a:chExt cx="630555" cy="312420"/>
          </a:xfrm>
        </p:grpSpPr>
        <p:sp>
          <p:nvSpPr>
            <p:cNvPr id="46" name="object 46"/>
            <p:cNvSpPr/>
            <p:nvPr/>
          </p:nvSpPr>
          <p:spPr>
            <a:xfrm>
              <a:off x="1129015" y="8737424"/>
              <a:ext cx="299085" cy="312420"/>
            </a:xfrm>
            <a:custGeom>
              <a:avLst/>
              <a:gdLst/>
              <a:ahLst/>
              <a:cxnLst/>
              <a:rect l="l" t="t" r="r" b="b"/>
              <a:pathLst>
                <a:path w="299084" h="312420">
                  <a:moveTo>
                    <a:pt x="90216" y="292006"/>
                  </a:moveTo>
                  <a:lnTo>
                    <a:pt x="6537" y="292006"/>
                  </a:lnTo>
                  <a:lnTo>
                    <a:pt x="20810" y="290372"/>
                  </a:lnTo>
                  <a:lnTo>
                    <a:pt x="32251" y="286776"/>
                  </a:lnTo>
                  <a:lnTo>
                    <a:pt x="71347" y="200482"/>
                  </a:lnTo>
                  <a:lnTo>
                    <a:pt x="92287" y="138158"/>
                  </a:lnTo>
                  <a:lnTo>
                    <a:pt x="124402" y="41649"/>
                  </a:lnTo>
                  <a:lnTo>
                    <a:pt x="131511" y="20592"/>
                  </a:lnTo>
                  <a:lnTo>
                    <a:pt x="135951" y="7872"/>
                  </a:lnTo>
                  <a:lnTo>
                    <a:pt x="137722" y="3486"/>
                  </a:lnTo>
                  <a:lnTo>
                    <a:pt x="138594" y="1162"/>
                  </a:lnTo>
                  <a:lnTo>
                    <a:pt x="141209" y="0"/>
                  </a:lnTo>
                  <a:lnTo>
                    <a:pt x="149925" y="0"/>
                  </a:lnTo>
                  <a:lnTo>
                    <a:pt x="155736" y="290"/>
                  </a:lnTo>
                  <a:lnTo>
                    <a:pt x="172588" y="38244"/>
                  </a:lnTo>
                  <a:lnTo>
                    <a:pt x="183050" y="69297"/>
                  </a:lnTo>
                  <a:lnTo>
                    <a:pt x="136414" y="69297"/>
                  </a:lnTo>
                  <a:lnTo>
                    <a:pt x="92396" y="200482"/>
                  </a:lnTo>
                  <a:lnTo>
                    <a:pt x="95147" y="200672"/>
                  </a:lnTo>
                  <a:lnTo>
                    <a:pt x="103400" y="200808"/>
                  </a:lnTo>
                  <a:lnTo>
                    <a:pt x="227310" y="200917"/>
                  </a:lnTo>
                  <a:lnTo>
                    <a:pt x="234076" y="220966"/>
                  </a:lnTo>
                  <a:lnTo>
                    <a:pt x="85858" y="220966"/>
                  </a:lnTo>
                  <a:lnTo>
                    <a:pt x="77142" y="246680"/>
                  </a:lnTo>
                  <a:lnTo>
                    <a:pt x="73328" y="258093"/>
                  </a:lnTo>
                  <a:lnTo>
                    <a:pt x="70604" y="266619"/>
                  </a:lnTo>
                  <a:lnTo>
                    <a:pt x="68970" y="272257"/>
                  </a:lnTo>
                  <a:lnTo>
                    <a:pt x="68425" y="275009"/>
                  </a:lnTo>
                  <a:lnTo>
                    <a:pt x="68425" y="278786"/>
                  </a:lnTo>
                  <a:lnTo>
                    <a:pt x="71330" y="282563"/>
                  </a:lnTo>
                  <a:lnTo>
                    <a:pt x="82953" y="290117"/>
                  </a:lnTo>
                  <a:lnTo>
                    <a:pt x="90216" y="292006"/>
                  </a:lnTo>
                  <a:close/>
                </a:path>
                <a:path w="299084" h="312420">
                  <a:moveTo>
                    <a:pt x="227310" y="200917"/>
                  </a:moveTo>
                  <a:lnTo>
                    <a:pt x="180869" y="200917"/>
                  </a:lnTo>
                  <a:lnTo>
                    <a:pt x="136414" y="69297"/>
                  </a:lnTo>
                  <a:lnTo>
                    <a:pt x="183050" y="69297"/>
                  </a:lnTo>
                  <a:lnTo>
                    <a:pt x="187189" y="81582"/>
                  </a:lnTo>
                  <a:lnTo>
                    <a:pt x="207455" y="142080"/>
                  </a:lnTo>
                  <a:lnTo>
                    <a:pt x="227310" y="200917"/>
                  </a:lnTo>
                  <a:close/>
                </a:path>
                <a:path w="299084" h="312420">
                  <a:moveTo>
                    <a:pt x="285469" y="292006"/>
                  </a:moveTo>
                  <a:lnTo>
                    <a:pt x="177818" y="292006"/>
                  </a:lnTo>
                  <a:lnTo>
                    <a:pt x="191166" y="291516"/>
                  </a:lnTo>
                  <a:lnTo>
                    <a:pt x="200700" y="290045"/>
                  </a:lnTo>
                  <a:lnTo>
                    <a:pt x="206420" y="287593"/>
                  </a:lnTo>
                  <a:lnTo>
                    <a:pt x="208327" y="284161"/>
                  </a:lnTo>
                  <a:lnTo>
                    <a:pt x="207673" y="281819"/>
                  </a:lnTo>
                  <a:lnTo>
                    <a:pt x="205712" y="275662"/>
                  </a:lnTo>
                  <a:lnTo>
                    <a:pt x="202443" y="265693"/>
                  </a:lnTo>
                  <a:lnTo>
                    <a:pt x="197867" y="251910"/>
                  </a:lnTo>
                  <a:lnTo>
                    <a:pt x="187407" y="220966"/>
                  </a:lnTo>
                  <a:lnTo>
                    <a:pt x="234076" y="220966"/>
                  </a:lnTo>
                  <a:lnTo>
                    <a:pt x="254960" y="282854"/>
                  </a:lnTo>
                  <a:lnTo>
                    <a:pt x="274137" y="291425"/>
                  </a:lnTo>
                  <a:lnTo>
                    <a:pt x="285469" y="292006"/>
                  </a:lnTo>
                  <a:close/>
                </a:path>
                <a:path w="299084" h="312420">
                  <a:moveTo>
                    <a:pt x="3050" y="312054"/>
                  </a:moveTo>
                  <a:lnTo>
                    <a:pt x="0" y="312054"/>
                  </a:lnTo>
                  <a:lnTo>
                    <a:pt x="0" y="292006"/>
                  </a:lnTo>
                  <a:lnTo>
                    <a:pt x="101112" y="292006"/>
                  </a:lnTo>
                  <a:lnTo>
                    <a:pt x="101112" y="310747"/>
                  </a:lnTo>
                  <a:lnTo>
                    <a:pt x="47069" y="310747"/>
                  </a:lnTo>
                  <a:lnTo>
                    <a:pt x="29282" y="310829"/>
                  </a:lnTo>
                  <a:lnTo>
                    <a:pt x="16016" y="311074"/>
                  </a:lnTo>
                  <a:lnTo>
                    <a:pt x="7272" y="311482"/>
                  </a:lnTo>
                  <a:lnTo>
                    <a:pt x="3050" y="312054"/>
                  </a:lnTo>
                  <a:close/>
                </a:path>
                <a:path w="299084" h="312420">
                  <a:moveTo>
                    <a:pt x="176511" y="312054"/>
                  </a:moveTo>
                  <a:lnTo>
                    <a:pt x="172153" y="312054"/>
                  </a:lnTo>
                  <a:lnTo>
                    <a:pt x="172153" y="292006"/>
                  </a:lnTo>
                  <a:lnTo>
                    <a:pt x="298544" y="292006"/>
                  </a:lnTo>
                  <a:lnTo>
                    <a:pt x="298544" y="310747"/>
                  </a:lnTo>
                  <a:lnTo>
                    <a:pt x="239271" y="310747"/>
                  </a:lnTo>
                  <a:lnTo>
                    <a:pt x="196777" y="311074"/>
                  </a:lnTo>
                  <a:lnTo>
                    <a:pt x="183866" y="311482"/>
                  </a:lnTo>
                  <a:lnTo>
                    <a:pt x="176511" y="312054"/>
                  </a:lnTo>
                  <a:close/>
                </a:path>
                <a:path w="299084" h="312420">
                  <a:moveTo>
                    <a:pt x="101112" y="312054"/>
                  </a:moveTo>
                  <a:lnTo>
                    <a:pt x="97190" y="312054"/>
                  </a:lnTo>
                  <a:lnTo>
                    <a:pt x="91606" y="311482"/>
                  </a:lnTo>
                  <a:lnTo>
                    <a:pt x="81391" y="311074"/>
                  </a:lnTo>
                  <a:lnTo>
                    <a:pt x="66545" y="310829"/>
                  </a:lnTo>
                  <a:lnTo>
                    <a:pt x="47069" y="310747"/>
                  </a:lnTo>
                  <a:lnTo>
                    <a:pt x="101112" y="310747"/>
                  </a:lnTo>
                  <a:lnTo>
                    <a:pt x="101112" y="312054"/>
                  </a:lnTo>
                  <a:close/>
                </a:path>
                <a:path w="299084" h="312420">
                  <a:moveTo>
                    <a:pt x="298544" y="312054"/>
                  </a:moveTo>
                  <a:lnTo>
                    <a:pt x="294621" y="312054"/>
                  </a:lnTo>
                  <a:lnTo>
                    <a:pt x="289691" y="311482"/>
                  </a:lnTo>
                  <a:lnTo>
                    <a:pt x="278822" y="311074"/>
                  </a:lnTo>
                  <a:lnTo>
                    <a:pt x="262015" y="310829"/>
                  </a:lnTo>
                  <a:lnTo>
                    <a:pt x="239271" y="310747"/>
                  </a:lnTo>
                  <a:lnTo>
                    <a:pt x="298544" y="310747"/>
                  </a:lnTo>
                  <a:lnTo>
                    <a:pt x="298544" y="31205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6740" y="8861636"/>
              <a:ext cx="220094" cy="18784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706488" y="8997179"/>
              <a:ext cx="53340" cy="52705"/>
            </a:xfrm>
            <a:custGeom>
              <a:avLst/>
              <a:gdLst/>
              <a:ahLst/>
              <a:cxnLst/>
              <a:rect l="l" t="t" r="r" b="b"/>
              <a:pathLst>
                <a:path w="53339" h="52704">
                  <a:moveTo>
                    <a:pt x="34140" y="52299"/>
                  </a:moveTo>
                  <a:lnTo>
                    <a:pt x="19031" y="52299"/>
                  </a:lnTo>
                  <a:lnTo>
                    <a:pt x="12784" y="49829"/>
                  </a:lnTo>
                  <a:lnTo>
                    <a:pt x="2905" y="39951"/>
                  </a:lnTo>
                  <a:lnTo>
                    <a:pt x="290" y="33704"/>
                  </a:lnTo>
                  <a:lnTo>
                    <a:pt x="0" y="26149"/>
                  </a:lnTo>
                  <a:lnTo>
                    <a:pt x="0" y="19176"/>
                  </a:lnTo>
                  <a:lnTo>
                    <a:pt x="2469" y="13074"/>
                  </a:lnTo>
                  <a:lnTo>
                    <a:pt x="12348" y="2614"/>
                  </a:lnTo>
                  <a:lnTo>
                    <a:pt x="18595" y="0"/>
                  </a:lnTo>
                  <a:lnTo>
                    <a:pt x="33123" y="0"/>
                  </a:lnTo>
                  <a:lnTo>
                    <a:pt x="39224" y="2324"/>
                  </a:lnTo>
                  <a:lnTo>
                    <a:pt x="49684" y="11622"/>
                  </a:lnTo>
                  <a:lnTo>
                    <a:pt x="52444" y="17869"/>
                  </a:lnTo>
                  <a:lnTo>
                    <a:pt x="52735" y="25714"/>
                  </a:lnTo>
                  <a:lnTo>
                    <a:pt x="52735" y="32977"/>
                  </a:lnTo>
                  <a:lnTo>
                    <a:pt x="50265" y="39224"/>
                  </a:lnTo>
                  <a:lnTo>
                    <a:pt x="40386" y="49684"/>
                  </a:lnTo>
                  <a:lnTo>
                    <a:pt x="34140" y="52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/>
          <p:cNvSpPr/>
          <p:nvPr/>
        </p:nvSpPr>
        <p:spPr>
          <a:xfrm>
            <a:off x="1924413" y="8759215"/>
            <a:ext cx="173990" cy="300355"/>
          </a:xfrm>
          <a:custGeom>
            <a:avLst/>
            <a:gdLst/>
            <a:ahLst/>
            <a:cxnLst/>
            <a:rect l="l" t="t" r="r" b="b"/>
            <a:pathLst>
              <a:path w="173989" h="300354">
                <a:moveTo>
                  <a:pt x="78013" y="299851"/>
                </a:moveTo>
                <a:lnTo>
                  <a:pt x="32905" y="286613"/>
                </a:lnTo>
                <a:lnTo>
                  <a:pt x="5338" y="251256"/>
                </a:lnTo>
                <a:lnTo>
                  <a:pt x="0" y="223145"/>
                </a:lnTo>
                <a:lnTo>
                  <a:pt x="0" y="216172"/>
                </a:lnTo>
                <a:lnTo>
                  <a:pt x="21646" y="196995"/>
                </a:lnTo>
                <a:lnTo>
                  <a:pt x="32106" y="196995"/>
                </a:lnTo>
                <a:lnTo>
                  <a:pt x="38062" y="199465"/>
                </a:lnTo>
                <a:lnTo>
                  <a:pt x="47360" y="209344"/>
                </a:lnTo>
                <a:lnTo>
                  <a:pt x="49684" y="215155"/>
                </a:lnTo>
                <a:lnTo>
                  <a:pt x="49684" y="221837"/>
                </a:lnTo>
                <a:lnTo>
                  <a:pt x="49684" y="228811"/>
                </a:lnTo>
                <a:lnTo>
                  <a:pt x="47360" y="234622"/>
                </a:lnTo>
                <a:lnTo>
                  <a:pt x="38062" y="243919"/>
                </a:lnTo>
                <a:lnTo>
                  <a:pt x="32396" y="246244"/>
                </a:lnTo>
                <a:lnTo>
                  <a:pt x="22663" y="246244"/>
                </a:lnTo>
                <a:lnTo>
                  <a:pt x="33504" y="261307"/>
                </a:lnTo>
                <a:lnTo>
                  <a:pt x="45980" y="272067"/>
                </a:lnTo>
                <a:lnTo>
                  <a:pt x="60090" y="278523"/>
                </a:lnTo>
                <a:lnTo>
                  <a:pt x="75834" y="280674"/>
                </a:lnTo>
                <a:lnTo>
                  <a:pt x="90053" y="279040"/>
                </a:lnTo>
                <a:lnTo>
                  <a:pt x="120289" y="254525"/>
                </a:lnTo>
                <a:lnTo>
                  <a:pt x="128570" y="198738"/>
                </a:lnTo>
                <a:lnTo>
                  <a:pt x="127834" y="178118"/>
                </a:lnTo>
                <a:lnTo>
                  <a:pt x="116802" y="138158"/>
                </a:lnTo>
                <a:lnTo>
                  <a:pt x="91524" y="123775"/>
                </a:lnTo>
                <a:lnTo>
                  <a:pt x="88909" y="123775"/>
                </a:lnTo>
                <a:lnTo>
                  <a:pt x="47233" y="140446"/>
                </a:lnTo>
                <a:lnTo>
                  <a:pt x="36319" y="155446"/>
                </a:lnTo>
                <a:lnTo>
                  <a:pt x="35302" y="156608"/>
                </a:lnTo>
                <a:lnTo>
                  <a:pt x="33558" y="157189"/>
                </a:lnTo>
                <a:lnTo>
                  <a:pt x="27893" y="157770"/>
                </a:lnTo>
                <a:lnTo>
                  <a:pt x="22953" y="157770"/>
                </a:lnTo>
                <a:lnTo>
                  <a:pt x="18740" y="78885"/>
                </a:lnTo>
                <a:lnTo>
                  <a:pt x="18740" y="8135"/>
                </a:lnTo>
                <a:lnTo>
                  <a:pt x="19467" y="871"/>
                </a:lnTo>
                <a:lnTo>
                  <a:pt x="20919" y="871"/>
                </a:lnTo>
                <a:lnTo>
                  <a:pt x="21500" y="290"/>
                </a:lnTo>
                <a:lnTo>
                  <a:pt x="22082" y="0"/>
                </a:lnTo>
                <a:lnTo>
                  <a:pt x="22953" y="0"/>
                </a:lnTo>
                <a:lnTo>
                  <a:pt x="37626" y="5811"/>
                </a:lnTo>
                <a:lnTo>
                  <a:pt x="45616" y="8135"/>
                </a:lnTo>
                <a:lnTo>
                  <a:pt x="88473" y="13946"/>
                </a:lnTo>
                <a:lnTo>
                  <a:pt x="103782" y="13183"/>
                </a:lnTo>
                <a:lnTo>
                  <a:pt x="118763" y="10895"/>
                </a:lnTo>
                <a:lnTo>
                  <a:pt x="133418" y="7082"/>
                </a:lnTo>
                <a:lnTo>
                  <a:pt x="147746" y="1743"/>
                </a:lnTo>
                <a:lnTo>
                  <a:pt x="150071" y="581"/>
                </a:lnTo>
                <a:lnTo>
                  <a:pt x="151959" y="0"/>
                </a:lnTo>
                <a:lnTo>
                  <a:pt x="155736" y="0"/>
                </a:lnTo>
                <a:lnTo>
                  <a:pt x="156899" y="2614"/>
                </a:lnTo>
                <a:lnTo>
                  <a:pt x="156899" y="13510"/>
                </a:lnTo>
                <a:lnTo>
                  <a:pt x="137913" y="32006"/>
                </a:lnTo>
                <a:lnTo>
                  <a:pt x="116693" y="45217"/>
                </a:lnTo>
                <a:lnTo>
                  <a:pt x="93240" y="53144"/>
                </a:lnTo>
                <a:lnTo>
                  <a:pt x="67553" y="55786"/>
                </a:lnTo>
                <a:lnTo>
                  <a:pt x="58546" y="55786"/>
                </a:lnTo>
                <a:lnTo>
                  <a:pt x="50411" y="54914"/>
                </a:lnTo>
                <a:lnTo>
                  <a:pt x="43147" y="53171"/>
                </a:lnTo>
                <a:lnTo>
                  <a:pt x="38788" y="52299"/>
                </a:lnTo>
                <a:lnTo>
                  <a:pt x="38788" y="127262"/>
                </a:lnTo>
                <a:lnTo>
                  <a:pt x="55059" y="115349"/>
                </a:lnTo>
                <a:lnTo>
                  <a:pt x="60289" y="113025"/>
                </a:lnTo>
                <a:lnTo>
                  <a:pt x="74817" y="108376"/>
                </a:lnTo>
                <a:lnTo>
                  <a:pt x="82226" y="107214"/>
                </a:lnTo>
                <a:lnTo>
                  <a:pt x="89781" y="107214"/>
                </a:lnTo>
                <a:lnTo>
                  <a:pt x="136605" y="123149"/>
                </a:lnTo>
                <a:lnTo>
                  <a:pt x="167794" y="166487"/>
                </a:lnTo>
                <a:lnTo>
                  <a:pt x="173896" y="202661"/>
                </a:lnTo>
                <a:lnTo>
                  <a:pt x="172153" y="221974"/>
                </a:lnTo>
                <a:lnTo>
                  <a:pt x="146003" y="271086"/>
                </a:lnTo>
                <a:lnTo>
                  <a:pt x="97299" y="297890"/>
                </a:lnTo>
                <a:lnTo>
                  <a:pt x="78013" y="2998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154957" y="8997179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1130744" y="9379121"/>
            <a:ext cx="628650" cy="302895"/>
          </a:xfrm>
          <a:custGeom>
            <a:avLst/>
            <a:gdLst/>
            <a:ahLst/>
            <a:cxnLst/>
            <a:rect l="l" t="t" r="r" b="b"/>
            <a:pathLst>
              <a:path w="628650" h="302895">
                <a:moveTo>
                  <a:pt x="282854" y="109677"/>
                </a:moveTo>
                <a:lnTo>
                  <a:pt x="274574" y="10312"/>
                </a:lnTo>
                <a:lnTo>
                  <a:pt x="274574" y="7696"/>
                </a:lnTo>
                <a:lnTo>
                  <a:pt x="8280" y="7696"/>
                </a:lnTo>
                <a:lnTo>
                  <a:pt x="8280" y="10312"/>
                </a:lnTo>
                <a:lnTo>
                  <a:pt x="0" y="109677"/>
                </a:lnTo>
                <a:lnTo>
                  <a:pt x="0" y="112293"/>
                </a:lnTo>
                <a:lnTo>
                  <a:pt x="17437" y="112293"/>
                </a:lnTo>
                <a:lnTo>
                  <a:pt x="17437" y="109677"/>
                </a:lnTo>
                <a:lnTo>
                  <a:pt x="20599" y="83045"/>
                </a:lnTo>
                <a:lnTo>
                  <a:pt x="30949" y="45466"/>
                </a:lnTo>
                <a:lnTo>
                  <a:pt x="67640" y="28968"/>
                </a:lnTo>
                <a:lnTo>
                  <a:pt x="81940" y="28181"/>
                </a:lnTo>
                <a:lnTo>
                  <a:pt x="110553" y="28181"/>
                </a:lnTo>
                <a:lnTo>
                  <a:pt x="118986" y="63042"/>
                </a:lnTo>
                <a:lnTo>
                  <a:pt x="118986" y="275297"/>
                </a:lnTo>
                <a:lnTo>
                  <a:pt x="55791" y="282702"/>
                </a:lnTo>
                <a:lnTo>
                  <a:pt x="55791" y="302755"/>
                </a:lnTo>
                <a:lnTo>
                  <a:pt x="61455" y="302755"/>
                </a:lnTo>
                <a:lnTo>
                  <a:pt x="67932" y="302514"/>
                </a:lnTo>
                <a:lnTo>
                  <a:pt x="141643" y="301447"/>
                </a:lnTo>
                <a:lnTo>
                  <a:pt x="227507" y="302755"/>
                </a:lnTo>
                <a:lnTo>
                  <a:pt x="227507" y="282702"/>
                </a:lnTo>
                <a:lnTo>
                  <a:pt x="214426" y="282702"/>
                </a:lnTo>
                <a:lnTo>
                  <a:pt x="189484" y="282054"/>
                </a:lnTo>
                <a:lnTo>
                  <a:pt x="164312" y="275297"/>
                </a:lnTo>
                <a:lnTo>
                  <a:pt x="164312" y="155003"/>
                </a:lnTo>
                <a:lnTo>
                  <a:pt x="164553" y="41338"/>
                </a:lnTo>
                <a:lnTo>
                  <a:pt x="164744" y="33413"/>
                </a:lnTo>
                <a:lnTo>
                  <a:pt x="165620" y="29921"/>
                </a:lnTo>
                <a:lnTo>
                  <a:pt x="169837" y="28181"/>
                </a:lnTo>
                <a:lnTo>
                  <a:pt x="203885" y="28321"/>
                </a:lnTo>
                <a:lnTo>
                  <a:pt x="245897" y="40005"/>
                </a:lnTo>
                <a:lnTo>
                  <a:pt x="262267" y="80048"/>
                </a:lnTo>
                <a:lnTo>
                  <a:pt x="265417" y="109105"/>
                </a:lnTo>
                <a:lnTo>
                  <a:pt x="265417" y="112293"/>
                </a:lnTo>
                <a:lnTo>
                  <a:pt x="282854" y="112293"/>
                </a:lnTo>
                <a:lnTo>
                  <a:pt x="282854" y="109677"/>
                </a:lnTo>
                <a:close/>
              </a:path>
              <a:path w="628650" h="302895">
                <a:moveTo>
                  <a:pt x="535203" y="282702"/>
                </a:moveTo>
                <a:lnTo>
                  <a:pt x="520090" y="282702"/>
                </a:lnTo>
                <a:lnTo>
                  <a:pt x="512978" y="282270"/>
                </a:lnTo>
                <a:lnTo>
                  <a:pt x="501091" y="176034"/>
                </a:lnTo>
                <a:lnTo>
                  <a:pt x="500773" y="159359"/>
                </a:lnTo>
                <a:lnTo>
                  <a:pt x="495134" y="137820"/>
                </a:lnTo>
                <a:lnTo>
                  <a:pt x="483450" y="122428"/>
                </a:lnTo>
                <a:lnTo>
                  <a:pt x="465709" y="113195"/>
                </a:lnTo>
                <a:lnTo>
                  <a:pt x="441934" y="110121"/>
                </a:lnTo>
                <a:lnTo>
                  <a:pt x="424281" y="112153"/>
                </a:lnTo>
                <a:lnTo>
                  <a:pt x="407936" y="118287"/>
                </a:lnTo>
                <a:lnTo>
                  <a:pt x="392899" y="128498"/>
                </a:lnTo>
                <a:lnTo>
                  <a:pt x="379171" y="142798"/>
                </a:lnTo>
                <a:lnTo>
                  <a:pt x="379171" y="292"/>
                </a:lnTo>
                <a:lnTo>
                  <a:pt x="377863" y="292"/>
                </a:lnTo>
                <a:lnTo>
                  <a:pt x="377571" y="0"/>
                </a:lnTo>
                <a:lnTo>
                  <a:pt x="375970" y="139"/>
                </a:lnTo>
                <a:lnTo>
                  <a:pt x="370166" y="1308"/>
                </a:lnTo>
                <a:lnTo>
                  <a:pt x="365810" y="1739"/>
                </a:lnTo>
                <a:lnTo>
                  <a:pt x="322224" y="4064"/>
                </a:lnTo>
                <a:lnTo>
                  <a:pt x="310172" y="5080"/>
                </a:lnTo>
                <a:lnTo>
                  <a:pt x="309880" y="8420"/>
                </a:lnTo>
                <a:lnTo>
                  <a:pt x="309880" y="25133"/>
                </a:lnTo>
                <a:lnTo>
                  <a:pt x="317715" y="25133"/>
                </a:lnTo>
                <a:lnTo>
                  <a:pt x="327596" y="25996"/>
                </a:lnTo>
                <a:lnTo>
                  <a:pt x="334137" y="27305"/>
                </a:lnTo>
                <a:lnTo>
                  <a:pt x="340525" y="30797"/>
                </a:lnTo>
                <a:lnTo>
                  <a:pt x="342557" y="34429"/>
                </a:lnTo>
                <a:lnTo>
                  <a:pt x="343433" y="39941"/>
                </a:lnTo>
                <a:lnTo>
                  <a:pt x="343725" y="39662"/>
                </a:lnTo>
                <a:lnTo>
                  <a:pt x="343725" y="42125"/>
                </a:lnTo>
                <a:lnTo>
                  <a:pt x="343141" y="52590"/>
                </a:lnTo>
                <a:lnTo>
                  <a:pt x="343141" y="58978"/>
                </a:lnTo>
                <a:lnTo>
                  <a:pt x="343763" y="78740"/>
                </a:lnTo>
                <a:lnTo>
                  <a:pt x="343865" y="159359"/>
                </a:lnTo>
                <a:lnTo>
                  <a:pt x="343585" y="167500"/>
                </a:lnTo>
                <a:lnTo>
                  <a:pt x="343585" y="175780"/>
                </a:lnTo>
                <a:lnTo>
                  <a:pt x="344157" y="192633"/>
                </a:lnTo>
                <a:lnTo>
                  <a:pt x="344157" y="200621"/>
                </a:lnTo>
                <a:lnTo>
                  <a:pt x="343433" y="222999"/>
                </a:lnTo>
                <a:lnTo>
                  <a:pt x="343433" y="276606"/>
                </a:lnTo>
                <a:lnTo>
                  <a:pt x="341109" y="280670"/>
                </a:lnTo>
                <a:lnTo>
                  <a:pt x="334276" y="282702"/>
                </a:lnTo>
                <a:lnTo>
                  <a:pt x="316852" y="282702"/>
                </a:lnTo>
                <a:lnTo>
                  <a:pt x="309880" y="282702"/>
                </a:lnTo>
                <a:lnTo>
                  <a:pt x="309880" y="302755"/>
                </a:lnTo>
                <a:lnTo>
                  <a:pt x="313359" y="302755"/>
                </a:lnTo>
                <a:lnTo>
                  <a:pt x="317881" y="302183"/>
                </a:lnTo>
                <a:lnTo>
                  <a:pt x="327520" y="301777"/>
                </a:lnTo>
                <a:lnTo>
                  <a:pt x="342290" y="301523"/>
                </a:lnTo>
                <a:lnTo>
                  <a:pt x="362178" y="301447"/>
                </a:lnTo>
                <a:lnTo>
                  <a:pt x="365366" y="301739"/>
                </a:lnTo>
                <a:lnTo>
                  <a:pt x="393992" y="302031"/>
                </a:lnTo>
                <a:lnTo>
                  <a:pt x="410984" y="302755"/>
                </a:lnTo>
                <a:lnTo>
                  <a:pt x="414477" y="302755"/>
                </a:lnTo>
                <a:lnTo>
                  <a:pt x="414477" y="282702"/>
                </a:lnTo>
                <a:lnTo>
                  <a:pt x="399364" y="282702"/>
                </a:lnTo>
                <a:lnTo>
                  <a:pt x="392252" y="282270"/>
                </a:lnTo>
                <a:lnTo>
                  <a:pt x="380479" y="264401"/>
                </a:lnTo>
                <a:lnTo>
                  <a:pt x="380479" y="201637"/>
                </a:lnTo>
                <a:lnTo>
                  <a:pt x="386041" y="159397"/>
                </a:lnTo>
                <a:lnTo>
                  <a:pt x="414807" y="130378"/>
                </a:lnTo>
                <a:lnTo>
                  <a:pt x="437857" y="126390"/>
                </a:lnTo>
                <a:lnTo>
                  <a:pt x="441642" y="126682"/>
                </a:lnTo>
                <a:lnTo>
                  <a:pt x="463943" y="158470"/>
                </a:lnTo>
                <a:lnTo>
                  <a:pt x="464591" y="215582"/>
                </a:lnTo>
                <a:lnTo>
                  <a:pt x="464489" y="260261"/>
                </a:lnTo>
                <a:lnTo>
                  <a:pt x="437578" y="282702"/>
                </a:lnTo>
                <a:lnTo>
                  <a:pt x="430606" y="282702"/>
                </a:lnTo>
                <a:lnTo>
                  <a:pt x="430606" y="302755"/>
                </a:lnTo>
                <a:lnTo>
                  <a:pt x="434086" y="302755"/>
                </a:lnTo>
                <a:lnTo>
                  <a:pt x="438607" y="302183"/>
                </a:lnTo>
                <a:lnTo>
                  <a:pt x="448246" y="301777"/>
                </a:lnTo>
                <a:lnTo>
                  <a:pt x="463016" y="301523"/>
                </a:lnTo>
                <a:lnTo>
                  <a:pt x="482904" y="301447"/>
                </a:lnTo>
                <a:lnTo>
                  <a:pt x="486092" y="301739"/>
                </a:lnTo>
                <a:lnTo>
                  <a:pt x="514565" y="302031"/>
                </a:lnTo>
                <a:lnTo>
                  <a:pt x="531710" y="302755"/>
                </a:lnTo>
                <a:lnTo>
                  <a:pt x="535203" y="302755"/>
                </a:lnTo>
                <a:lnTo>
                  <a:pt x="535203" y="282702"/>
                </a:lnTo>
                <a:close/>
              </a:path>
              <a:path w="628650" h="302895">
                <a:moveTo>
                  <a:pt x="628472" y="276174"/>
                </a:moveTo>
                <a:lnTo>
                  <a:pt x="628180" y="268325"/>
                </a:lnTo>
                <a:lnTo>
                  <a:pt x="625424" y="262077"/>
                </a:lnTo>
                <a:lnTo>
                  <a:pt x="614959" y="252780"/>
                </a:lnTo>
                <a:lnTo>
                  <a:pt x="608863" y="250456"/>
                </a:lnTo>
                <a:lnTo>
                  <a:pt x="594334" y="250456"/>
                </a:lnTo>
                <a:lnTo>
                  <a:pt x="588086" y="253072"/>
                </a:lnTo>
                <a:lnTo>
                  <a:pt x="578205" y="263525"/>
                </a:lnTo>
                <a:lnTo>
                  <a:pt x="575741" y="269633"/>
                </a:lnTo>
                <a:lnTo>
                  <a:pt x="575741" y="276606"/>
                </a:lnTo>
                <a:lnTo>
                  <a:pt x="576033" y="284162"/>
                </a:lnTo>
                <a:lnTo>
                  <a:pt x="578637" y="290410"/>
                </a:lnTo>
                <a:lnTo>
                  <a:pt x="588518" y="300278"/>
                </a:lnTo>
                <a:lnTo>
                  <a:pt x="594766" y="302755"/>
                </a:lnTo>
                <a:lnTo>
                  <a:pt x="609879" y="302755"/>
                </a:lnTo>
                <a:lnTo>
                  <a:pt x="616127" y="300139"/>
                </a:lnTo>
                <a:lnTo>
                  <a:pt x="626008" y="289674"/>
                </a:lnTo>
                <a:lnTo>
                  <a:pt x="628472" y="283425"/>
                </a:lnTo>
                <a:lnTo>
                  <a:pt x="628472" y="2761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1914822" y="9386811"/>
            <a:ext cx="193675" cy="295275"/>
          </a:xfrm>
          <a:custGeom>
            <a:avLst/>
            <a:gdLst/>
            <a:ahLst/>
            <a:cxnLst/>
            <a:rect l="l" t="t" r="r" b="b"/>
            <a:pathLst>
              <a:path w="193675" h="295275">
                <a:moveTo>
                  <a:pt x="193073" y="223145"/>
                </a:moveTo>
                <a:lnTo>
                  <a:pt x="0" y="223145"/>
                </a:lnTo>
                <a:lnTo>
                  <a:pt x="0" y="203097"/>
                </a:lnTo>
                <a:lnTo>
                  <a:pt x="65810" y="102420"/>
                </a:lnTo>
                <a:lnTo>
                  <a:pt x="116039" y="26476"/>
                </a:lnTo>
                <a:lnTo>
                  <a:pt x="136996" y="0"/>
                </a:lnTo>
                <a:lnTo>
                  <a:pt x="150361" y="0"/>
                </a:lnTo>
                <a:lnTo>
                  <a:pt x="152976" y="2614"/>
                </a:lnTo>
                <a:lnTo>
                  <a:pt x="152976" y="57529"/>
                </a:lnTo>
                <a:lnTo>
                  <a:pt x="115495" y="57529"/>
                </a:lnTo>
                <a:lnTo>
                  <a:pt x="20048" y="202661"/>
                </a:lnTo>
                <a:lnTo>
                  <a:pt x="193073" y="203097"/>
                </a:lnTo>
                <a:lnTo>
                  <a:pt x="193073" y="223145"/>
                </a:lnTo>
                <a:close/>
              </a:path>
              <a:path w="193675" h="295275">
                <a:moveTo>
                  <a:pt x="152976" y="203097"/>
                </a:moveTo>
                <a:lnTo>
                  <a:pt x="115495" y="203097"/>
                </a:lnTo>
                <a:lnTo>
                  <a:pt x="115495" y="57529"/>
                </a:lnTo>
                <a:lnTo>
                  <a:pt x="152976" y="57529"/>
                </a:lnTo>
                <a:lnTo>
                  <a:pt x="152976" y="203097"/>
                </a:lnTo>
                <a:close/>
              </a:path>
              <a:path w="193675" h="295275">
                <a:moveTo>
                  <a:pt x="180433" y="275009"/>
                </a:moveTo>
                <a:lnTo>
                  <a:pt x="97916" y="275009"/>
                </a:lnTo>
                <a:lnTo>
                  <a:pt x="100386" y="274718"/>
                </a:lnTo>
                <a:lnTo>
                  <a:pt x="106197" y="273556"/>
                </a:lnTo>
                <a:lnTo>
                  <a:pt x="112880" y="260045"/>
                </a:lnTo>
                <a:lnTo>
                  <a:pt x="112880" y="223145"/>
                </a:lnTo>
                <a:lnTo>
                  <a:pt x="152976" y="223145"/>
                </a:lnTo>
                <a:lnTo>
                  <a:pt x="153049" y="268471"/>
                </a:lnTo>
                <a:lnTo>
                  <a:pt x="153848" y="270069"/>
                </a:lnTo>
                <a:lnTo>
                  <a:pt x="155591" y="271522"/>
                </a:lnTo>
                <a:lnTo>
                  <a:pt x="157915" y="273556"/>
                </a:lnTo>
                <a:lnTo>
                  <a:pt x="166196" y="274718"/>
                </a:lnTo>
                <a:lnTo>
                  <a:pt x="180433" y="275009"/>
                </a:lnTo>
                <a:close/>
              </a:path>
              <a:path w="193675" h="295275">
                <a:moveTo>
                  <a:pt x="74527" y="295057"/>
                </a:moveTo>
                <a:lnTo>
                  <a:pt x="70604" y="295057"/>
                </a:lnTo>
                <a:lnTo>
                  <a:pt x="70604" y="275009"/>
                </a:lnTo>
                <a:lnTo>
                  <a:pt x="193073" y="275009"/>
                </a:lnTo>
                <a:lnTo>
                  <a:pt x="193073" y="293749"/>
                </a:lnTo>
                <a:lnTo>
                  <a:pt x="132928" y="293749"/>
                </a:lnTo>
                <a:lnTo>
                  <a:pt x="110319" y="293831"/>
                </a:lnTo>
                <a:lnTo>
                  <a:pt x="93049" y="294076"/>
                </a:lnTo>
                <a:lnTo>
                  <a:pt x="81118" y="294485"/>
                </a:lnTo>
                <a:lnTo>
                  <a:pt x="74527" y="295057"/>
                </a:lnTo>
                <a:close/>
              </a:path>
              <a:path w="193675" h="295275">
                <a:moveTo>
                  <a:pt x="193073" y="295057"/>
                </a:moveTo>
                <a:lnTo>
                  <a:pt x="189150" y="295057"/>
                </a:lnTo>
                <a:lnTo>
                  <a:pt x="182694" y="294485"/>
                </a:lnTo>
                <a:lnTo>
                  <a:pt x="171172" y="294076"/>
                </a:lnTo>
                <a:lnTo>
                  <a:pt x="154583" y="293831"/>
                </a:lnTo>
                <a:lnTo>
                  <a:pt x="132928" y="293749"/>
                </a:lnTo>
                <a:lnTo>
                  <a:pt x="193073" y="293749"/>
                </a:lnTo>
                <a:lnTo>
                  <a:pt x="193073" y="2950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154957" y="9629568"/>
            <a:ext cx="53340" cy="52705"/>
          </a:xfrm>
          <a:custGeom>
            <a:avLst/>
            <a:gdLst/>
            <a:ahLst/>
            <a:cxnLst/>
            <a:rect l="l" t="t" r="r" b="b"/>
            <a:pathLst>
              <a:path w="53339" h="52704">
                <a:moveTo>
                  <a:pt x="34140" y="52299"/>
                </a:moveTo>
                <a:lnTo>
                  <a:pt x="19031" y="52299"/>
                </a:lnTo>
                <a:lnTo>
                  <a:pt x="12784" y="49829"/>
                </a:lnTo>
                <a:lnTo>
                  <a:pt x="2905" y="39951"/>
                </a:lnTo>
                <a:lnTo>
                  <a:pt x="290" y="33704"/>
                </a:lnTo>
                <a:lnTo>
                  <a:pt x="0" y="26149"/>
                </a:lnTo>
                <a:lnTo>
                  <a:pt x="0" y="19176"/>
                </a:lnTo>
                <a:lnTo>
                  <a:pt x="2469" y="13074"/>
                </a:lnTo>
                <a:lnTo>
                  <a:pt x="12348" y="2614"/>
                </a:lnTo>
                <a:lnTo>
                  <a:pt x="18595" y="0"/>
                </a:lnTo>
                <a:lnTo>
                  <a:pt x="33123" y="0"/>
                </a:lnTo>
                <a:lnTo>
                  <a:pt x="39224" y="2324"/>
                </a:lnTo>
                <a:lnTo>
                  <a:pt x="49684" y="11622"/>
                </a:lnTo>
                <a:lnTo>
                  <a:pt x="52444" y="17869"/>
                </a:lnTo>
                <a:lnTo>
                  <a:pt x="52735" y="25714"/>
                </a:lnTo>
                <a:lnTo>
                  <a:pt x="52735" y="32977"/>
                </a:lnTo>
                <a:lnTo>
                  <a:pt x="50265" y="39224"/>
                </a:lnTo>
                <a:lnTo>
                  <a:pt x="40386" y="49684"/>
                </a:lnTo>
                <a:lnTo>
                  <a:pt x="34140" y="522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719362" y="2398705"/>
            <a:ext cx="601345" cy="436245"/>
          </a:xfrm>
          <a:custGeom>
            <a:avLst/>
            <a:gdLst/>
            <a:ahLst/>
            <a:cxnLst/>
            <a:rect l="l" t="t" r="r" b="b"/>
            <a:pathLst>
              <a:path w="601345" h="436244">
                <a:moveTo>
                  <a:pt x="104152" y="1308"/>
                </a:moveTo>
                <a:lnTo>
                  <a:pt x="102120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16"/>
                </a:lnTo>
                <a:lnTo>
                  <a:pt x="78295" y="10896"/>
                </a:lnTo>
                <a:lnTo>
                  <a:pt x="65366" y="23977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489" y="359511"/>
                </a:lnTo>
                <a:lnTo>
                  <a:pt x="59347" y="405701"/>
                </a:lnTo>
                <a:lnTo>
                  <a:pt x="90652" y="435838"/>
                </a:lnTo>
                <a:lnTo>
                  <a:pt x="101981" y="435838"/>
                </a:lnTo>
                <a:lnTo>
                  <a:pt x="104152" y="434530"/>
                </a:lnTo>
                <a:lnTo>
                  <a:pt x="104152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18" y="73660"/>
                </a:lnTo>
                <a:lnTo>
                  <a:pt x="78879" y="36169"/>
                </a:lnTo>
                <a:lnTo>
                  <a:pt x="101688" y="7848"/>
                </a:lnTo>
                <a:lnTo>
                  <a:pt x="104152" y="4800"/>
                </a:lnTo>
                <a:lnTo>
                  <a:pt x="104152" y="1308"/>
                </a:lnTo>
                <a:close/>
              </a:path>
              <a:path w="601345" h="436244">
                <a:moveTo>
                  <a:pt x="455866" y="95885"/>
                </a:moveTo>
                <a:lnTo>
                  <a:pt x="436702" y="51866"/>
                </a:lnTo>
                <a:lnTo>
                  <a:pt x="409676" y="35991"/>
                </a:lnTo>
                <a:lnTo>
                  <a:pt x="409676" y="81648"/>
                </a:lnTo>
                <a:lnTo>
                  <a:pt x="409587" y="87172"/>
                </a:lnTo>
                <a:lnTo>
                  <a:pt x="400164" y="132245"/>
                </a:lnTo>
                <a:lnTo>
                  <a:pt x="373507" y="165557"/>
                </a:lnTo>
                <a:lnTo>
                  <a:pt x="316725" y="177787"/>
                </a:lnTo>
                <a:lnTo>
                  <a:pt x="285267" y="177761"/>
                </a:lnTo>
                <a:lnTo>
                  <a:pt x="274243" y="177596"/>
                </a:lnTo>
                <a:lnTo>
                  <a:pt x="267627" y="177330"/>
                </a:lnTo>
                <a:lnTo>
                  <a:pt x="265417" y="176949"/>
                </a:lnTo>
                <a:lnTo>
                  <a:pt x="265899" y="174929"/>
                </a:lnTo>
                <a:lnTo>
                  <a:pt x="267373" y="169316"/>
                </a:lnTo>
                <a:lnTo>
                  <a:pt x="273265" y="147307"/>
                </a:lnTo>
                <a:lnTo>
                  <a:pt x="277152" y="132600"/>
                </a:lnTo>
                <a:lnTo>
                  <a:pt x="281000" y="117678"/>
                </a:lnTo>
                <a:lnTo>
                  <a:pt x="284784" y="102527"/>
                </a:lnTo>
                <a:lnTo>
                  <a:pt x="288518" y="87172"/>
                </a:lnTo>
                <a:lnTo>
                  <a:pt x="291693" y="73952"/>
                </a:lnTo>
                <a:lnTo>
                  <a:pt x="294246" y="63500"/>
                </a:lnTo>
                <a:lnTo>
                  <a:pt x="304634" y="49682"/>
                </a:lnTo>
                <a:lnTo>
                  <a:pt x="304927" y="49974"/>
                </a:lnTo>
                <a:lnTo>
                  <a:pt x="306679" y="49974"/>
                </a:lnTo>
                <a:lnTo>
                  <a:pt x="309867" y="49682"/>
                </a:lnTo>
                <a:lnTo>
                  <a:pt x="313067" y="49390"/>
                </a:lnTo>
                <a:lnTo>
                  <a:pt x="317284" y="49250"/>
                </a:lnTo>
                <a:lnTo>
                  <a:pt x="337756" y="49250"/>
                </a:lnTo>
                <a:lnTo>
                  <a:pt x="381635" y="52451"/>
                </a:lnTo>
                <a:lnTo>
                  <a:pt x="409384" y="78600"/>
                </a:lnTo>
                <a:lnTo>
                  <a:pt x="409676" y="81648"/>
                </a:lnTo>
                <a:lnTo>
                  <a:pt x="409676" y="35991"/>
                </a:lnTo>
                <a:lnTo>
                  <a:pt x="365112" y="29743"/>
                </a:lnTo>
                <a:lnTo>
                  <a:pt x="301586" y="29197"/>
                </a:lnTo>
                <a:lnTo>
                  <a:pt x="238823" y="29425"/>
                </a:lnTo>
                <a:lnTo>
                  <a:pt x="212242" y="44170"/>
                </a:lnTo>
                <a:lnTo>
                  <a:pt x="212242" y="47066"/>
                </a:lnTo>
                <a:lnTo>
                  <a:pt x="213258" y="48526"/>
                </a:lnTo>
                <a:lnTo>
                  <a:pt x="217322" y="49110"/>
                </a:lnTo>
                <a:lnTo>
                  <a:pt x="221830" y="49250"/>
                </a:lnTo>
                <a:lnTo>
                  <a:pt x="228803" y="49250"/>
                </a:lnTo>
                <a:lnTo>
                  <a:pt x="245364" y="49834"/>
                </a:lnTo>
                <a:lnTo>
                  <a:pt x="253644" y="51142"/>
                </a:lnTo>
                <a:lnTo>
                  <a:pt x="253568" y="53606"/>
                </a:lnTo>
                <a:lnTo>
                  <a:pt x="251802" y="63309"/>
                </a:lnTo>
                <a:lnTo>
                  <a:pt x="236728" y="126479"/>
                </a:lnTo>
                <a:lnTo>
                  <a:pt x="224243" y="176453"/>
                </a:lnTo>
                <a:lnTo>
                  <a:pt x="210337" y="231482"/>
                </a:lnTo>
                <a:lnTo>
                  <a:pt x="200698" y="269125"/>
                </a:lnTo>
                <a:lnTo>
                  <a:pt x="183908" y="305523"/>
                </a:lnTo>
                <a:lnTo>
                  <a:pt x="157759" y="306832"/>
                </a:lnTo>
                <a:lnTo>
                  <a:pt x="152247" y="307111"/>
                </a:lnTo>
                <a:lnTo>
                  <a:pt x="142951" y="321500"/>
                </a:lnTo>
                <a:lnTo>
                  <a:pt x="142951" y="324980"/>
                </a:lnTo>
                <a:lnTo>
                  <a:pt x="145567" y="326440"/>
                </a:lnTo>
                <a:lnTo>
                  <a:pt x="150787" y="326440"/>
                </a:lnTo>
                <a:lnTo>
                  <a:pt x="151663" y="326148"/>
                </a:lnTo>
                <a:lnTo>
                  <a:pt x="156895" y="326009"/>
                </a:lnTo>
                <a:lnTo>
                  <a:pt x="207886" y="326009"/>
                </a:lnTo>
                <a:lnTo>
                  <a:pt x="243192" y="326250"/>
                </a:lnTo>
                <a:lnTo>
                  <a:pt x="266725" y="326872"/>
                </a:lnTo>
                <a:lnTo>
                  <a:pt x="270789" y="326872"/>
                </a:lnTo>
                <a:lnTo>
                  <a:pt x="277622" y="316268"/>
                </a:lnTo>
                <a:lnTo>
                  <a:pt x="277622" y="311035"/>
                </a:lnTo>
                <a:lnTo>
                  <a:pt x="276745" y="309435"/>
                </a:lnTo>
                <a:lnTo>
                  <a:pt x="275005" y="306832"/>
                </a:lnTo>
                <a:lnTo>
                  <a:pt x="261493" y="306832"/>
                </a:lnTo>
                <a:lnTo>
                  <a:pt x="257225" y="306247"/>
                </a:lnTo>
                <a:lnTo>
                  <a:pt x="255104" y="305955"/>
                </a:lnTo>
                <a:lnTo>
                  <a:pt x="250304" y="305663"/>
                </a:lnTo>
                <a:lnTo>
                  <a:pt x="243916" y="306247"/>
                </a:lnTo>
                <a:lnTo>
                  <a:pt x="241439" y="305955"/>
                </a:lnTo>
                <a:lnTo>
                  <a:pt x="236220" y="301155"/>
                </a:lnTo>
                <a:lnTo>
                  <a:pt x="237032" y="296672"/>
                </a:lnTo>
                <a:lnTo>
                  <a:pt x="239483" y="286232"/>
                </a:lnTo>
                <a:lnTo>
                  <a:pt x="243573" y="269862"/>
                </a:lnTo>
                <a:lnTo>
                  <a:pt x="249288" y="247548"/>
                </a:lnTo>
                <a:lnTo>
                  <a:pt x="262369" y="195694"/>
                </a:lnTo>
                <a:lnTo>
                  <a:pt x="303771" y="195694"/>
                </a:lnTo>
                <a:lnTo>
                  <a:pt x="345528" y="195033"/>
                </a:lnTo>
                <a:lnTo>
                  <a:pt x="392671" y="181521"/>
                </a:lnTo>
                <a:lnTo>
                  <a:pt x="427113" y="157340"/>
                </a:lnTo>
                <a:lnTo>
                  <a:pt x="454075" y="112306"/>
                </a:lnTo>
                <a:lnTo>
                  <a:pt x="455866" y="95885"/>
                </a:lnTo>
                <a:close/>
              </a:path>
              <a:path w="601345" h="436244">
                <a:moveTo>
                  <a:pt x="601014" y="1308"/>
                </a:moveTo>
                <a:lnTo>
                  <a:pt x="598982" y="0"/>
                </a:lnTo>
                <a:lnTo>
                  <a:pt x="587502" y="0"/>
                </a:lnTo>
                <a:lnTo>
                  <a:pt x="581685" y="4356"/>
                </a:lnTo>
                <a:lnTo>
                  <a:pt x="578065" y="7416"/>
                </a:lnTo>
                <a:lnTo>
                  <a:pt x="575157" y="10896"/>
                </a:lnTo>
                <a:lnTo>
                  <a:pt x="562229" y="23977"/>
                </a:lnTo>
                <a:lnTo>
                  <a:pt x="527354" y="75831"/>
                </a:lnTo>
                <a:lnTo>
                  <a:pt x="511238" y="114185"/>
                </a:lnTo>
                <a:lnTo>
                  <a:pt x="501205" y="160820"/>
                </a:lnTo>
                <a:lnTo>
                  <a:pt x="497116" y="203073"/>
                </a:lnTo>
                <a:lnTo>
                  <a:pt x="496849" y="217919"/>
                </a:lnTo>
                <a:lnTo>
                  <a:pt x="498017" y="247497"/>
                </a:lnTo>
                <a:lnTo>
                  <a:pt x="507390" y="305028"/>
                </a:lnTo>
                <a:lnTo>
                  <a:pt x="526351" y="359511"/>
                </a:lnTo>
                <a:lnTo>
                  <a:pt x="556209" y="405701"/>
                </a:lnTo>
                <a:lnTo>
                  <a:pt x="587502" y="435838"/>
                </a:lnTo>
                <a:lnTo>
                  <a:pt x="598830" y="435838"/>
                </a:lnTo>
                <a:lnTo>
                  <a:pt x="601014" y="434530"/>
                </a:lnTo>
                <a:lnTo>
                  <a:pt x="601014" y="431622"/>
                </a:lnTo>
                <a:lnTo>
                  <a:pt x="589686" y="418045"/>
                </a:lnTo>
                <a:lnTo>
                  <a:pt x="575297" y="399656"/>
                </a:lnTo>
                <a:lnTo>
                  <a:pt x="553948" y="362178"/>
                </a:lnTo>
                <a:lnTo>
                  <a:pt x="539965" y="319443"/>
                </a:lnTo>
                <a:lnTo>
                  <a:pt x="530517" y="261937"/>
                </a:lnTo>
                <a:lnTo>
                  <a:pt x="528662" y="217919"/>
                </a:lnTo>
                <a:lnTo>
                  <a:pt x="529132" y="195338"/>
                </a:lnTo>
                <a:lnTo>
                  <a:pt x="532828" y="153276"/>
                </a:lnTo>
                <a:lnTo>
                  <a:pt x="539991" y="115824"/>
                </a:lnTo>
                <a:lnTo>
                  <a:pt x="554380" y="73660"/>
                </a:lnTo>
                <a:lnTo>
                  <a:pt x="575729" y="36169"/>
                </a:lnTo>
                <a:lnTo>
                  <a:pt x="598538" y="7848"/>
                </a:lnTo>
                <a:lnTo>
                  <a:pt x="601014" y="4800"/>
                </a:lnTo>
                <a:lnTo>
                  <a:pt x="601014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67049" y="2398705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4">
                <a:moveTo>
                  <a:pt x="247497" y="195249"/>
                </a:moveTo>
                <a:lnTo>
                  <a:pt x="238506" y="156362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43"/>
                </a:lnTo>
                <a:lnTo>
                  <a:pt x="135877" y="297980"/>
                </a:lnTo>
                <a:lnTo>
                  <a:pt x="111518" y="299859"/>
                </a:lnTo>
                <a:lnTo>
                  <a:pt x="110934" y="299859"/>
                </a:lnTo>
                <a:lnTo>
                  <a:pt x="108038" y="299567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55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903"/>
                </a:lnTo>
                <a:lnTo>
                  <a:pt x="227672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87"/>
                </a:lnTo>
                <a:lnTo>
                  <a:pt x="215468" y="137718"/>
                </a:lnTo>
                <a:lnTo>
                  <a:pt x="206476" y="135115"/>
                </a:lnTo>
                <a:lnTo>
                  <a:pt x="196938" y="134239"/>
                </a:lnTo>
                <a:lnTo>
                  <a:pt x="188747" y="134759"/>
                </a:lnTo>
                <a:lnTo>
                  <a:pt x="151066" y="151892"/>
                </a:lnTo>
                <a:lnTo>
                  <a:pt x="123723" y="186804"/>
                </a:lnTo>
                <a:lnTo>
                  <a:pt x="105003" y="225818"/>
                </a:lnTo>
                <a:lnTo>
                  <a:pt x="90957" y="265887"/>
                </a:lnTo>
                <a:lnTo>
                  <a:pt x="81445" y="295935"/>
                </a:lnTo>
                <a:lnTo>
                  <a:pt x="80581" y="296367"/>
                </a:lnTo>
                <a:lnTo>
                  <a:pt x="33655" y="275742"/>
                </a:lnTo>
                <a:lnTo>
                  <a:pt x="18249" y="235356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36"/>
                </a:lnTo>
                <a:lnTo>
                  <a:pt x="2781" y="220421"/>
                </a:lnTo>
                <a:lnTo>
                  <a:pt x="0" y="244779"/>
                </a:lnTo>
                <a:lnTo>
                  <a:pt x="533" y="251625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48"/>
                </a:lnTo>
                <a:lnTo>
                  <a:pt x="60934" y="361010"/>
                </a:lnTo>
                <a:lnTo>
                  <a:pt x="53441" y="385381"/>
                </a:lnTo>
                <a:lnTo>
                  <a:pt x="48945" y="400888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17"/>
                </a:lnTo>
                <a:lnTo>
                  <a:pt x="60960" y="421881"/>
                </a:lnTo>
                <a:lnTo>
                  <a:pt x="65036" y="421881"/>
                </a:lnTo>
                <a:lnTo>
                  <a:pt x="68668" y="421017"/>
                </a:lnTo>
                <a:lnTo>
                  <a:pt x="71856" y="419265"/>
                </a:lnTo>
                <a:lnTo>
                  <a:pt x="77965" y="416661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16"/>
                </a:lnTo>
                <a:lnTo>
                  <a:pt x="94081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30009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600"/>
                </a:lnTo>
                <a:lnTo>
                  <a:pt x="246329" y="212090"/>
                </a:lnTo>
                <a:lnTo>
                  <a:pt x="247497" y="195249"/>
                </a:lnTo>
                <a:close/>
              </a:path>
              <a:path w="391795" h="436244">
                <a:moveTo>
                  <a:pt x="391325" y="217919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77" y="10464"/>
                </a:lnTo>
                <a:lnTo>
                  <a:pt x="300672" y="0"/>
                </a:lnTo>
                <a:lnTo>
                  <a:pt x="291084" y="0"/>
                </a:lnTo>
                <a:lnTo>
                  <a:pt x="289344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91" y="77698"/>
                </a:lnTo>
                <a:lnTo>
                  <a:pt x="348703" y="119100"/>
                </a:lnTo>
                <a:lnTo>
                  <a:pt x="356806" y="165849"/>
                </a:lnTo>
                <a:lnTo>
                  <a:pt x="359511" y="217919"/>
                </a:lnTo>
                <a:lnTo>
                  <a:pt x="356806" y="269989"/>
                </a:lnTo>
                <a:lnTo>
                  <a:pt x="348703" y="316725"/>
                </a:lnTo>
                <a:lnTo>
                  <a:pt x="335191" y="358127"/>
                </a:lnTo>
                <a:lnTo>
                  <a:pt x="316268" y="394208"/>
                </a:lnTo>
                <a:lnTo>
                  <a:pt x="291960" y="424942"/>
                </a:lnTo>
                <a:lnTo>
                  <a:pt x="287159" y="430606"/>
                </a:lnTo>
                <a:lnTo>
                  <a:pt x="287451" y="432346"/>
                </a:lnTo>
                <a:lnTo>
                  <a:pt x="287883" y="433654"/>
                </a:lnTo>
                <a:lnTo>
                  <a:pt x="289052" y="435394"/>
                </a:lnTo>
                <a:lnTo>
                  <a:pt x="289775" y="435838"/>
                </a:lnTo>
                <a:lnTo>
                  <a:pt x="300672" y="435838"/>
                </a:lnTo>
                <a:lnTo>
                  <a:pt x="302412" y="434086"/>
                </a:lnTo>
                <a:lnTo>
                  <a:pt x="310984" y="427266"/>
                </a:lnTo>
                <a:lnTo>
                  <a:pt x="340855" y="394347"/>
                </a:lnTo>
                <a:lnTo>
                  <a:pt x="360819" y="359994"/>
                </a:lnTo>
                <a:lnTo>
                  <a:pt x="376936" y="321640"/>
                </a:lnTo>
                <a:lnTo>
                  <a:pt x="386969" y="275005"/>
                </a:lnTo>
                <a:lnTo>
                  <a:pt x="391045" y="232600"/>
                </a:lnTo>
                <a:lnTo>
                  <a:pt x="39132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042109" y="2464947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10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550724" y="2425287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5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5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8" name="object 58"/>
          <p:cNvGrpSpPr/>
          <p:nvPr/>
        </p:nvGrpSpPr>
        <p:grpSpPr>
          <a:xfrm>
            <a:off x="4986983" y="2423107"/>
            <a:ext cx="470534" cy="312420"/>
            <a:chOff x="4986983" y="2423107"/>
            <a:chExt cx="470534" cy="312420"/>
          </a:xfrm>
        </p:grpSpPr>
        <p:sp>
          <p:nvSpPr>
            <p:cNvPr id="59" name="object 59"/>
            <p:cNvSpPr/>
            <p:nvPr/>
          </p:nvSpPr>
          <p:spPr>
            <a:xfrm>
              <a:off x="4986983" y="2423107"/>
              <a:ext cx="242570" cy="312420"/>
            </a:xfrm>
            <a:custGeom>
              <a:avLst/>
              <a:gdLst/>
              <a:ahLst/>
              <a:cxnLst/>
              <a:rect l="l" t="t" r="r" b="b"/>
              <a:pathLst>
                <a:path w="242570" h="312419">
                  <a:moveTo>
                    <a:pt x="124066" y="312054"/>
                  </a:moveTo>
                  <a:lnTo>
                    <a:pt x="118255" y="312054"/>
                  </a:lnTo>
                  <a:lnTo>
                    <a:pt x="116076" y="311037"/>
                  </a:lnTo>
                  <a:lnTo>
                    <a:pt x="99587" y="270759"/>
                  </a:lnTo>
                  <a:lnTo>
                    <a:pt x="81741" y="224180"/>
                  </a:lnTo>
                  <a:lnTo>
                    <a:pt x="43338" y="123340"/>
                  </a:lnTo>
                  <a:lnTo>
                    <a:pt x="3895" y="19530"/>
                  </a:lnTo>
                  <a:lnTo>
                    <a:pt x="0" y="9152"/>
                  </a:lnTo>
                  <a:lnTo>
                    <a:pt x="0" y="5956"/>
                  </a:lnTo>
                  <a:lnTo>
                    <a:pt x="1016" y="3631"/>
                  </a:lnTo>
                  <a:lnTo>
                    <a:pt x="5084" y="726"/>
                  </a:lnTo>
                  <a:lnTo>
                    <a:pt x="6973" y="0"/>
                  </a:lnTo>
                  <a:lnTo>
                    <a:pt x="12203" y="0"/>
                  </a:lnTo>
                  <a:lnTo>
                    <a:pt x="28328" y="36092"/>
                  </a:lnTo>
                  <a:lnTo>
                    <a:pt x="54914" y="105906"/>
                  </a:lnTo>
                  <a:lnTo>
                    <a:pt x="205900" y="105906"/>
                  </a:lnTo>
                  <a:lnTo>
                    <a:pt x="199265" y="123340"/>
                  </a:lnTo>
                  <a:lnTo>
                    <a:pt x="121160" y="123340"/>
                  </a:lnTo>
                  <a:lnTo>
                    <a:pt x="65592" y="123585"/>
                  </a:lnTo>
                  <a:lnTo>
                    <a:pt x="61887" y="123775"/>
                  </a:lnTo>
                  <a:lnTo>
                    <a:pt x="121160" y="278495"/>
                  </a:lnTo>
                  <a:lnTo>
                    <a:pt x="139867" y="278495"/>
                  </a:lnTo>
                  <a:lnTo>
                    <a:pt x="131811" y="299143"/>
                  </a:lnTo>
                  <a:lnTo>
                    <a:pt x="127698" y="309003"/>
                  </a:lnTo>
                  <a:lnTo>
                    <a:pt x="126245" y="311037"/>
                  </a:lnTo>
                  <a:lnTo>
                    <a:pt x="124066" y="312054"/>
                  </a:lnTo>
                  <a:close/>
                </a:path>
                <a:path w="242570" h="312419">
                  <a:moveTo>
                    <a:pt x="205900" y="105906"/>
                  </a:moveTo>
                  <a:lnTo>
                    <a:pt x="187407" y="105906"/>
                  </a:lnTo>
                  <a:lnTo>
                    <a:pt x="210615" y="43800"/>
                  </a:lnTo>
                  <a:lnTo>
                    <a:pt x="226196" y="3922"/>
                  </a:lnTo>
                  <a:lnTo>
                    <a:pt x="230409" y="0"/>
                  </a:lnTo>
                  <a:lnTo>
                    <a:pt x="234476" y="0"/>
                  </a:lnTo>
                  <a:lnTo>
                    <a:pt x="239706" y="581"/>
                  </a:lnTo>
                  <a:lnTo>
                    <a:pt x="242321" y="3486"/>
                  </a:lnTo>
                  <a:lnTo>
                    <a:pt x="242321" y="8716"/>
                  </a:lnTo>
                  <a:lnTo>
                    <a:pt x="238780" y="18767"/>
                  </a:lnTo>
                  <a:lnTo>
                    <a:pt x="228157" y="47178"/>
                  </a:lnTo>
                  <a:lnTo>
                    <a:pt x="210451" y="93948"/>
                  </a:lnTo>
                  <a:lnTo>
                    <a:pt x="205900" y="105906"/>
                  </a:lnTo>
                  <a:close/>
                </a:path>
                <a:path w="242570" h="312419">
                  <a:moveTo>
                    <a:pt x="139867" y="278495"/>
                  </a:moveTo>
                  <a:lnTo>
                    <a:pt x="121160" y="278495"/>
                  </a:lnTo>
                  <a:lnTo>
                    <a:pt x="180433" y="123775"/>
                  </a:lnTo>
                  <a:lnTo>
                    <a:pt x="176729" y="123585"/>
                  </a:lnTo>
                  <a:lnTo>
                    <a:pt x="121160" y="123340"/>
                  </a:lnTo>
                  <a:lnTo>
                    <a:pt x="199265" y="123340"/>
                  </a:lnTo>
                  <a:lnTo>
                    <a:pt x="160762" y="224262"/>
                  </a:lnTo>
                  <a:lnTo>
                    <a:pt x="142843" y="270868"/>
                  </a:lnTo>
                  <a:lnTo>
                    <a:pt x="139867" y="2784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4993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5520017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670856" y="2532937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5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5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5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3" name="object 63"/>
          <p:cNvGrpSpPr/>
          <p:nvPr/>
        </p:nvGrpSpPr>
        <p:grpSpPr>
          <a:xfrm>
            <a:off x="5975010" y="2398701"/>
            <a:ext cx="356870" cy="436245"/>
            <a:chOff x="5975010" y="2398701"/>
            <a:chExt cx="356870" cy="436245"/>
          </a:xfrm>
        </p:grpSpPr>
        <p:sp>
          <p:nvSpPr>
            <p:cNvPr id="64" name="object 64"/>
            <p:cNvSpPr/>
            <p:nvPr/>
          </p:nvSpPr>
          <p:spPr>
            <a:xfrm>
              <a:off x="5975010" y="239870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5" name="object 6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19271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66" name="object 66"/>
          <p:cNvSpPr/>
          <p:nvPr/>
        </p:nvSpPr>
        <p:spPr>
          <a:xfrm>
            <a:off x="6377280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668870" y="2496762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7210595" y="2423107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30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9" name="object 69"/>
          <p:cNvGrpSpPr/>
          <p:nvPr/>
        </p:nvGrpSpPr>
        <p:grpSpPr>
          <a:xfrm>
            <a:off x="7526132" y="2398701"/>
            <a:ext cx="356870" cy="436245"/>
            <a:chOff x="7526132" y="2398701"/>
            <a:chExt cx="356870" cy="436245"/>
          </a:xfrm>
        </p:grpSpPr>
        <p:sp>
          <p:nvSpPr>
            <p:cNvPr id="70" name="object 70"/>
            <p:cNvSpPr/>
            <p:nvPr/>
          </p:nvSpPr>
          <p:spPr>
            <a:xfrm>
              <a:off x="7526132" y="239870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4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0393" y="2532937"/>
              <a:ext cx="212249" cy="197431"/>
            </a:xfrm>
            <a:prstGeom prst="rect">
              <a:avLst/>
            </a:prstGeom>
          </p:spPr>
        </p:pic>
      </p:grpSp>
      <p:sp>
        <p:nvSpPr>
          <p:cNvPr id="72" name="object 72"/>
          <p:cNvSpPr/>
          <p:nvPr/>
        </p:nvSpPr>
        <p:spPr>
          <a:xfrm>
            <a:off x="7928402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8098391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8268358" y="239870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4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8680649" y="2496762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4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9348775" y="2398705"/>
            <a:ext cx="895350" cy="436245"/>
          </a:xfrm>
          <a:custGeom>
            <a:avLst/>
            <a:gdLst/>
            <a:ahLst/>
            <a:cxnLst/>
            <a:rect l="l" t="t" r="r" b="b"/>
            <a:pathLst>
              <a:path w="895350" h="436244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77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55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48" y="29197"/>
                </a:lnTo>
                <a:lnTo>
                  <a:pt x="95885" y="29425"/>
                </a:lnTo>
                <a:lnTo>
                  <a:pt x="69303" y="44170"/>
                </a:lnTo>
                <a:lnTo>
                  <a:pt x="69303" y="47066"/>
                </a:lnTo>
                <a:lnTo>
                  <a:pt x="70319" y="48526"/>
                </a:lnTo>
                <a:lnTo>
                  <a:pt x="74383" y="49110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17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6009"/>
                </a:lnTo>
                <a:lnTo>
                  <a:pt x="131622" y="324700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895350" h="436244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16"/>
                </a:lnTo>
                <a:lnTo>
                  <a:pt x="432206" y="10896"/>
                </a:lnTo>
                <a:lnTo>
                  <a:pt x="419277" y="23977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19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511"/>
                </a:lnTo>
                <a:lnTo>
                  <a:pt x="413258" y="405701"/>
                </a:lnTo>
                <a:lnTo>
                  <a:pt x="444563" y="435838"/>
                </a:lnTo>
                <a:lnTo>
                  <a:pt x="455891" y="435838"/>
                </a:lnTo>
                <a:lnTo>
                  <a:pt x="458063" y="434530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43"/>
                </a:lnTo>
                <a:lnTo>
                  <a:pt x="387578" y="261937"/>
                </a:lnTo>
                <a:lnTo>
                  <a:pt x="385724" y="217919"/>
                </a:lnTo>
                <a:lnTo>
                  <a:pt x="386181" y="195338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69"/>
                </a:lnTo>
                <a:lnTo>
                  <a:pt x="455599" y="7848"/>
                </a:lnTo>
                <a:lnTo>
                  <a:pt x="458063" y="4800"/>
                </a:lnTo>
                <a:lnTo>
                  <a:pt x="458063" y="1308"/>
                </a:lnTo>
                <a:close/>
              </a:path>
              <a:path w="895350" h="436244">
                <a:moveTo>
                  <a:pt x="759218" y="167360"/>
                </a:moveTo>
                <a:lnTo>
                  <a:pt x="742505" y="133807"/>
                </a:lnTo>
                <a:lnTo>
                  <a:pt x="729729" y="133807"/>
                </a:lnTo>
                <a:lnTo>
                  <a:pt x="723620" y="136563"/>
                </a:lnTo>
                <a:lnTo>
                  <a:pt x="713740" y="147599"/>
                </a:lnTo>
                <a:lnTo>
                  <a:pt x="711276" y="153416"/>
                </a:lnTo>
                <a:lnTo>
                  <a:pt x="711276" y="163004"/>
                </a:lnTo>
                <a:lnTo>
                  <a:pt x="712431" y="166344"/>
                </a:lnTo>
                <a:lnTo>
                  <a:pt x="717080" y="172732"/>
                </a:lnTo>
                <a:lnTo>
                  <a:pt x="719696" y="175348"/>
                </a:lnTo>
                <a:lnTo>
                  <a:pt x="725512" y="179412"/>
                </a:lnTo>
                <a:lnTo>
                  <a:pt x="728129" y="182905"/>
                </a:lnTo>
                <a:lnTo>
                  <a:pt x="732777" y="192786"/>
                </a:lnTo>
                <a:lnTo>
                  <a:pt x="733933" y="198742"/>
                </a:lnTo>
                <a:lnTo>
                  <a:pt x="733933" y="205714"/>
                </a:lnTo>
                <a:lnTo>
                  <a:pt x="714654" y="258343"/>
                </a:lnTo>
                <a:lnTo>
                  <a:pt x="682917" y="293966"/>
                </a:lnTo>
                <a:lnTo>
                  <a:pt x="647395" y="313143"/>
                </a:lnTo>
                <a:lnTo>
                  <a:pt x="628904" y="315544"/>
                </a:lnTo>
                <a:lnTo>
                  <a:pt x="626287" y="315391"/>
                </a:lnTo>
                <a:lnTo>
                  <a:pt x="688505" y="65481"/>
                </a:lnTo>
                <a:lnTo>
                  <a:pt x="695121" y="37947"/>
                </a:lnTo>
                <a:lnTo>
                  <a:pt x="697331" y="27457"/>
                </a:lnTo>
                <a:lnTo>
                  <a:pt x="697331" y="25425"/>
                </a:lnTo>
                <a:lnTo>
                  <a:pt x="694423" y="24409"/>
                </a:lnTo>
                <a:lnTo>
                  <a:pt x="684834" y="24409"/>
                </a:lnTo>
                <a:lnTo>
                  <a:pt x="644588" y="169976"/>
                </a:lnTo>
                <a:lnTo>
                  <a:pt x="608850" y="314236"/>
                </a:lnTo>
                <a:lnTo>
                  <a:pt x="604647" y="314236"/>
                </a:lnTo>
                <a:lnTo>
                  <a:pt x="600138" y="313067"/>
                </a:lnTo>
                <a:lnTo>
                  <a:pt x="594906" y="310743"/>
                </a:lnTo>
                <a:lnTo>
                  <a:pt x="588518" y="309003"/>
                </a:lnTo>
                <a:lnTo>
                  <a:pt x="564400" y="271526"/>
                </a:lnTo>
                <a:lnTo>
                  <a:pt x="565086" y="261747"/>
                </a:lnTo>
                <a:lnTo>
                  <a:pt x="567563" y="249402"/>
                </a:lnTo>
                <a:lnTo>
                  <a:pt x="571830" y="234505"/>
                </a:lnTo>
                <a:lnTo>
                  <a:pt x="584009" y="200101"/>
                </a:lnTo>
                <a:lnTo>
                  <a:pt x="588365" y="186753"/>
                </a:lnTo>
                <a:lnTo>
                  <a:pt x="590981" y="176999"/>
                </a:lnTo>
                <a:lnTo>
                  <a:pt x="591858" y="170853"/>
                </a:lnTo>
                <a:lnTo>
                  <a:pt x="591197" y="163525"/>
                </a:lnTo>
                <a:lnTo>
                  <a:pt x="561543" y="135331"/>
                </a:lnTo>
                <a:lnTo>
                  <a:pt x="553072" y="134670"/>
                </a:lnTo>
                <a:lnTo>
                  <a:pt x="543725" y="135686"/>
                </a:lnTo>
                <a:lnTo>
                  <a:pt x="511606" y="158775"/>
                </a:lnTo>
                <a:lnTo>
                  <a:pt x="492048" y="198310"/>
                </a:lnTo>
                <a:lnTo>
                  <a:pt x="492048" y="202666"/>
                </a:lnTo>
                <a:lnTo>
                  <a:pt x="492925" y="203974"/>
                </a:lnTo>
                <a:lnTo>
                  <a:pt x="494665" y="205714"/>
                </a:lnTo>
                <a:lnTo>
                  <a:pt x="504837" y="205714"/>
                </a:lnTo>
                <a:lnTo>
                  <a:pt x="507161" y="205422"/>
                </a:lnTo>
                <a:lnTo>
                  <a:pt x="508317" y="204266"/>
                </a:lnTo>
                <a:lnTo>
                  <a:pt x="509485" y="201066"/>
                </a:lnTo>
                <a:lnTo>
                  <a:pt x="512965" y="189445"/>
                </a:lnTo>
                <a:lnTo>
                  <a:pt x="515442" y="183337"/>
                </a:lnTo>
                <a:lnTo>
                  <a:pt x="521830" y="170561"/>
                </a:lnTo>
                <a:lnTo>
                  <a:pt x="526186" y="164604"/>
                </a:lnTo>
                <a:lnTo>
                  <a:pt x="537235" y="153555"/>
                </a:lnTo>
                <a:lnTo>
                  <a:pt x="543331" y="150799"/>
                </a:lnTo>
                <a:lnTo>
                  <a:pt x="553796" y="150799"/>
                </a:lnTo>
                <a:lnTo>
                  <a:pt x="555396" y="151384"/>
                </a:lnTo>
                <a:lnTo>
                  <a:pt x="557720" y="153708"/>
                </a:lnTo>
                <a:lnTo>
                  <a:pt x="558292" y="154724"/>
                </a:lnTo>
                <a:lnTo>
                  <a:pt x="558292" y="160820"/>
                </a:lnTo>
                <a:lnTo>
                  <a:pt x="557212" y="168910"/>
                </a:lnTo>
                <a:lnTo>
                  <a:pt x="554380" y="179666"/>
                </a:lnTo>
                <a:lnTo>
                  <a:pt x="549795" y="193967"/>
                </a:lnTo>
                <a:lnTo>
                  <a:pt x="537184" y="229933"/>
                </a:lnTo>
                <a:lnTo>
                  <a:pt x="532688" y="245046"/>
                </a:lnTo>
                <a:lnTo>
                  <a:pt x="529996" y="257175"/>
                </a:lnTo>
                <a:lnTo>
                  <a:pt x="529094" y="266293"/>
                </a:lnTo>
                <a:lnTo>
                  <a:pt x="533425" y="290728"/>
                </a:lnTo>
                <a:lnTo>
                  <a:pt x="546417" y="309549"/>
                </a:lnTo>
                <a:lnTo>
                  <a:pt x="568071" y="322757"/>
                </a:lnTo>
                <a:lnTo>
                  <a:pt x="598398" y="330365"/>
                </a:lnTo>
                <a:lnTo>
                  <a:pt x="600430" y="330365"/>
                </a:lnTo>
                <a:lnTo>
                  <a:pt x="604494" y="330796"/>
                </a:lnTo>
                <a:lnTo>
                  <a:pt x="603872" y="333819"/>
                </a:lnTo>
                <a:lnTo>
                  <a:pt x="585076" y="409333"/>
                </a:lnTo>
                <a:lnTo>
                  <a:pt x="584441" y="413308"/>
                </a:lnTo>
                <a:lnTo>
                  <a:pt x="585317" y="414477"/>
                </a:lnTo>
                <a:lnTo>
                  <a:pt x="587057" y="416217"/>
                </a:lnTo>
                <a:lnTo>
                  <a:pt x="597954" y="416217"/>
                </a:lnTo>
                <a:lnTo>
                  <a:pt x="600862" y="415353"/>
                </a:lnTo>
                <a:lnTo>
                  <a:pt x="601446" y="413600"/>
                </a:lnTo>
                <a:lnTo>
                  <a:pt x="621931" y="331673"/>
                </a:lnTo>
                <a:lnTo>
                  <a:pt x="626287" y="331673"/>
                </a:lnTo>
                <a:lnTo>
                  <a:pt x="679653" y="314998"/>
                </a:lnTo>
                <a:lnTo>
                  <a:pt x="713638" y="286473"/>
                </a:lnTo>
                <a:lnTo>
                  <a:pt x="738263" y="250952"/>
                </a:lnTo>
                <a:lnTo>
                  <a:pt x="754418" y="201358"/>
                </a:lnTo>
                <a:lnTo>
                  <a:pt x="758913" y="174218"/>
                </a:lnTo>
                <a:lnTo>
                  <a:pt x="759218" y="167360"/>
                </a:lnTo>
                <a:close/>
              </a:path>
              <a:path w="895350" h="436244">
                <a:moveTo>
                  <a:pt x="894753" y="217919"/>
                </a:moveTo>
                <a:lnTo>
                  <a:pt x="890066" y="159296"/>
                </a:lnTo>
                <a:lnTo>
                  <a:pt x="876020" y="102857"/>
                </a:lnTo>
                <a:lnTo>
                  <a:pt x="851725" y="52082"/>
                </a:lnTo>
                <a:lnTo>
                  <a:pt x="816305" y="10464"/>
                </a:lnTo>
                <a:lnTo>
                  <a:pt x="804100" y="0"/>
                </a:lnTo>
                <a:lnTo>
                  <a:pt x="794512" y="0"/>
                </a:lnTo>
                <a:lnTo>
                  <a:pt x="792772" y="431"/>
                </a:lnTo>
                <a:lnTo>
                  <a:pt x="791324" y="1308"/>
                </a:lnTo>
                <a:lnTo>
                  <a:pt x="790600" y="2908"/>
                </a:lnTo>
                <a:lnTo>
                  <a:pt x="790600" y="5232"/>
                </a:lnTo>
                <a:lnTo>
                  <a:pt x="819708" y="41630"/>
                </a:lnTo>
                <a:lnTo>
                  <a:pt x="838619" y="77698"/>
                </a:lnTo>
                <a:lnTo>
                  <a:pt x="852131" y="119100"/>
                </a:lnTo>
                <a:lnTo>
                  <a:pt x="860234" y="165849"/>
                </a:lnTo>
                <a:lnTo>
                  <a:pt x="862939" y="217919"/>
                </a:lnTo>
                <a:lnTo>
                  <a:pt x="860234" y="269989"/>
                </a:lnTo>
                <a:lnTo>
                  <a:pt x="852131" y="316725"/>
                </a:lnTo>
                <a:lnTo>
                  <a:pt x="838619" y="358127"/>
                </a:lnTo>
                <a:lnTo>
                  <a:pt x="819708" y="394208"/>
                </a:lnTo>
                <a:lnTo>
                  <a:pt x="795388" y="424942"/>
                </a:lnTo>
                <a:lnTo>
                  <a:pt x="790600" y="430606"/>
                </a:lnTo>
                <a:lnTo>
                  <a:pt x="790879" y="432346"/>
                </a:lnTo>
                <a:lnTo>
                  <a:pt x="791324" y="433654"/>
                </a:lnTo>
                <a:lnTo>
                  <a:pt x="792480" y="435394"/>
                </a:lnTo>
                <a:lnTo>
                  <a:pt x="793203" y="435838"/>
                </a:lnTo>
                <a:lnTo>
                  <a:pt x="804100" y="435838"/>
                </a:lnTo>
                <a:lnTo>
                  <a:pt x="805853" y="434086"/>
                </a:lnTo>
                <a:lnTo>
                  <a:pt x="814425" y="427266"/>
                </a:lnTo>
                <a:lnTo>
                  <a:pt x="844283" y="394347"/>
                </a:lnTo>
                <a:lnTo>
                  <a:pt x="864247" y="359994"/>
                </a:lnTo>
                <a:lnTo>
                  <a:pt x="880376" y="321640"/>
                </a:lnTo>
                <a:lnTo>
                  <a:pt x="890397" y="275005"/>
                </a:lnTo>
                <a:lnTo>
                  <a:pt x="894486" y="232600"/>
                </a:lnTo>
                <a:lnTo>
                  <a:pt x="894753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2692768" y="3031102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72"/>
                </a:moveTo>
                <a:lnTo>
                  <a:pt x="293751" y="51854"/>
                </a:lnTo>
                <a:lnTo>
                  <a:pt x="266725" y="35991"/>
                </a:lnTo>
                <a:lnTo>
                  <a:pt x="266725" y="81635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25" y="81635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70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487"/>
                </a:lnTo>
                <a:lnTo>
                  <a:pt x="0" y="324980"/>
                </a:lnTo>
                <a:lnTo>
                  <a:pt x="2616" y="326428"/>
                </a:lnTo>
                <a:lnTo>
                  <a:pt x="7848" y="326428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35"/>
                </a:lnTo>
                <a:lnTo>
                  <a:pt x="112153" y="305943"/>
                </a:lnTo>
                <a:lnTo>
                  <a:pt x="107365" y="305663"/>
                </a:lnTo>
                <a:lnTo>
                  <a:pt x="100965" y="306235"/>
                </a:lnTo>
                <a:lnTo>
                  <a:pt x="98501" y="305943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27"/>
                </a:lnTo>
                <a:lnTo>
                  <a:pt x="311124" y="112306"/>
                </a:lnTo>
                <a:lnTo>
                  <a:pt x="312928" y="95872"/>
                </a:lnTo>
                <a:close/>
              </a:path>
              <a:path w="458469" h="436245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60"/>
                </a:lnTo>
                <a:lnTo>
                  <a:pt x="353910" y="217906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498"/>
                </a:lnTo>
                <a:lnTo>
                  <a:pt x="413258" y="405701"/>
                </a:lnTo>
                <a:lnTo>
                  <a:pt x="444563" y="435825"/>
                </a:lnTo>
                <a:lnTo>
                  <a:pt x="455891" y="435825"/>
                </a:lnTo>
                <a:lnTo>
                  <a:pt x="458063" y="434517"/>
                </a:lnTo>
                <a:lnTo>
                  <a:pt x="458063" y="431609"/>
                </a:lnTo>
                <a:lnTo>
                  <a:pt x="446735" y="418033"/>
                </a:lnTo>
                <a:lnTo>
                  <a:pt x="432358" y="399656"/>
                </a:lnTo>
                <a:lnTo>
                  <a:pt x="410997" y="362165"/>
                </a:lnTo>
                <a:lnTo>
                  <a:pt x="397027" y="319430"/>
                </a:lnTo>
                <a:lnTo>
                  <a:pt x="387578" y="261924"/>
                </a:lnTo>
                <a:lnTo>
                  <a:pt x="385724" y="217906"/>
                </a:lnTo>
                <a:lnTo>
                  <a:pt x="386181" y="195326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47"/>
                </a:lnTo>
                <a:lnTo>
                  <a:pt x="432790" y="36169"/>
                </a:lnTo>
                <a:lnTo>
                  <a:pt x="455599" y="7835"/>
                </a:lnTo>
                <a:lnTo>
                  <a:pt x="458063" y="4787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8" name="object 7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00082" y="3202809"/>
            <a:ext cx="241886" cy="116366"/>
          </a:xfrm>
          <a:prstGeom prst="rect">
            <a:avLst/>
          </a:prstGeom>
        </p:spPr>
      </p:pic>
      <p:sp>
        <p:nvSpPr>
          <p:cNvPr id="79" name="object 79"/>
          <p:cNvSpPr/>
          <p:nvPr/>
        </p:nvSpPr>
        <p:spPr>
          <a:xfrm>
            <a:off x="3488220" y="303110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38506" y="156349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206" y="206629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77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38" y="299554"/>
                </a:lnTo>
                <a:lnTo>
                  <a:pt x="102806" y="298970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410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72" y="197040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13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26"/>
                </a:lnTo>
                <a:lnTo>
                  <a:pt x="188747" y="134747"/>
                </a:lnTo>
                <a:lnTo>
                  <a:pt x="151079" y="151879"/>
                </a:lnTo>
                <a:lnTo>
                  <a:pt x="123723" y="186804"/>
                </a:lnTo>
                <a:lnTo>
                  <a:pt x="105016" y="225806"/>
                </a:lnTo>
                <a:lnTo>
                  <a:pt x="90957" y="265874"/>
                </a:lnTo>
                <a:lnTo>
                  <a:pt x="81445" y="295922"/>
                </a:lnTo>
                <a:lnTo>
                  <a:pt x="80581" y="296367"/>
                </a:lnTo>
                <a:lnTo>
                  <a:pt x="33655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32" y="148615"/>
                </a:lnTo>
                <a:lnTo>
                  <a:pt x="56756" y="146291"/>
                </a:lnTo>
                <a:lnTo>
                  <a:pt x="57912" y="144259"/>
                </a:lnTo>
                <a:lnTo>
                  <a:pt x="57912" y="140182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33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58" y="400875"/>
                </a:lnTo>
                <a:lnTo>
                  <a:pt x="47459" y="407492"/>
                </a:lnTo>
                <a:lnTo>
                  <a:pt x="47459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36" y="421881"/>
                </a:lnTo>
                <a:lnTo>
                  <a:pt x="68668" y="421005"/>
                </a:lnTo>
                <a:lnTo>
                  <a:pt x="71856" y="419265"/>
                </a:lnTo>
                <a:lnTo>
                  <a:pt x="77965" y="416648"/>
                </a:lnTo>
                <a:lnTo>
                  <a:pt x="81737" y="411861"/>
                </a:lnTo>
                <a:lnTo>
                  <a:pt x="83197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94" y="347789"/>
                </a:lnTo>
                <a:lnTo>
                  <a:pt x="97142" y="332105"/>
                </a:lnTo>
                <a:lnTo>
                  <a:pt x="97142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218516" y="275577"/>
                </a:lnTo>
                <a:lnTo>
                  <a:pt x="242811" y="22858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56" y="217906"/>
                </a:moveTo>
                <a:lnTo>
                  <a:pt x="387070" y="159296"/>
                </a:lnTo>
                <a:lnTo>
                  <a:pt x="373011" y="102857"/>
                </a:lnTo>
                <a:lnTo>
                  <a:pt x="348716" y="52082"/>
                </a:lnTo>
                <a:lnTo>
                  <a:pt x="313309" y="10452"/>
                </a:lnTo>
                <a:lnTo>
                  <a:pt x="301104" y="0"/>
                </a:lnTo>
                <a:lnTo>
                  <a:pt x="291515" y="0"/>
                </a:lnTo>
                <a:lnTo>
                  <a:pt x="289775" y="431"/>
                </a:lnTo>
                <a:lnTo>
                  <a:pt x="288315" y="1308"/>
                </a:lnTo>
                <a:lnTo>
                  <a:pt x="287591" y="2895"/>
                </a:lnTo>
                <a:lnTo>
                  <a:pt x="287591" y="5219"/>
                </a:lnTo>
                <a:lnTo>
                  <a:pt x="316699" y="41630"/>
                </a:lnTo>
                <a:lnTo>
                  <a:pt x="335622" y="77698"/>
                </a:lnTo>
                <a:lnTo>
                  <a:pt x="349135" y="119100"/>
                </a:lnTo>
                <a:lnTo>
                  <a:pt x="357238" y="165836"/>
                </a:lnTo>
                <a:lnTo>
                  <a:pt x="359943" y="217906"/>
                </a:lnTo>
                <a:lnTo>
                  <a:pt x="357238" y="269989"/>
                </a:lnTo>
                <a:lnTo>
                  <a:pt x="349135" y="316725"/>
                </a:lnTo>
                <a:lnTo>
                  <a:pt x="335622" y="358127"/>
                </a:lnTo>
                <a:lnTo>
                  <a:pt x="316699" y="394195"/>
                </a:lnTo>
                <a:lnTo>
                  <a:pt x="292379" y="424929"/>
                </a:lnTo>
                <a:lnTo>
                  <a:pt x="287591" y="430593"/>
                </a:lnTo>
                <a:lnTo>
                  <a:pt x="287883" y="432333"/>
                </a:lnTo>
                <a:lnTo>
                  <a:pt x="288315" y="433641"/>
                </a:lnTo>
                <a:lnTo>
                  <a:pt x="289483" y="435394"/>
                </a:lnTo>
                <a:lnTo>
                  <a:pt x="290207" y="435825"/>
                </a:lnTo>
                <a:lnTo>
                  <a:pt x="301104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74" y="394335"/>
                </a:lnTo>
                <a:lnTo>
                  <a:pt x="361251" y="359994"/>
                </a:lnTo>
                <a:lnTo>
                  <a:pt x="377367" y="321640"/>
                </a:lnTo>
                <a:lnTo>
                  <a:pt x="387400" y="275005"/>
                </a:lnTo>
                <a:lnTo>
                  <a:pt x="391477" y="232587"/>
                </a:lnTo>
                <a:lnTo>
                  <a:pt x="391756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178286" y="3128717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4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4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4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4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1" name="object 81"/>
          <p:cNvGrpSpPr/>
          <p:nvPr/>
        </p:nvGrpSpPr>
        <p:grpSpPr>
          <a:xfrm>
            <a:off x="4866262" y="3031091"/>
            <a:ext cx="739775" cy="436245"/>
            <a:chOff x="4866262" y="3031091"/>
            <a:chExt cx="739775" cy="436245"/>
          </a:xfrm>
        </p:grpSpPr>
        <p:pic>
          <p:nvPicPr>
            <p:cNvPr id="82" name="object 8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6262" y="3202809"/>
              <a:ext cx="241886" cy="116366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146929" y="3031102"/>
              <a:ext cx="459105" cy="436245"/>
            </a:xfrm>
            <a:custGeom>
              <a:avLst/>
              <a:gdLst/>
              <a:ahLst/>
              <a:cxnLst/>
              <a:rect l="l" t="t" r="r" b="b"/>
              <a:pathLst>
                <a:path w="459104" h="436245">
                  <a:moveTo>
                    <a:pt x="312928" y="95872"/>
                  </a:moveTo>
                  <a:lnTo>
                    <a:pt x="293751" y="51854"/>
                  </a:lnTo>
                  <a:lnTo>
                    <a:pt x="266725" y="35991"/>
                  </a:lnTo>
                  <a:lnTo>
                    <a:pt x="266725" y="81635"/>
                  </a:lnTo>
                  <a:lnTo>
                    <a:pt x="266636" y="87160"/>
                  </a:lnTo>
                  <a:lnTo>
                    <a:pt x="257213" y="132245"/>
                  </a:lnTo>
                  <a:lnTo>
                    <a:pt x="230555" y="165557"/>
                  </a:lnTo>
                  <a:lnTo>
                    <a:pt x="173634" y="177787"/>
                  </a:lnTo>
                  <a:lnTo>
                    <a:pt x="142316" y="177761"/>
                  </a:lnTo>
                  <a:lnTo>
                    <a:pt x="131292" y="177596"/>
                  </a:lnTo>
                  <a:lnTo>
                    <a:pt x="124675" y="177330"/>
                  </a:lnTo>
                  <a:lnTo>
                    <a:pt x="122466" y="176949"/>
                  </a:lnTo>
                  <a:lnTo>
                    <a:pt x="122948" y="174929"/>
                  </a:lnTo>
                  <a:lnTo>
                    <a:pt x="124421" y="169316"/>
                  </a:lnTo>
                  <a:lnTo>
                    <a:pt x="130314" y="147307"/>
                  </a:lnTo>
                  <a:lnTo>
                    <a:pt x="134200" y="132600"/>
                  </a:lnTo>
                  <a:lnTo>
                    <a:pt x="138049" y="117665"/>
                  </a:lnTo>
                  <a:lnTo>
                    <a:pt x="141833" y="102527"/>
                  </a:lnTo>
                  <a:lnTo>
                    <a:pt x="145567" y="87160"/>
                  </a:lnTo>
                  <a:lnTo>
                    <a:pt x="148742" y="73939"/>
                  </a:lnTo>
                  <a:lnTo>
                    <a:pt x="151295" y="63487"/>
                  </a:lnTo>
                  <a:lnTo>
                    <a:pt x="161683" y="49682"/>
                  </a:lnTo>
                  <a:lnTo>
                    <a:pt x="161975" y="49974"/>
                  </a:lnTo>
                  <a:lnTo>
                    <a:pt x="163728" y="49974"/>
                  </a:lnTo>
                  <a:lnTo>
                    <a:pt x="166916" y="49682"/>
                  </a:lnTo>
                  <a:lnTo>
                    <a:pt x="170116" y="49390"/>
                  </a:lnTo>
                  <a:lnTo>
                    <a:pt x="174332" y="49250"/>
                  </a:lnTo>
                  <a:lnTo>
                    <a:pt x="194818" y="49250"/>
                  </a:lnTo>
                  <a:lnTo>
                    <a:pt x="238683" y="52438"/>
                  </a:lnTo>
                  <a:lnTo>
                    <a:pt x="266433" y="78587"/>
                  </a:lnTo>
                  <a:lnTo>
                    <a:pt x="266725" y="81635"/>
                  </a:lnTo>
                  <a:lnTo>
                    <a:pt x="266725" y="35991"/>
                  </a:lnTo>
                  <a:lnTo>
                    <a:pt x="222161" y="29743"/>
                  </a:lnTo>
                  <a:lnTo>
                    <a:pt x="158635" y="29197"/>
                  </a:lnTo>
                  <a:lnTo>
                    <a:pt x="95872" y="29413"/>
                  </a:lnTo>
                  <a:lnTo>
                    <a:pt x="69291" y="44157"/>
                  </a:lnTo>
                  <a:lnTo>
                    <a:pt x="69291" y="47066"/>
                  </a:lnTo>
                  <a:lnTo>
                    <a:pt x="70307" y="48514"/>
                  </a:lnTo>
                  <a:lnTo>
                    <a:pt x="74371" y="49098"/>
                  </a:lnTo>
                  <a:lnTo>
                    <a:pt x="78879" y="49250"/>
                  </a:lnTo>
                  <a:lnTo>
                    <a:pt x="85852" y="49250"/>
                  </a:lnTo>
                  <a:lnTo>
                    <a:pt x="102412" y="49822"/>
                  </a:lnTo>
                  <a:lnTo>
                    <a:pt x="110693" y="51130"/>
                  </a:lnTo>
                  <a:lnTo>
                    <a:pt x="110617" y="53606"/>
                  </a:lnTo>
                  <a:lnTo>
                    <a:pt x="108851" y="63296"/>
                  </a:lnTo>
                  <a:lnTo>
                    <a:pt x="93776" y="126466"/>
                  </a:lnTo>
                  <a:lnTo>
                    <a:pt x="81292" y="176453"/>
                  </a:lnTo>
                  <a:lnTo>
                    <a:pt x="67386" y="231470"/>
                  </a:lnTo>
                  <a:lnTo>
                    <a:pt x="57746" y="269125"/>
                  </a:lnTo>
                  <a:lnTo>
                    <a:pt x="40957" y="305511"/>
                  </a:lnTo>
                  <a:lnTo>
                    <a:pt x="14808" y="306819"/>
                  </a:lnTo>
                  <a:lnTo>
                    <a:pt x="9296" y="307111"/>
                  </a:lnTo>
                  <a:lnTo>
                    <a:pt x="0" y="321487"/>
                  </a:lnTo>
                  <a:lnTo>
                    <a:pt x="0" y="324980"/>
                  </a:lnTo>
                  <a:lnTo>
                    <a:pt x="2616" y="326428"/>
                  </a:lnTo>
                  <a:lnTo>
                    <a:pt x="7835" y="326428"/>
                  </a:lnTo>
                  <a:lnTo>
                    <a:pt x="8712" y="326148"/>
                  </a:lnTo>
                  <a:lnTo>
                    <a:pt x="13944" y="325996"/>
                  </a:lnTo>
                  <a:lnTo>
                    <a:pt x="64935" y="325996"/>
                  </a:lnTo>
                  <a:lnTo>
                    <a:pt x="100241" y="326237"/>
                  </a:lnTo>
                  <a:lnTo>
                    <a:pt x="123774" y="326872"/>
                  </a:lnTo>
                  <a:lnTo>
                    <a:pt x="127838" y="326872"/>
                  </a:lnTo>
                  <a:lnTo>
                    <a:pt x="130162" y="326148"/>
                  </a:lnTo>
                  <a:lnTo>
                    <a:pt x="130314" y="325996"/>
                  </a:lnTo>
                  <a:lnTo>
                    <a:pt x="131622" y="324688"/>
                  </a:lnTo>
                  <a:lnTo>
                    <a:pt x="133654" y="320624"/>
                  </a:lnTo>
                  <a:lnTo>
                    <a:pt x="134670" y="316268"/>
                  </a:lnTo>
                  <a:lnTo>
                    <a:pt x="134670" y="311035"/>
                  </a:lnTo>
                  <a:lnTo>
                    <a:pt x="133794" y="309435"/>
                  </a:lnTo>
                  <a:lnTo>
                    <a:pt x="132054" y="306819"/>
                  </a:lnTo>
                  <a:lnTo>
                    <a:pt x="118541" y="306819"/>
                  </a:lnTo>
                  <a:lnTo>
                    <a:pt x="114274" y="306235"/>
                  </a:lnTo>
                  <a:lnTo>
                    <a:pt x="112153" y="305943"/>
                  </a:lnTo>
                  <a:lnTo>
                    <a:pt x="107353" y="305663"/>
                  </a:lnTo>
                  <a:lnTo>
                    <a:pt x="100965" y="306235"/>
                  </a:lnTo>
                  <a:lnTo>
                    <a:pt x="98488" y="305943"/>
                  </a:lnTo>
                  <a:lnTo>
                    <a:pt x="93268" y="301155"/>
                  </a:lnTo>
                  <a:lnTo>
                    <a:pt x="94081" y="296659"/>
                  </a:lnTo>
                  <a:lnTo>
                    <a:pt x="96532" y="286232"/>
                  </a:lnTo>
                  <a:lnTo>
                    <a:pt x="100622" y="269862"/>
                  </a:lnTo>
                  <a:lnTo>
                    <a:pt x="106337" y="247548"/>
                  </a:lnTo>
                  <a:lnTo>
                    <a:pt x="119418" y="195681"/>
                  </a:lnTo>
                  <a:lnTo>
                    <a:pt x="160820" y="195681"/>
                  </a:lnTo>
                  <a:lnTo>
                    <a:pt x="202577" y="195033"/>
                  </a:lnTo>
                  <a:lnTo>
                    <a:pt x="206578" y="194818"/>
                  </a:lnTo>
                  <a:lnTo>
                    <a:pt x="229247" y="189522"/>
                  </a:lnTo>
                  <a:lnTo>
                    <a:pt x="249732" y="181521"/>
                  </a:lnTo>
                  <a:lnTo>
                    <a:pt x="256044" y="177812"/>
                  </a:lnTo>
                  <a:lnTo>
                    <a:pt x="268033" y="170789"/>
                  </a:lnTo>
                  <a:lnTo>
                    <a:pt x="284162" y="157327"/>
                  </a:lnTo>
                  <a:lnTo>
                    <a:pt x="296748" y="143027"/>
                  </a:lnTo>
                  <a:lnTo>
                    <a:pt x="305727" y="128016"/>
                  </a:lnTo>
                  <a:lnTo>
                    <a:pt x="311124" y="112306"/>
                  </a:lnTo>
                  <a:lnTo>
                    <a:pt x="312928" y="95872"/>
                  </a:lnTo>
                  <a:close/>
                </a:path>
                <a:path w="459104" h="436245">
                  <a:moveTo>
                    <a:pt x="458495" y="1308"/>
                  </a:moveTo>
                  <a:lnTo>
                    <a:pt x="456463" y="0"/>
                  </a:lnTo>
                  <a:lnTo>
                    <a:pt x="444982" y="0"/>
                  </a:lnTo>
                  <a:lnTo>
                    <a:pt x="439166" y="4356"/>
                  </a:lnTo>
                  <a:lnTo>
                    <a:pt x="435533" y="7404"/>
                  </a:lnTo>
                  <a:lnTo>
                    <a:pt x="432638" y="10896"/>
                  </a:lnTo>
                  <a:lnTo>
                    <a:pt x="419709" y="23964"/>
                  </a:lnTo>
                  <a:lnTo>
                    <a:pt x="384835" y="75831"/>
                  </a:lnTo>
                  <a:lnTo>
                    <a:pt x="368706" y="114185"/>
                  </a:lnTo>
                  <a:lnTo>
                    <a:pt x="358686" y="160820"/>
                  </a:lnTo>
                  <a:lnTo>
                    <a:pt x="354596" y="203060"/>
                  </a:lnTo>
                  <a:lnTo>
                    <a:pt x="354330" y="217906"/>
                  </a:lnTo>
                  <a:lnTo>
                    <a:pt x="355498" y="247497"/>
                  </a:lnTo>
                  <a:lnTo>
                    <a:pt x="364871" y="305028"/>
                  </a:lnTo>
                  <a:lnTo>
                    <a:pt x="383832" y="359498"/>
                  </a:lnTo>
                  <a:lnTo>
                    <a:pt x="413689" y="405701"/>
                  </a:lnTo>
                  <a:lnTo>
                    <a:pt x="444982" y="435825"/>
                  </a:lnTo>
                  <a:lnTo>
                    <a:pt x="456311" y="435825"/>
                  </a:lnTo>
                  <a:lnTo>
                    <a:pt x="458495" y="434517"/>
                  </a:lnTo>
                  <a:lnTo>
                    <a:pt x="458495" y="431609"/>
                  </a:lnTo>
                  <a:lnTo>
                    <a:pt x="447167" y="418033"/>
                  </a:lnTo>
                  <a:lnTo>
                    <a:pt x="432777" y="399656"/>
                  </a:lnTo>
                  <a:lnTo>
                    <a:pt x="411416" y="362165"/>
                  </a:lnTo>
                  <a:lnTo>
                    <a:pt x="397446" y="319430"/>
                  </a:lnTo>
                  <a:lnTo>
                    <a:pt x="387997" y="261924"/>
                  </a:lnTo>
                  <a:lnTo>
                    <a:pt x="386143" y="217906"/>
                  </a:lnTo>
                  <a:lnTo>
                    <a:pt x="386613" y="195326"/>
                  </a:lnTo>
                  <a:lnTo>
                    <a:pt x="390309" y="153276"/>
                  </a:lnTo>
                  <a:lnTo>
                    <a:pt x="397471" y="115824"/>
                  </a:lnTo>
                  <a:lnTo>
                    <a:pt x="411861" y="73647"/>
                  </a:lnTo>
                  <a:lnTo>
                    <a:pt x="433209" y="36169"/>
                  </a:lnTo>
                  <a:lnTo>
                    <a:pt x="456018" y="7835"/>
                  </a:lnTo>
                  <a:lnTo>
                    <a:pt x="458495" y="4787"/>
                  </a:lnTo>
                  <a:lnTo>
                    <a:pt x="458495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4" name="object 84"/>
          <p:cNvSpPr/>
          <p:nvPr/>
        </p:nvSpPr>
        <p:spPr>
          <a:xfrm>
            <a:off x="5651690" y="303110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29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70"/>
                </a:lnTo>
                <a:lnTo>
                  <a:pt x="103327" y="296367"/>
                </a:lnTo>
                <a:lnTo>
                  <a:pt x="109766" y="264134"/>
                </a:lnTo>
                <a:lnTo>
                  <a:pt x="125437" y="217233"/>
                </a:lnTo>
                <a:lnTo>
                  <a:pt x="149872" y="18347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40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76" y="135102"/>
                </a:lnTo>
                <a:lnTo>
                  <a:pt x="196938" y="134226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44" y="265874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82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492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44" y="217906"/>
                </a:moveTo>
                <a:lnTo>
                  <a:pt x="387057" y="159296"/>
                </a:lnTo>
                <a:lnTo>
                  <a:pt x="373011" y="102857"/>
                </a:lnTo>
                <a:lnTo>
                  <a:pt x="348716" y="52082"/>
                </a:lnTo>
                <a:lnTo>
                  <a:pt x="313296" y="10452"/>
                </a:lnTo>
                <a:lnTo>
                  <a:pt x="301091" y="0"/>
                </a:lnTo>
                <a:lnTo>
                  <a:pt x="291503" y="0"/>
                </a:lnTo>
                <a:lnTo>
                  <a:pt x="289763" y="431"/>
                </a:lnTo>
                <a:lnTo>
                  <a:pt x="288315" y="1308"/>
                </a:lnTo>
                <a:lnTo>
                  <a:pt x="287591" y="2895"/>
                </a:lnTo>
                <a:lnTo>
                  <a:pt x="287591" y="5219"/>
                </a:lnTo>
                <a:lnTo>
                  <a:pt x="316699" y="41630"/>
                </a:lnTo>
                <a:lnTo>
                  <a:pt x="335610" y="77698"/>
                </a:lnTo>
                <a:lnTo>
                  <a:pt x="349123" y="119100"/>
                </a:lnTo>
                <a:lnTo>
                  <a:pt x="357225" y="165836"/>
                </a:lnTo>
                <a:lnTo>
                  <a:pt x="359930" y="217906"/>
                </a:lnTo>
                <a:lnTo>
                  <a:pt x="357225" y="269989"/>
                </a:lnTo>
                <a:lnTo>
                  <a:pt x="349123" y="316725"/>
                </a:lnTo>
                <a:lnTo>
                  <a:pt x="335610" y="358127"/>
                </a:lnTo>
                <a:lnTo>
                  <a:pt x="316699" y="394195"/>
                </a:lnTo>
                <a:lnTo>
                  <a:pt x="292379" y="424929"/>
                </a:lnTo>
                <a:lnTo>
                  <a:pt x="287591" y="430593"/>
                </a:lnTo>
                <a:lnTo>
                  <a:pt x="287870" y="432333"/>
                </a:lnTo>
                <a:lnTo>
                  <a:pt x="288315" y="433641"/>
                </a:lnTo>
                <a:lnTo>
                  <a:pt x="289471" y="435394"/>
                </a:lnTo>
                <a:lnTo>
                  <a:pt x="290195" y="435825"/>
                </a:lnTo>
                <a:lnTo>
                  <a:pt x="301091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74" y="394335"/>
                </a:lnTo>
                <a:lnTo>
                  <a:pt x="361238" y="359994"/>
                </a:lnTo>
                <a:lnTo>
                  <a:pt x="377367" y="321640"/>
                </a:lnTo>
                <a:lnTo>
                  <a:pt x="387388" y="275005"/>
                </a:lnTo>
                <a:lnTo>
                  <a:pt x="391477" y="232587"/>
                </a:lnTo>
                <a:lnTo>
                  <a:pt x="391744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692768" y="3663486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74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55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96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48" y="29197"/>
                </a:lnTo>
                <a:lnTo>
                  <a:pt x="95885" y="29425"/>
                </a:lnTo>
                <a:lnTo>
                  <a:pt x="69303" y="44170"/>
                </a:lnTo>
                <a:lnTo>
                  <a:pt x="69303" y="47066"/>
                </a:lnTo>
                <a:lnTo>
                  <a:pt x="70319" y="48526"/>
                </a:lnTo>
                <a:lnTo>
                  <a:pt x="74383" y="49110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29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6009"/>
                </a:lnTo>
                <a:lnTo>
                  <a:pt x="131622" y="324700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16"/>
                </a:lnTo>
                <a:lnTo>
                  <a:pt x="432206" y="10896"/>
                </a:lnTo>
                <a:lnTo>
                  <a:pt x="419277" y="23977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19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511"/>
                </a:lnTo>
                <a:lnTo>
                  <a:pt x="413258" y="405701"/>
                </a:lnTo>
                <a:lnTo>
                  <a:pt x="444563" y="435838"/>
                </a:lnTo>
                <a:lnTo>
                  <a:pt x="455891" y="435838"/>
                </a:lnTo>
                <a:lnTo>
                  <a:pt x="458063" y="434530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43"/>
                </a:lnTo>
                <a:lnTo>
                  <a:pt x="387578" y="261937"/>
                </a:lnTo>
                <a:lnTo>
                  <a:pt x="385724" y="217919"/>
                </a:lnTo>
                <a:lnTo>
                  <a:pt x="386181" y="195338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82"/>
                </a:lnTo>
                <a:lnTo>
                  <a:pt x="455599" y="7848"/>
                </a:lnTo>
                <a:lnTo>
                  <a:pt x="458063" y="4800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197517" y="3663486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95"/>
                </a:lnTo>
                <a:lnTo>
                  <a:pt x="243344" y="166903"/>
                </a:lnTo>
                <a:lnTo>
                  <a:pt x="242951" y="166052"/>
                </a:lnTo>
                <a:lnTo>
                  <a:pt x="238506" y="156362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43"/>
                </a:lnTo>
                <a:lnTo>
                  <a:pt x="135864" y="297980"/>
                </a:lnTo>
                <a:lnTo>
                  <a:pt x="111518" y="299859"/>
                </a:lnTo>
                <a:lnTo>
                  <a:pt x="110934" y="299859"/>
                </a:lnTo>
                <a:lnTo>
                  <a:pt x="108026" y="299567"/>
                </a:lnTo>
                <a:lnTo>
                  <a:pt x="102793" y="298983"/>
                </a:lnTo>
                <a:lnTo>
                  <a:pt x="103314" y="296367"/>
                </a:lnTo>
                <a:lnTo>
                  <a:pt x="112826" y="251155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903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87"/>
                </a:lnTo>
                <a:lnTo>
                  <a:pt x="215455" y="137731"/>
                </a:lnTo>
                <a:lnTo>
                  <a:pt x="206476" y="135115"/>
                </a:lnTo>
                <a:lnTo>
                  <a:pt x="196938" y="134239"/>
                </a:lnTo>
                <a:lnTo>
                  <a:pt x="188734" y="134759"/>
                </a:lnTo>
                <a:lnTo>
                  <a:pt x="151066" y="151892"/>
                </a:lnTo>
                <a:lnTo>
                  <a:pt x="123723" y="186817"/>
                </a:lnTo>
                <a:lnTo>
                  <a:pt x="105003" y="225818"/>
                </a:lnTo>
                <a:lnTo>
                  <a:pt x="90944" y="265887"/>
                </a:lnTo>
                <a:lnTo>
                  <a:pt x="81445" y="295935"/>
                </a:lnTo>
                <a:lnTo>
                  <a:pt x="80568" y="296367"/>
                </a:lnTo>
                <a:lnTo>
                  <a:pt x="33642" y="275742"/>
                </a:lnTo>
                <a:lnTo>
                  <a:pt x="18249" y="235356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36"/>
                </a:lnTo>
                <a:lnTo>
                  <a:pt x="2768" y="220421"/>
                </a:lnTo>
                <a:lnTo>
                  <a:pt x="0" y="244779"/>
                </a:lnTo>
                <a:lnTo>
                  <a:pt x="520" y="251625"/>
                </a:lnTo>
                <a:lnTo>
                  <a:pt x="15633" y="291579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48"/>
                </a:lnTo>
                <a:lnTo>
                  <a:pt x="60934" y="361010"/>
                </a:lnTo>
                <a:lnTo>
                  <a:pt x="53441" y="385381"/>
                </a:lnTo>
                <a:lnTo>
                  <a:pt x="48945" y="400888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17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17"/>
                </a:lnTo>
                <a:lnTo>
                  <a:pt x="71856" y="419277"/>
                </a:lnTo>
                <a:lnTo>
                  <a:pt x="77952" y="416661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408"/>
                </a:lnTo>
                <a:lnTo>
                  <a:pt x="91249" y="363816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30009"/>
                </a:lnTo>
                <a:lnTo>
                  <a:pt x="177330" y="311619"/>
                </a:lnTo>
                <a:lnTo>
                  <a:pt x="218516" y="275590"/>
                </a:lnTo>
                <a:lnTo>
                  <a:pt x="242811" y="228600"/>
                </a:lnTo>
                <a:lnTo>
                  <a:pt x="246316" y="212090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312" y="217919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64" y="10464"/>
                </a:lnTo>
                <a:lnTo>
                  <a:pt x="300659" y="0"/>
                </a:lnTo>
                <a:lnTo>
                  <a:pt x="291071" y="0"/>
                </a:lnTo>
                <a:lnTo>
                  <a:pt x="289331" y="444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78" y="77698"/>
                </a:lnTo>
                <a:lnTo>
                  <a:pt x="348691" y="119100"/>
                </a:lnTo>
                <a:lnTo>
                  <a:pt x="356806" y="165849"/>
                </a:lnTo>
                <a:lnTo>
                  <a:pt x="359498" y="217919"/>
                </a:lnTo>
                <a:lnTo>
                  <a:pt x="356806" y="269989"/>
                </a:lnTo>
                <a:lnTo>
                  <a:pt x="348691" y="316725"/>
                </a:lnTo>
                <a:lnTo>
                  <a:pt x="335178" y="358127"/>
                </a:lnTo>
                <a:lnTo>
                  <a:pt x="316268" y="394208"/>
                </a:lnTo>
                <a:lnTo>
                  <a:pt x="291947" y="424942"/>
                </a:lnTo>
                <a:lnTo>
                  <a:pt x="287159" y="430606"/>
                </a:lnTo>
                <a:lnTo>
                  <a:pt x="287439" y="432346"/>
                </a:lnTo>
                <a:lnTo>
                  <a:pt x="287883" y="433654"/>
                </a:lnTo>
                <a:lnTo>
                  <a:pt x="289039" y="435394"/>
                </a:lnTo>
                <a:lnTo>
                  <a:pt x="289763" y="435838"/>
                </a:lnTo>
                <a:lnTo>
                  <a:pt x="300659" y="435838"/>
                </a:lnTo>
                <a:lnTo>
                  <a:pt x="302412" y="434086"/>
                </a:lnTo>
                <a:lnTo>
                  <a:pt x="310984" y="427266"/>
                </a:lnTo>
                <a:lnTo>
                  <a:pt x="340842" y="394347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600"/>
                </a:lnTo>
                <a:lnTo>
                  <a:pt x="391312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896969" y="3761544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575122" y="3678301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5" h="370204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5" h="370204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9" name="object 89"/>
          <p:cNvGrpSpPr/>
          <p:nvPr/>
        </p:nvGrpSpPr>
        <p:grpSpPr>
          <a:xfrm>
            <a:off x="4986983" y="3687889"/>
            <a:ext cx="446405" cy="307340"/>
            <a:chOff x="4986983" y="3687889"/>
            <a:chExt cx="446405" cy="307340"/>
          </a:xfrm>
        </p:grpSpPr>
        <p:sp>
          <p:nvSpPr>
            <p:cNvPr id="90" name="object 90"/>
            <p:cNvSpPr/>
            <p:nvPr/>
          </p:nvSpPr>
          <p:spPr>
            <a:xfrm>
              <a:off x="4986983" y="3687889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20595" y="3797718"/>
              <a:ext cx="212249" cy="197431"/>
            </a:xfrm>
            <a:prstGeom prst="rect">
              <a:avLst/>
            </a:prstGeom>
          </p:spPr>
        </p:pic>
      </p:grpSp>
      <p:sp>
        <p:nvSpPr>
          <p:cNvPr id="92" name="object 92"/>
          <p:cNvSpPr/>
          <p:nvPr/>
        </p:nvSpPr>
        <p:spPr>
          <a:xfrm>
            <a:off x="5597642" y="3797718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3" name="object 93"/>
          <p:cNvGrpSpPr/>
          <p:nvPr/>
        </p:nvGrpSpPr>
        <p:grpSpPr>
          <a:xfrm>
            <a:off x="5902225" y="3663482"/>
            <a:ext cx="356235" cy="436245"/>
            <a:chOff x="5902225" y="3663482"/>
            <a:chExt cx="356235" cy="436245"/>
          </a:xfrm>
        </p:grpSpPr>
        <p:sp>
          <p:nvSpPr>
            <p:cNvPr id="94" name="object 94"/>
            <p:cNvSpPr/>
            <p:nvPr/>
          </p:nvSpPr>
          <p:spPr>
            <a:xfrm>
              <a:off x="5902225" y="3663482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5" name="object 9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046056" y="3797718"/>
              <a:ext cx="212249" cy="197431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6304495" y="3663482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2700179" y="4315483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80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8" name="object 98"/>
          <p:cNvGrpSpPr/>
          <p:nvPr/>
        </p:nvGrpSpPr>
        <p:grpSpPr>
          <a:xfrm>
            <a:off x="3061916" y="4295871"/>
            <a:ext cx="356870" cy="436245"/>
            <a:chOff x="3061916" y="4295871"/>
            <a:chExt cx="356870" cy="436245"/>
          </a:xfrm>
        </p:grpSpPr>
        <p:sp>
          <p:nvSpPr>
            <p:cNvPr id="99" name="object 99"/>
            <p:cNvSpPr/>
            <p:nvPr/>
          </p:nvSpPr>
          <p:spPr>
            <a:xfrm>
              <a:off x="3061916" y="429587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0" name="object 10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6176" y="4430108"/>
              <a:ext cx="212249" cy="197431"/>
            </a:xfrm>
            <a:prstGeom prst="rect">
              <a:avLst/>
            </a:prstGeom>
          </p:spPr>
        </p:pic>
      </p:grpSp>
      <p:sp>
        <p:nvSpPr>
          <p:cNvPr id="101" name="object 101"/>
          <p:cNvSpPr/>
          <p:nvPr/>
        </p:nvSpPr>
        <p:spPr>
          <a:xfrm>
            <a:off x="3464186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3866675" y="4393497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4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4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4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4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530230" y="4320279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10">
                <a:moveTo>
                  <a:pt x="242316" y="3492"/>
                </a:moveTo>
                <a:lnTo>
                  <a:pt x="239699" y="584"/>
                </a:lnTo>
                <a:lnTo>
                  <a:pt x="234467" y="0"/>
                </a:lnTo>
                <a:lnTo>
                  <a:pt x="230403" y="0"/>
                </a:lnTo>
                <a:lnTo>
                  <a:pt x="210616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86"/>
                </a:lnTo>
                <a:lnTo>
                  <a:pt x="121158" y="278498"/>
                </a:lnTo>
                <a:lnTo>
                  <a:pt x="61887" y="123786"/>
                </a:lnTo>
                <a:lnTo>
                  <a:pt x="65582" y="123583"/>
                </a:lnTo>
                <a:lnTo>
                  <a:pt x="121158" y="123342"/>
                </a:lnTo>
                <a:lnTo>
                  <a:pt x="176720" y="123583"/>
                </a:lnTo>
                <a:lnTo>
                  <a:pt x="180428" y="123786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59"/>
                </a:lnTo>
                <a:lnTo>
                  <a:pt x="28321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36"/>
                </a:lnTo>
                <a:lnTo>
                  <a:pt x="1016" y="3632"/>
                </a:lnTo>
                <a:lnTo>
                  <a:pt x="0" y="5956"/>
                </a:lnTo>
                <a:lnTo>
                  <a:pt x="0" y="9156"/>
                </a:lnTo>
                <a:lnTo>
                  <a:pt x="43332" y="123342"/>
                </a:lnTo>
                <a:lnTo>
                  <a:pt x="81737" y="224180"/>
                </a:lnTo>
                <a:lnTo>
                  <a:pt x="99580" y="270764"/>
                </a:lnTo>
                <a:lnTo>
                  <a:pt x="114617" y="309003"/>
                </a:lnTo>
                <a:lnTo>
                  <a:pt x="118249" y="312064"/>
                </a:lnTo>
                <a:lnTo>
                  <a:pt x="124066" y="312064"/>
                </a:lnTo>
                <a:lnTo>
                  <a:pt x="126238" y="311048"/>
                </a:lnTo>
                <a:lnTo>
                  <a:pt x="127698" y="309003"/>
                </a:lnTo>
                <a:lnTo>
                  <a:pt x="131813" y="299148"/>
                </a:lnTo>
                <a:lnTo>
                  <a:pt x="139865" y="278498"/>
                </a:lnTo>
                <a:lnTo>
                  <a:pt x="142836" y="270878"/>
                </a:lnTo>
                <a:lnTo>
                  <a:pt x="160756" y="224269"/>
                </a:lnTo>
                <a:lnTo>
                  <a:pt x="199263" y="123342"/>
                </a:lnTo>
                <a:lnTo>
                  <a:pt x="205892" y="105905"/>
                </a:lnTo>
                <a:lnTo>
                  <a:pt x="210451" y="93954"/>
                </a:lnTo>
                <a:lnTo>
                  <a:pt x="228155" y="47180"/>
                </a:lnTo>
                <a:lnTo>
                  <a:pt x="238772" y="18770"/>
                </a:lnTo>
                <a:lnTo>
                  <a:pt x="242316" y="8724"/>
                </a:lnTo>
                <a:lnTo>
                  <a:pt x="242316" y="3492"/>
                </a:lnTo>
                <a:close/>
              </a:path>
              <a:path w="512445" h="397510">
                <a:moveTo>
                  <a:pt x="512102" y="170853"/>
                </a:moveTo>
                <a:lnTo>
                  <a:pt x="510959" y="155486"/>
                </a:lnTo>
                <a:lnTo>
                  <a:pt x="507949" y="142494"/>
                </a:lnTo>
                <a:lnTo>
                  <a:pt x="507555" y="141655"/>
                </a:lnTo>
                <a:lnTo>
                  <a:pt x="503110" y="131953"/>
                </a:lnTo>
                <a:lnTo>
                  <a:pt x="496417" y="123786"/>
                </a:lnTo>
                <a:lnTo>
                  <a:pt x="492823" y="121018"/>
                </a:lnTo>
                <a:lnTo>
                  <a:pt x="492823" y="179895"/>
                </a:lnTo>
                <a:lnTo>
                  <a:pt x="492798" y="182232"/>
                </a:lnTo>
                <a:lnTo>
                  <a:pt x="474129" y="230098"/>
                </a:lnTo>
                <a:lnTo>
                  <a:pt x="442315" y="258533"/>
                </a:lnTo>
                <a:lnTo>
                  <a:pt x="400469" y="273570"/>
                </a:lnTo>
                <a:lnTo>
                  <a:pt x="376123" y="275450"/>
                </a:lnTo>
                <a:lnTo>
                  <a:pt x="375539" y="275450"/>
                </a:lnTo>
                <a:lnTo>
                  <a:pt x="372630" y="275158"/>
                </a:lnTo>
                <a:lnTo>
                  <a:pt x="367411" y="274574"/>
                </a:lnTo>
                <a:lnTo>
                  <a:pt x="367931" y="271957"/>
                </a:lnTo>
                <a:lnTo>
                  <a:pt x="377431" y="226745"/>
                </a:lnTo>
                <a:lnTo>
                  <a:pt x="397370" y="179895"/>
                </a:lnTo>
                <a:lnTo>
                  <a:pt x="424014" y="151460"/>
                </a:lnTo>
                <a:lnTo>
                  <a:pt x="454571" y="141655"/>
                </a:lnTo>
                <a:lnTo>
                  <a:pt x="462851" y="142494"/>
                </a:lnTo>
                <a:lnTo>
                  <a:pt x="492277" y="172643"/>
                </a:lnTo>
                <a:lnTo>
                  <a:pt x="492823" y="179895"/>
                </a:lnTo>
                <a:lnTo>
                  <a:pt x="492823" y="121018"/>
                </a:lnTo>
                <a:lnTo>
                  <a:pt x="488518" y="117678"/>
                </a:lnTo>
                <a:lnTo>
                  <a:pt x="480072" y="113322"/>
                </a:lnTo>
                <a:lnTo>
                  <a:pt x="471081" y="110705"/>
                </a:lnTo>
                <a:lnTo>
                  <a:pt x="461543" y="109829"/>
                </a:lnTo>
                <a:lnTo>
                  <a:pt x="453351" y="110350"/>
                </a:lnTo>
                <a:lnTo>
                  <a:pt x="415671" y="127482"/>
                </a:lnTo>
                <a:lnTo>
                  <a:pt x="388327" y="162407"/>
                </a:lnTo>
                <a:lnTo>
                  <a:pt x="369608" y="201409"/>
                </a:lnTo>
                <a:lnTo>
                  <a:pt x="355561" y="241477"/>
                </a:lnTo>
                <a:lnTo>
                  <a:pt x="346049" y="271526"/>
                </a:lnTo>
                <a:lnTo>
                  <a:pt x="345173" y="271957"/>
                </a:lnTo>
                <a:lnTo>
                  <a:pt x="298259" y="251333"/>
                </a:lnTo>
                <a:lnTo>
                  <a:pt x="282854" y="210947"/>
                </a:lnTo>
                <a:lnTo>
                  <a:pt x="283781" y="203758"/>
                </a:lnTo>
                <a:lnTo>
                  <a:pt x="297370" y="158788"/>
                </a:lnTo>
                <a:lnTo>
                  <a:pt x="319024" y="124218"/>
                </a:lnTo>
                <a:lnTo>
                  <a:pt x="321348" y="121894"/>
                </a:lnTo>
                <a:lnTo>
                  <a:pt x="322516" y="119862"/>
                </a:lnTo>
                <a:lnTo>
                  <a:pt x="322516" y="115785"/>
                </a:lnTo>
                <a:lnTo>
                  <a:pt x="319468" y="114630"/>
                </a:lnTo>
                <a:lnTo>
                  <a:pt x="307695" y="114630"/>
                </a:lnTo>
                <a:lnTo>
                  <a:pt x="282117" y="151726"/>
                </a:lnTo>
                <a:lnTo>
                  <a:pt x="267385" y="196024"/>
                </a:lnTo>
                <a:lnTo>
                  <a:pt x="264604" y="220370"/>
                </a:lnTo>
                <a:lnTo>
                  <a:pt x="265125" y="227215"/>
                </a:lnTo>
                <a:lnTo>
                  <a:pt x="280238" y="267169"/>
                </a:lnTo>
                <a:lnTo>
                  <a:pt x="310603" y="292595"/>
                </a:lnTo>
                <a:lnTo>
                  <a:pt x="330365" y="301167"/>
                </a:lnTo>
                <a:lnTo>
                  <a:pt x="332397" y="301891"/>
                </a:lnTo>
                <a:lnTo>
                  <a:pt x="336029" y="303339"/>
                </a:lnTo>
                <a:lnTo>
                  <a:pt x="325539" y="336600"/>
                </a:lnTo>
                <a:lnTo>
                  <a:pt x="318046" y="360984"/>
                </a:lnTo>
                <a:lnTo>
                  <a:pt x="313550" y="376478"/>
                </a:lnTo>
                <a:lnTo>
                  <a:pt x="312051" y="383095"/>
                </a:lnTo>
                <a:lnTo>
                  <a:pt x="312051" y="391820"/>
                </a:lnTo>
                <a:lnTo>
                  <a:pt x="316560" y="396608"/>
                </a:lnTo>
                <a:lnTo>
                  <a:pt x="325564" y="397484"/>
                </a:lnTo>
                <a:lnTo>
                  <a:pt x="329628" y="397484"/>
                </a:lnTo>
                <a:lnTo>
                  <a:pt x="333260" y="396608"/>
                </a:lnTo>
                <a:lnTo>
                  <a:pt x="336461" y="394868"/>
                </a:lnTo>
                <a:lnTo>
                  <a:pt x="342569" y="392252"/>
                </a:lnTo>
                <a:lnTo>
                  <a:pt x="346341" y="387464"/>
                </a:lnTo>
                <a:lnTo>
                  <a:pt x="347789" y="380492"/>
                </a:lnTo>
                <a:lnTo>
                  <a:pt x="348665" y="376999"/>
                </a:lnTo>
                <a:lnTo>
                  <a:pt x="355854" y="339407"/>
                </a:lnTo>
                <a:lnTo>
                  <a:pt x="358686" y="323392"/>
                </a:lnTo>
                <a:lnTo>
                  <a:pt x="361734" y="307695"/>
                </a:lnTo>
                <a:lnTo>
                  <a:pt x="361734" y="307124"/>
                </a:lnTo>
                <a:lnTo>
                  <a:pt x="365518" y="306832"/>
                </a:lnTo>
                <a:lnTo>
                  <a:pt x="373075" y="306832"/>
                </a:lnTo>
                <a:lnTo>
                  <a:pt x="390944" y="305600"/>
                </a:lnTo>
                <a:lnTo>
                  <a:pt x="441934" y="287223"/>
                </a:lnTo>
                <a:lnTo>
                  <a:pt x="458800" y="275450"/>
                </a:lnTo>
                <a:lnTo>
                  <a:pt x="471131" y="264668"/>
                </a:lnTo>
                <a:lnTo>
                  <a:pt x="501561" y="220370"/>
                </a:lnTo>
                <a:lnTo>
                  <a:pt x="510933" y="187680"/>
                </a:lnTo>
                <a:lnTo>
                  <a:pt x="512102" y="1708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098986" y="4295882"/>
            <a:ext cx="601980" cy="436245"/>
          </a:xfrm>
          <a:custGeom>
            <a:avLst/>
            <a:gdLst/>
            <a:ahLst/>
            <a:cxnLst/>
            <a:rect l="l" t="t" r="r" b="b"/>
            <a:pathLst>
              <a:path w="601979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60"/>
                </a:lnTo>
                <a:lnTo>
                  <a:pt x="0" y="217906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09"/>
                </a:lnTo>
                <a:lnTo>
                  <a:pt x="92837" y="418033"/>
                </a:lnTo>
                <a:lnTo>
                  <a:pt x="78447" y="399656"/>
                </a:lnTo>
                <a:lnTo>
                  <a:pt x="57099" y="362165"/>
                </a:lnTo>
                <a:lnTo>
                  <a:pt x="43116" y="319430"/>
                </a:lnTo>
                <a:lnTo>
                  <a:pt x="33667" y="261924"/>
                </a:lnTo>
                <a:lnTo>
                  <a:pt x="31813" y="217906"/>
                </a:lnTo>
                <a:lnTo>
                  <a:pt x="32283" y="195326"/>
                </a:lnTo>
                <a:lnTo>
                  <a:pt x="35979" y="153276"/>
                </a:lnTo>
                <a:lnTo>
                  <a:pt x="43154" y="115811"/>
                </a:lnTo>
                <a:lnTo>
                  <a:pt x="57531" y="73647"/>
                </a:lnTo>
                <a:lnTo>
                  <a:pt x="78892" y="36169"/>
                </a:lnTo>
                <a:lnTo>
                  <a:pt x="101688" y="7835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601979" h="436245">
                <a:moveTo>
                  <a:pt x="456311" y="95872"/>
                </a:moveTo>
                <a:lnTo>
                  <a:pt x="437134" y="51854"/>
                </a:lnTo>
                <a:lnTo>
                  <a:pt x="410108" y="35991"/>
                </a:lnTo>
                <a:lnTo>
                  <a:pt x="410108" y="81635"/>
                </a:lnTo>
                <a:lnTo>
                  <a:pt x="410019" y="87160"/>
                </a:lnTo>
                <a:lnTo>
                  <a:pt x="400608" y="132245"/>
                </a:lnTo>
                <a:lnTo>
                  <a:pt x="373938" y="165557"/>
                </a:lnTo>
                <a:lnTo>
                  <a:pt x="317017" y="177787"/>
                </a:lnTo>
                <a:lnTo>
                  <a:pt x="285711" y="177761"/>
                </a:lnTo>
                <a:lnTo>
                  <a:pt x="274675" y="177596"/>
                </a:lnTo>
                <a:lnTo>
                  <a:pt x="268058" y="177330"/>
                </a:lnTo>
                <a:lnTo>
                  <a:pt x="265849" y="176936"/>
                </a:lnTo>
                <a:lnTo>
                  <a:pt x="266344" y="174929"/>
                </a:lnTo>
                <a:lnTo>
                  <a:pt x="267817" y="169316"/>
                </a:lnTo>
                <a:lnTo>
                  <a:pt x="273697" y="147307"/>
                </a:lnTo>
                <a:lnTo>
                  <a:pt x="277596" y="132600"/>
                </a:lnTo>
                <a:lnTo>
                  <a:pt x="281432" y="117665"/>
                </a:lnTo>
                <a:lnTo>
                  <a:pt x="285216" y="102527"/>
                </a:lnTo>
                <a:lnTo>
                  <a:pt x="288950" y="87160"/>
                </a:lnTo>
                <a:lnTo>
                  <a:pt x="292125" y="73939"/>
                </a:lnTo>
                <a:lnTo>
                  <a:pt x="294678" y="63487"/>
                </a:lnTo>
                <a:lnTo>
                  <a:pt x="305079" y="49682"/>
                </a:lnTo>
                <a:lnTo>
                  <a:pt x="305371" y="49974"/>
                </a:lnTo>
                <a:lnTo>
                  <a:pt x="307111" y="49974"/>
                </a:lnTo>
                <a:lnTo>
                  <a:pt x="310311" y="49682"/>
                </a:lnTo>
                <a:lnTo>
                  <a:pt x="313499" y="49390"/>
                </a:lnTo>
                <a:lnTo>
                  <a:pt x="317715" y="49250"/>
                </a:lnTo>
                <a:lnTo>
                  <a:pt x="338201" y="49250"/>
                </a:lnTo>
                <a:lnTo>
                  <a:pt x="362826" y="49682"/>
                </a:lnTo>
                <a:lnTo>
                  <a:pt x="403288" y="62611"/>
                </a:lnTo>
                <a:lnTo>
                  <a:pt x="410108" y="81635"/>
                </a:lnTo>
                <a:lnTo>
                  <a:pt x="410108" y="35991"/>
                </a:lnTo>
                <a:lnTo>
                  <a:pt x="365544" y="29743"/>
                </a:lnTo>
                <a:lnTo>
                  <a:pt x="302031" y="29197"/>
                </a:lnTo>
                <a:lnTo>
                  <a:pt x="239268" y="29413"/>
                </a:lnTo>
                <a:lnTo>
                  <a:pt x="212674" y="44157"/>
                </a:lnTo>
                <a:lnTo>
                  <a:pt x="212674" y="47066"/>
                </a:lnTo>
                <a:lnTo>
                  <a:pt x="213702" y="48514"/>
                </a:lnTo>
                <a:lnTo>
                  <a:pt x="217766" y="49098"/>
                </a:lnTo>
                <a:lnTo>
                  <a:pt x="222262" y="49250"/>
                </a:lnTo>
                <a:lnTo>
                  <a:pt x="229247" y="49250"/>
                </a:lnTo>
                <a:lnTo>
                  <a:pt x="245808" y="49822"/>
                </a:lnTo>
                <a:lnTo>
                  <a:pt x="254088" y="51130"/>
                </a:lnTo>
                <a:lnTo>
                  <a:pt x="254000" y="53606"/>
                </a:lnTo>
                <a:lnTo>
                  <a:pt x="252234" y="63296"/>
                </a:lnTo>
                <a:lnTo>
                  <a:pt x="237172" y="126466"/>
                </a:lnTo>
                <a:lnTo>
                  <a:pt x="224675" y="176453"/>
                </a:lnTo>
                <a:lnTo>
                  <a:pt x="210769" y="231470"/>
                </a:lnTo>
                <a:lnTo>
                  <a:pt x="201129" y="269125"/>
                </a:lnTo>
                <a:lnTo>
                  <a:pt x="184353" y="305511"/>
                </a:lnTo>
                <a:lnTo>
                  <a:pt x="158203" y="306819"/>
                </a:lnTo>
                <a:lnTo>
                  <a:pt x="152679" y="307111"/>
                </a:lnTo>
                <a:lnTo>
                  <a:pt x="143383" y="321487"/>
                </a:lnTo>
                <a:lnTo>
                  <a:pt x="143383" y="324980"/>
                </a:lnTo>
                <a:lnTo>
                  <a:pt x="145999" y="326428"/>
                </a:lnTo>
                <a:lnTo>
                  <a:pt x="151231" y="326428"/>
                </a:lnTo>
                <a:lnTo>
                  <a:pt x="152095" y="326136"/>
                </a:lnTo>
                <a:lnTo>
                  <a:pt x="157327" y="325996"/>
                </a:lnTo>
                <a:lnTo>
                  <a:pt x="208318" y="325996"/>
                </a:lnTo>
                <a:lnTo>
                  <a:pt x="243624" y="326237"/>
                </a:lnTo>
                <a:lnTo>
                  <a:pt x="267157" y="326872"/>
                </a:lnTo>
                <a:lnTo>
                  <a:pt x="271221" y="326872"/>
                </a:lnTo>
                <a:lnTo>
                  <a:pt x="278053" y="316268"/>
                </a:lnTo>
                <a:lnTo>
                  <a:pt x="278053" y="311035"/>
                </a:lnTo>
                <a:lnTo>
                  <a:pt x="277177" y="309435"/>
                </a:lnTo>
                <a:lnTo>
                  <a:pt x="275437" y="306819"/>
                </a:lnTo>
                <a:lnTo>
                  <a:pt x="261924" y="306819"/>
                </a:lnTo>
                <a:lnTo>
                  <a:pt x="257670" y="306235"/>
                </a:lnTo>
                <a:lnTo>
                  <a:pt x="255536" y="305943"/>
                </a:lnTo>
                <a:lnTo>
                  <a:pt x="250736" y="305663"/>
                </a:lnTo>
                <a:lnTo>
                  <a:pt x="244348" y="306235"/>
                </a:lnTo>
                <a:lnTo>
                  <a:pt x="241884" y="305943"/>
                </a:lnTo>
                <a:lnTo>
                  <a:pt x="236651" y="301155"/>
                </a:lnTo>
                <a:lnTo>
                  <a:pt x="237464" y="296659"/>
                </a:lnTo>
                <a:lnTo>
                  <a:pt x="239915" y="286232"/>
                </a:lnTo>
                <a:lnTo>
                  <a:pt x="244005" y="269862"/>
                </a:lnTo>
                <a:lnTo>
                  <a:pt x="249720" y="247548"/>
                </a:lnTo>
                <a:lnTo>
                  <a:pt x="262801" y="195681"/>
                </a:lnTo>
                <a:lnTo>
                  <a:pt x="304203" y="195681"/>
                </a:lnTo>
                <a:lnTo>
                  <a:pt x="345960" y="195033"/>
                </a:lnTo>
                <a:lnTo>
                  <a:pt x="349961" y="194818"/>
                </a:lnTo>
                <a:lnTo>
                  <a:pt x="372630" y="189522"/>
                </a:lnTo>
                <a:lnTo>
                  <a:pt x="393115" y="181521"/>
                </a:lnTo>
                <a:lnTo>
                  <a:pt x="399427" y="177812"/>
                </a:lnTo>
                <a:lnTo>
                  <a:pt x="411416" y="170789"/>
                </a:lnTo>
                <a:lnTo>
                  <a:pt x="427545" y="157327"/>
                </a:lnTo>
                <a:lnTo>
                  <a:pt x="440131" y="143027"/>
                </a:lnTo>
                <a:lnTo>
                  <a:pt x="449122" y="128016"/>
                </a:lnTo>
                <a:lnTo>
                  <a:pt x="454507" y="112306"/>
                </a:lnTo>
                <a:lnTo>
                  <a:pt x="456311" y="95872"/>
                </a:lnTo>
                <a:close/>
              </a:path>
              <a:path w="601979" h="436245">
                <a:moveTo>
                  <a:pt x="601446" y="1308"/>
                </a:moveTo>
                <a:lnTo>
                  <a:pt x="599414" y="0"/>
                </a:lnTo>
                <a:lnTo>
                  <a:pt x="587933" y="0"/>
                </a:lnTo>
                <a:lnTo>
                  <a:pt x="582129" y="4356"/>
                </a:lnTo>
                <a:lnTo>
                  <a:pt x="578497" y="7404"/>
                </a:lnTo>
                <a:lnTo>
                  <a:pt x="575589" y="10896"/>
                </a:lnTo>
                <a:lnTo>
                  <a:pt x="562660" y="23964"/>
                </a:lnTo>
                <a:lnTo>
                  <a:pt x="527799" y="75831"/>
                </a:lnTo>
                <a:lnTo>
                  <a:pt x="511670" y="114185"/>
                </a:lnTo>
                <a:lnTo>
                  <a:pt x="501650" y="160820"/>
                </a:lnTo>
                <a:lnTo>
                  <a:pt x="497560" y="203060"/>
                </a:lnTo>
                <a:lnTo>
                  <a:pt x="497281" y="217906"/>
                </a:lnTo>
                <a:lnTo>
                  <a:pt x="498462" y="247497"/>
                </a:lnTo>
                <a:lnTo>
                  <a:pt x="507822" y="305028"/>
                </a:lnTo>
                <a:lnTo>
                  <a:pt x="526783" y="359498"/>
                </a:lnTo>
                <a:lnTo>
                  <a:pt x="556641" y="405701"/>
                </a:lnTo>
                <a:lnTo>
                  <a:pt x="587933" y="435825"/>
                </a:lnTo>
                <a:lnTo>
                  <a:pt x="599274" y="435825"/>
                </a:lnTo>
                <a:lnTo>
                  <a:pt x="601446" y="434517"/>
                </a:lnTo>
                <a:lnTo>
                  <a:pt x="601446" y="431609"/>
                </a:lnTo>
                <a:lnTo>
                  <a:pt x="590118" y="418033"/>
                </a:lnTo>
                <a:lnTo>
                  <a:pt x="575741" y="399656"/>
                </a:lnTo>
                <a:lnTo>
                  <a:pt x="554380" y="362165"/>
                </a:lnTo>
                <a:lnTo>
                  <a:pt x="540410" y="319430"/>
                </a:lnTo>
                <a:lnTo>
                  <a:pt x="530948" y="261924"/>
                </a:lnTo>
                <a:lnTo>
                  <a:pt x="529107" y="217906"/>
                </a:lnTo>
                <a:lnTo>
                  <a:pt x="529564" y="195326"/>
                </a:lnTo>
                <a:lnTo>
                  <a:pt x="533273" y="153276"/>
                </a:lnTo>
                <a:lnTo>
                  <a:pt x="540435" y="115811"/>
                </a:lnTo>
                <a:lnTo>
                  <a:pt x="554812" y="73647"/>
                </a:lnTo>
                <a:lnTo>
                  <a:pt x="576173" y="36169"/>
                </a:lnTo>
                <a:lnTo>
                  <a:pt x="598982" y="7835"/>
                </a:lnTo>
                <a:lnTo>
                  <a:pt x="601446" y="4787"/>
                </a:lnTo>
                <a:lnTo>
                  <a:pt x="601446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747118" y="4295882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84" y="195249"/>
                </a:moveTo>
                <a:lnTo>
                  <a:pt x="246341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29"/>
                </a:lnTo>
                <a:lnTo>
                  <a:pt x="209524" y="254495"/>
                </a:lnTo>
                <a:lnTo>
                  <a:pt x="177698" y="282930"/>
                </a:lnTo>
                <a:lnTo>
                  <a:pt x="135864" y="297967"/>
                </a:lnTo>
                <a:lnTo>
                  <a:pt x="111506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70"/>
                </a:lnTo>
                <a:lnTo>
                  <a:pt x="103314" y="296354"/>
                </a:lnTo>
                <a:lnTo>
                  <a:pt x="112814" y="251142"/>
                </a:lnTo>
                <a:lnTo>
                  <a:pt x="132753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40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63" y="135102"/>
                </a:lnTo>
                <a:lnTo>
                  <a:pt x="196938" y="134226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10" y="186804"/>
                </a:lnTo>
                <a:lnTo>
                  <a:pt x="105003" y="225806"/>
                </a:lnTo>
                <a:lnTo>
                  <a:pt x="90944" y="265874"/>
                </a:lnTo>
                <a:lnTo>
                  <a:pt x="81445" y="295922"/>
                </a:lnTo>
                <a:lnTo>
                  <a:pt x="80568" y="296354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64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899" y="144259"/>
                </a:lnTo>
                <a:lnTo>
                  <a:pt x="57899" y="140182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68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86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492"/>
                </a:lnTo>
                <a:lnTo>
                  <a:pt x="47447" y="416217"/>
                </a:lnTo>
                <a:lnTo>
                  <a:pt x="51943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24" y="411861"/>
                </a:lnTo>
                <a:lnTo>
                  <a:pt x="83185" y="404888"/>
                </a:lnTo>
                <a:lnTo>
                  <a:pt x="84048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092"/>
                </a:lnTo>
                <a:lnTo>
                  <a:pt x="97129" y="331520"/>
                </a:lnTo>
                <a:lnTo>
                  <a:pt x="100901" y="331228"/>
                </a:lnTo>
                <a:lnTo>
                  <a:pt x="108458" y="331228"/>
                </a:lnTo>
                <a:lnTo>
                  <a:pt x="126326" y="329996"/>
                </a:lnTo>
                <a:lnTo>
                  <a:pt x="177317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43" y="244767"/>
                </a:lnTo>
                <a:lnTo>
                  <a:pt x="246316" y="212077"/>
                </a:lnTo>
                <a:lnTo>
                  <a:pt x="247484" y="195249"/>
                </a:lnTo>
                <a:close/>
              </a:path>
              <a:path w="391795" h="436245">
                <a:moveTo>
                  <a:pt x="391312" y="217906"/>
                </a:moveTo>
                <a:lnTo>
                  <a:pt x="386626" y="159296"/>
                </a:lnTo>
                <a:lnTo>
                  <a:pt x="372579" y="102857"/>
                </a:lnTo>
                <a:lnTo>
                  <a:pt x="348272" y="52082"/>
                </a:lnTo>
                <a:lnTo>
                  <a:pt x="312864" y="10452"/>
                </a:lnTo>
                <a:lnTo>
                  <a:pt x="300659" y="0"/>
                </a:lnTo>
                <a:lnTo>
                  <a:pt x="291071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47" y="2895"/>
                </a:lnTo>
                <a:lnTo>
                  <a:pt x="287147" y="5219"/>
                </a:lnTo>
                <a:lnTo>
                  <a:pt x="316268" y="41630"/>
                </a:lnTo>
                <a:lnTo>
                  <a:pt x="335178" y="77698"/>
                </a:lnTo>
                <a:lnTo>
                  <a:pt x="348691" y="119100"/>
                </a:lnTo>
                <a:lnTo>
                  <a:pt x="356793" y="165836"/>
                </a:lnTo>
                <a:lnTo>
                  <a:pt x="359498" y="217906"/>
                </a:lnTo>
                <a:lnTo>
                  <a:pt x="356793" y="269989"/>
                </a:lnTo>
                <a:lnTo>
                  <a:pt x="348691" y="316725"/>
                </a:lnTo>
                <a:lnTo>
                  <a:pt x="335178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47" y="430593"/>
                </a:lnTo>
                <a:lnTo>
                  <a:pt x="287439" y="432333"/>
                </a:lnTo>
                <a:lnTo>
                  <a:pt x="287883" y="433641"/>
                </a:lnTo>
                <a:lnTo>
                  <a:pt x="289039" y="435394"/>
                </a:lnTo>
                <a:lnTo>
                  <a:pt x="289763" y="435825"/>
                </a:lnTo>
                <a:lnTo>
                  <a:pt x="300659" y="435825"/>
                </a:lnTo>
                <a:lnTo>
                  <a:pt x="302412" y="434086"/>
                </a:lnTo>
                <a:lnTo>
                  <a:pt x="310972" y="427253"/>
                </a:lnTo>
                <a:lnTo>
                  <a:pt x="340842" y="394335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587"/>
                </a:lnTo>
                <a:lnTo>
                  <a:pt x="391312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6325417" y="4393933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6880285" y="4430108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08" name="object 108"/>
          <p:cNvGrpSpPr/>
          <p:nvPr/>
        </p:nvGrpSpPr>
        <p:grpSpPr>
          <a:xfrm>
            <a:off x="7184438" y="4295871"/>
            <a:ext cx="356870" cy="436245"/>
            <a:chOff x="7184438" y="4295871"/>
            <a:chExt cx="356870" cy="436245"/>
          </a:xfrm>
        </p:grpSpPr>
        <p:sp>
          <p:nvSpPr>
            <p:cNvPr id="109" name="object 109"/>
            <p:cNvSpPr/>
            <p:nvPr/>
          </p:nvSpPr>
          <p:spPr>
            <a:xfrm>
              <a:off x="7184438" y="4295871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28699" y="4430108"/>
              <a:ext cx="212249" cy="197431"/>
            </a:xfrm>
            <a:prstGeom prst="rect">
              <a:avLst/>
            </a:prstGeom>
          </p:spPr>
        </p:pic>
      </p:grpSp>
      <p:sp>
        <p:nvSpPr>
          <p:cNvPr id="111" name="object 111"/>
          <p:cNvSpPr/>
          <p:nvPr/>
        </p:nvSpPr>
        <p:spPr>
          <a:xfrm>
            <a:off x="7586709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756697" y="4295871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2692768" y="4928266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86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20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55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96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48" y="29210"/>
                </a:lnTo>
                <a:lnTo>
                  <a:pt x="95885" y="29425"/>
                </a:lnTo>
                <a:lnTo>
                  <a:pt x="69303" y="44170"/>
                </a:lnTo>
                <a:lnTo>
                  <a:pt x="69303" y="47078"/>
                </a:lnTo>
                <a:lnTo>
                  <a:pt x="70319" y="48526"/>
                </a:lnTo>
                <a:lnTo>
                  <a:pt x="74383" y="49110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29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66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6009"/>
                </a:lnTo>
                <a:lnTo>
                  <a:pt x="131622" y="324700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61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16"/>
                </a:lnTo>
                <a:lnTo>
                  <a:pt x="432206" y="10896"/>
                </a:lnTo>
                <a:lnTo>
                  <a:pt x="419277" y="23977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19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511"/>
                </a:lnTo>
                <a:lnTo>
                  <a:pt x="413258" y="405701"/>
                </a:lnTo>
                <a:lnTo>
                  <a:pt x="444563" y="435838"/>
                </a:lnTo>
                <a:lnTo>
                  <a:pt x="455891" y="435838"/>
                </a:lnTo>
                <a:lnTo>
                  <a:pt x="458063" y="434530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43"/>
                </a:lnTo>
                <a:lnTo>
                  <a:pt x="387578" y="261937"/>
                </a:lnTo>
                <a:lnTo>
                  <a:pt x="385724" y="217919"/>
                </a:lnTo>
                <a:lnTo>
                  <a:pt x="386181" y="195338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82"/>
                </a:lnTo>
                <a:lnTo>
                  <a:pt x="455599" y="7848"/>
                </a:lnTo>
                <a:lnTo>
                  <a:pt x="458063" y="4800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3197453" y="4928266"/>
            <a:ext cx="448945" cy="436245"/>
          </a:xfrm>
          <a:custGeom>
            <a:avLst/>
            <a:gdLst/>
            <a:ahLst/>
            <a:cxnLst/>
            <a:rect l="l" t="t" r="r" b="b"/>
            <a:pathLst>
              <a:path w="448945" h="436245">
                <a:moveTo>
                  <a:pt x="309448" y="20637"/>
                </a:moveTo>
                <a:lnTo>
                  <a:pt x="307416" y="19621"/>
                </a:lnTo>
                <a:lnTo>
                  <a:pt x="300723" y="19621"/>
                </a:lnTo>
                <a:lnTo>
                  <a:pt x="294195" y="26149"/>
                </a:lnTo>
                <a:lnTo>
                  <a:pt x="293611" y="27025"/>
                </a:lnTo>
                <a:lnTo>
                  <a:pt x="280530" y="40246"/>
                </a:lnTo>
                <a:lnTo>
                  <a:pt x="276326" y="44018"/>
                </a:lnTo>
                <a:lnTo>
                  <a:pt x="269354" y="51574"/>
                </a:lnTo>
                <a:lnTo>
                  <a:pt x="265430" y="55359"/>
                </a:lnTo>
                <a:lnTo>
                  <a:pt x="264553" y="55359"/>
                </a:lnTo>
                <a:lnTo>
                  <a:pt x="264121" y="54051"/>
                </a:lnTo>
                <a:lnTo>
                  <a:pt x="263537" y="53174"/>
                </a:lnTo>
                <a:lnTo>
                  <a:pt x="226961" y="25603"/>
                </a:lnTo>
                <a:lnTo>
                  <a:pt x="191770" y="20053"/>
                </a:lnTo>
                <a:lnTo>
                  <a:pt x="169545" y="21932"/>
                </a:lnTo>
                <a:lnTo>
                  <a:pt x="125082" y="35661"/>
                </a:lnTo>
                <a:lnTo>
                  <a:pt x="81584" y="62217"/>
                </a:lnTo>
                <a:lnTo>
                  <a:pt x="44754" y="98831"/>
                </a:lnTo>
                <a:lnTo>
                  <a:pt x="16433" y="144068"/>
                </a:lnTo>
                <a:lnTo>
                  <a:pt x="1828" y="192227"/>
                </a:lnTo>
                <a:lnTo>
                  <a:pt x="0" y="217043"/>
                </a:lnTo>
                <a:lnTo>
                  <a:pt x="2235" y="242023"/>
                </a:lnTo>
                <a:lnTo>
                  <a:pt x="18796" y="284949"/>
                </a:lnTo>
                <a:lnTo>
                  <a:pt x="50723" y="317588"/>
                </a:lnTo>
                <a:lnTo>
                  <a:pt x="93433" y="334365"/>
                </a:lnTo>
                <a:lnTo>
                  <a:pt x="118554" y="336461"/>
                </a:lnTo>
                <a:lnTo>
                  <a:pt x="144589" y="334581"/>
                </a:lnTo>
                <a:lnTo>
                  <a:pt x="167805" y="328942"/>
                </a:lnTo>
                <a:lnTo>
                  <a:pt x="188175" y="319544"/>
                </a:lnTo>
                <a:lnTo>
                  <a:pt x="205714" y="306387"/>
                </a:lnTo>
                <a:lnTo>
                  <a:pt x="207746" y="304507"/>
                </a:lnTo>
                <a:lnTo>
                  <a:pt x="209207" y="303923"/>
                </a:lnTo>
                <a:lnTo>
                  <a:pt x="209207" y="304215"/>
                </a:lnTo>
                <a:lnTo>
                  <a:pt x="210654" y="307403"/>
                </a:lnTo>
                <a:lnTo>
                  <a:pt x="213995" y="311912"/>
                </a:lnTo>
                <a:lnTo>
                  <a:pt x="224459" y="323532"/>
                </a:lnTo>
                <a:lnTo>
                  <a:pt x="228523" y="326440"/>
                </a:lnTo>
                <a:lnTo>
                  <a:pt x="232308" y="326440"/>
                </a:lnTo>
                <a:lnTo>
                  <a:pt x="245808" y="279806"/>
                </a:lnTo>
                <a:lnTo>
                  <a:pt x="252349" y="255397"/>
                </a:lnTo>
                <a:lnTo>
                  <a:pt x="286346" y="227799"/>
                </a:lnTo>
                <a:lnTo>
                  <a:pt x="288671" y="226923"/>
                </a:lnTo>
                <a:lnTo>
                  <a:pt x="290118" y="223875"/>
                </a:lnTo>
                <a:lnTo>
                  <a:pt x="291579" y="218351"/>
                </a:lnTo>
                <a:lnTo>
                  <a:pt x="292442" y="212839"/>
                </a:lnTo>
                <a:lnTo>
                  <a:pt x="292442" y="209638"/>
                </a:lnTo>
                <a:lnTo>
                  <a:pt x="290410" y="208330"/>
                </a:lnTo>
                <a:lnTo>
                  <a:pt x="286346" y="208330"/>
                </a:lnTo>
                <a:lnTo>
                  <a:pt x="286054" y="208038"/>
                </a:lnTo>
                <a:lnTo>
                  <a:pt x="284314" y="208038"/>
                </a:lnTo>
                <a:lnTo>
                  <a:pt x="277914" y="208622"/>
                </a:lnTo>
                <a:lnTo>
                  <a:pt x="272694" y="208762"/>
                </a:lnTo>
                <a:lnTo>
                  <a:pt x="200050" y="208546"/>
                </a:lnTo>
                <a:lnTo>
                  <a:pt x="176085" y="207899"/>
                </a:lnTo>
                <a:lnTo>
                  <a:pt x="168668" y="207899"/>
                </a:lnTo>
                <a:lnTo>
                  <a:pt x="166928" y="209638"/>
                </a:lnTo>
                <a:lnTo>
                  <a:pt x="165481" y="212394"/>
                </a:lnTo>
                <a:lnTo>
                  <a:pt x="164312" y="216179"/>
                </a:lnTo>
                <a:lnTo>
                  <a:pt x="163436" y="225031"/>
                </a:lnTo>
                <a:lnTo>
                  <a:pt x="164312" y="226199"/>
                </a:lnTo>
                <a:lnTo>
                  <a:pt x="166052" y="227939"/>
                </a:lnTo>
                <a:lnTo>
                  <a:pt x="182181" y="227939"/>
                </a:lnTo>
                <a:lnTo>
                  <a:pt x="191503" y="228193"/>
                </a:lnTo>
                <a:lnTo>
                  <a:pt x="203098" y="278358"/>
                </a:lnTo>
                <a:lnTo>
                  <a:pt x="175209" y="306387"/>
                </a:lnTo>
                <a:lnTo>
                  <a:pt x="132067" y="316420"/>
                </a:lnTo>
                <a:lnTo>
                  <a:pt x="125958" y="316128"/>
                </a:lnTo>
                <a:lnTo>
                  <a:pt x="83845" y="304050"/>
                </a:lnTo>
                <a:lnTo>
                  <a:pt x="55575" y="275209"/>
                </a:lnTo>
                <a:lnTo>
                  <a:pt x="46202" y="230555"/>
                </a:lnTo>
                <a:lnTo>
                  <a:pt x="46202" y="224459"/>
                </a:lnTo>
                <a:lnTo>
                  <a:pt x="52197" y="183057"/>
                </a:lnTo>
                <a:lnTo>
                  <a:pt x="65620" y="142405"/>
                </a:lnTo>
                <a:lnTo>
                  <a:pt x="86575" y="102069"/>
                </a:lnTo>
                <a:lnTo>
                  <a:pt x="113614" y="73545"/>
                </a:lnTo>
                <a:lnTo>
                  <a:pt x="146773" y="51866"/>
                </a:lnTo>
                <a:lnTo>
                  <a:pt x="189585" y="40093"/>
                </a:lnTo>
                <a:lnTo>
                  <a:pt x="195262" y="39662"/>
                </a:lnTo>
                <a:lnTo>
                  <a:pt x="200482" y="39662"/>
                </a:lnTo>
                <a:lnTo>
                  <a:pt x="239788" y="53060"/>
                </a:lnTo>
                <a:lnTo>
                  <a:pt x="258457" y="88252"/>
                </a:lnTo>
                <a:lnTo>
                  <a:pt x="261937" y="117246"/>
                </a:lnTo>
                <a:lnTo>
                  <a:pt x="261797" y="127114"/>
                </a:lnTo>
                <a:lnTo>
                  <a:pt x="261213" y="135255"/>
                </a:lnTo>
                <a:lnTo>
                  <a:pt x="260197" y="143827"/>
                </a:lnTo>
                <a:lnTo>
                  <a:pt x="261061" y="145135"/>
                </a:lnTo>
                <a:lnTo>
                  <a:pt x="262813" y="146875"/>
                </a:lnTo>
                <a:lnTo>
                  <a:pt x="269786" y="146875"/>
                </a:lnTo>
                <a:lnTo>
                  <a:pt x="295503" y="82372"/>
                </a:lnTo>
                <a:lnTo>
                  <a:pt x="305955" y="38468"/>
                </a:lnTo>
                <a:lnTo>
                  <a:pt x="309448" y="22669"/>
                </a:lnTo>
                <a:lnTo>
                  <a:pt x="309448" y="20637"/>
                </a:lnTo>
                <a:close/>
              </a:path>
              <a:path w="448945" h="436245">
                <a:moveTo>
                  <a:pt x="448906" y="217919"/>
                </a:moveTo>
                <a:lnTo>
                  <a:pt x="444220" y="159296"/>
                </a:lnTo>
                <a:lnTo>
                  <a:pt x="430174" y="102857"/>
                </a:lnTo>
                <a:lnTo>
                  <a:pt x="405866" y="52082"/>
                </a:lnTo>
                <a:lnTo>
                  <a:pt x="370459" y="10464"/>
                </a:lnTo>
                <a:lnTo>
                  <a:pt x="358254" y="0"/>
                </a:lnTo>
                <a:lnTo>
                  <a:pt x="348665" y="0"/>
                </a:lnTo>
                <a:lnTo>
                  <a:pt x="346925" y="444"/>
                </a:lnTo>
                <a:lnTo>
                  <a:pt x="345478" y="1308"/>
                </a:lnTo>
                <a:lnTo>
                  <a:pt x="344741" y="2908"/>
                </a:lnTo>
                <a:lnTo>
                  <a:pt x="344741" y="5232"/>
                </a:lnTo>
                <a:lnTo>
                  <a:pt x="373862" y="41630"/>
                </a:lnTo>
                <a:lnTo>
                  <a:pt x="392772" y="77698"/>
                </a:lnTo>
                <a:lnTo>
                  <a:pt x="406285" y="119113"/>
                </a:lnTo>
                <a:lnTo>
                  <a:pt x="414388" y="165849"/>
                </a:lnTo>
                <a:lnTo>
                  <a:pt x="417093" y="217919"/>
                </a:lnTo>
                <a:lnTo>
                  <a:pt x="414388" y="269989"/>
                </a:lnTo>
                <a:lnTo>
                  <a:pt x="406285" y="316725"/>
                </a:lnTo>
                <a:lnTo>
                  <a:pt x="392772" y="358140"/>
                </a:lnTo>
                <a:lnTo>
                  <a:pt x="373862" y="394208"/>
                </a:lnTo>
                <a:lnTo>
                  <a:pt x="349542" y="424942"/>
                </a:lnTo>
                <a:lnTo>
                  <a:pt x="344741" y="430606"/>
                </a:lnTo>
                <a:lnTo>
                  <a:pt x="345033" y="432346"/>
                </a:lnTo>
                <a:lnTo>
                  <a:pt x="345478" y="433654"/>
                </a:lnTo>
                <a:lnTo>
                  <a:pt x="346633" y="435394"/>
                </a:lnTo>
                <a:lnTo>
                  <a:pt x="347357" y="435838"/>
                </a:lnTo>
                <a:lnTo>
                  <a:pt x="358254" y="435838"/>
                </a:lnTo>
                <a:lnTo>
                  <a:pt x="360006" y="434086"/>
                </a:lnTo>
                <a:lnTo>
                  <a:pt x="368566" y="427266"/>
                </a:lnTo>
                <a:lnTo>
                  <a:pt x="398437" y="394347"/>
                </a:lnTo>
                <a:lnTo>
                  <a:pt x="418401" y="359994"/>
                </a:lnTo>
                <a:lnTo>
                  <a:pt x="434530" y="321640"/>
                </a:lnTo>
                <a:lnTo>
                  <a:pt x="444550" y="275018"/>
                </a:lnTo>
                <a:lnTo>
                  <a:pt x="448640" y="232600"/>
                </a:lnTo>
                <a:lnTo>
                  <a:pt x="448906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2702797" y="5575471"/>
            <a:ext cx="241935" cy="370205"/>
          </a:xfrm>
          <a:custGeom>
            <a:avLst/>
            <a:gdLst/>
            <a:ahLst/>
            <a:cxnLst/>
            <a:rect l="l" t="t" r="r" b="b"/>
            <a:pathLst>
              <a:path w="241935" h="370204">
                <a:moveTo>
                  <a:pt x="122758" y="369584"/>
                </a:moveTo>
                <a:lnTo>
                  <a:pt x="118691" y="369584"/>
                </a:lnTo>
                <a:lnTo>
                  <a:pt x="117093" y="369293"/>
                </a:lnTo>
                <a:lnTo>
                  <a:pt x="87601" y="325565"/>
                </a:lnTo>
                <a:lnTo>
                  <a:pt x="60362" y="282636"/>
                </a:lnTo>
                <a:lnTo>
                  <a:pt x="20293" y="218596"/>
                </a:lnTo>
                <a:lnTo>
                  <a:pt x="11004" y="204077"/>
                </a:lnTo>
                <a:lnTo>
                  <a:pt x="4821" y="194843"/>
                </a:lnTo>
                <a:lnTo>
                  <a:pt x="1743" y="190893"/>
                </a:lnTo>
                <a:lnTo>
                  <a:pt x="581" y="188859"/>
                </a:lnTo>
                <a:lnTo>
                  <a:pt x="0" y="186826"/>
                </a:lnTo>
                <a:lnTo>
                  <a:pt x="0" y="183048"/>
                </a:lnTo>
                <a:lnTo>
                  <a:pt x="100023" y="24733"/>
                </a:lnTo>
                <a:lnTo>
                  <a:pt x="122613" y="0"/>
                </a:lnTo>
                <a:lnTo>
                  <a:pt x="124357" y="435"/>
                </a:lnTo>
                <a:lnTo>
                  <a:pt x="125519" y="1307"/>
                </a:lnTo>
                <a:lnTo>
                  <a:pt x="129714" y="7300"/>
                </a:lnTo>
                <a:lnTo>
                  <a:pt x="141391" y="25278"/>
                </a:lnTo>
                <a:lnTo>
                  <a:pt x="120725" y="25278"/>
                </a:lnTo>
                <a:lnTo>
                  <a:pt x="19176" y="184356"/>
                </a:lnTo>
                <a:lnTo>
                  <a:pt x="47369" y="230527"/>
                </a:lnTo>
                <a:lnTo>
                  <a:pt x="69297" y="264985"/>
                </a:lnTo>
                <a:lnTo>
                  <a:pt x="120725" y="344306"/>
                </a:lnTo>
                <a:lnTo>
                  <a:pt x="141592" y="344306"/>
                </a:lnTo>
                <a:lnTo>
                  <a:pt x="140337" y="346267"/>
                </a:lnTo>
                <a:lnTo>
                  <a:pt x="129550" y="362883"/>
                </a:lnTo>
                <a:lnTo>
                  <a:pt x="125519" y="368712"/>
                </a:lnTo>
                <a:lnTo>
                  <a:pt x="124357" y="369293"/>
                </a:lnTo>
                <a:lnTo>
                  <a:pt x="122758" y="369584"/>
                </a:lnTo>
                <a:close/>
              </a:path>
              <a:path w="241935" h="370204">
                <a:moveTo>
                  <a:pt x="141592" y="344306"/>
                </a:moveTo>
                <a:lnTo>
                  <a:pt x="120725" y="344306"/>
                </a:lnTo>
                <a:lnTo>
                  <a:pt x="124075" y="339348"/>
                </a:lnTo>
                <a:lnTo>
                  <a:pt x="133691" y="324475"/>
                </a:lnTo>
                <a:lnTo>
                  <a:pt x="171717" y="264985"/>
                </a:lnTo>
                <a:lnTo>
                  <a:pt x="222709" y="185663"/>
                </a:lnTo>
                <a:lnTo>
                  <a:pt x="222709" y="185228"/>
                </a:lnTo>
                <a:lnTo>
                  <a:pt x="149980" y="70141"/>
                </a:lnTo>
                <a:lnTo>
                  <a:pt x="124266" y="30263"/>
                </a:lnTo>
                <a:lnTo>
                  <a:pt x="120725" y="25278"/>
                </a:lnTo>
                <a:lnTo>
                  <a:pt x="141391" y="25278"/>
                </a:lnTo>
                <a:lnTo>
                  <a:pt x="158043" y="51319"/>
                </a:lnTo>
                <a:lnTo>
                  <a:pt x="182177" y="89345"/>
                </a:lnTo>
                <a:lnTo>
                  <a:pt x="208299" y="130122"/>
                </a:lnTo>
                <a:lnTo>
                  <a:pt x="226958" y="159623"/>
                </a:lnTo>
                <a:lnTo>
                  <a:pt x="238154" y="177846"/>
                </a:lnTo>
                <a:lnTo>
                  <a:pt x="241886" y="184792"/>
                </a:lnTo>
                <a:lnTo>
                  <a:pt x="239570" y="189749"/>
                </a:lnTo>
                <a:lnTo>
                  <a:pt x="232624" y="201571"/>
                </a:lnTo>
                <a:lnTo>
                  <a:pt x="221047" y="220257"/>
                </a:lnTo>
                <a:lnTo>
                  <a:pt x="204840" y="245808"/>
                </a:lnTo>
                <a:lnTo>
                  <a:pt x="182177" y="280675"/>
                </a:lnTo>
                <a:lnTo>
                  <a:pt x="141592" y="344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6" name="object 116"/>
          <p:cNvGrpSpPr/>
          <p:nvPr/>
        </p:nvGrpSpPr>
        <p:grpSpPr>
          <a:xfrm>
            <a:off x="3114658" y="5585059"/>
            <a:ext cx="445770" cy="307340"/>
            <a:chOff x="3114658" y="5585059"/>
            <a:chExt cx="445770" cy="307340"/>
          </a:xfrm>
        </p:grpSpPr>
        <p:sp>
          <p:nvSpPr>
            <p:cNvPr id="117" name="object 117"/>
            <p:cNvSpPr/>
            <p:nvPr/>
          </p:nvSpPr>
          <p:spPr>
            <a:xfrm>
              <a:off x="3114658" y="5585059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8" name="object 1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7820" y="5694889"/>
              <a:ext cx="212249" cy="197431"/>
            </a:xfrm>
            <a:prstGeom prst="rect">
              <a:avLst/>
            </a:prstGeom>
          </p:spPr>
        </p:pic>
      </p:grpSp>
      <p:sp>
        <p:nvSpPr>
          <p:cNvPr id="119" name="object 119"/>
          <p:cNvSpPr/>
          <p:nvPr/>
        </p:nvSpPr>
        <p:spPr>
          <a:xfrm>
            <a:off x="3725262" y="5580265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4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0" name="object 120"/>
          <p:cNvGrpSpPr/>
          <p:nvPr/>
        </p:nvGrpSpPr>
        <p:grpSpPr>
          <a:xfrm>
            <a:off x="4086999" y="5560653"/>
            <a:ext cx="356870" cy="436245"/>
            <a:chOff x="4086999" y="5560653"/>
            <a:chExt cx="356870" cy="436245"/>
          </a:xfrm>
        </p:grpSpPr>
        <p:sp>
          <p:nvSpPr>
            <p:cNvPr id="121" name="object 121"/>
            <p:cNvSpPr/>
            <p:nvPr/>
          </p:nvSpPr>
          <p:spPr>
            <a:xfrm>
              <a:off x="4086999" y="556065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2" name="object 1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231260" y="5694889"/>
              <a:ext cx="212249" cy="197431"/>
            </a:xfrm>
            <a:prstGeom prst="rect">
              <a:avLst/>
            </a:prstGeom>
          </p:spPr>
        </p:pic>
      </p:grpSp>
      <p:sp>
        <p:nvSpPr>
          <p:cNvPr id="123" name="object 123"/>
          <p:cNvSpPr/>
          <p:nvPr/>
        </p:nvSpPr>
        <p:spPr>
          <a:xfrm>
            <a:off x="4489269" y="556065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2700234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5" name="object 125"/>
          <p:cNvGrpSpPr/>
          <p:nvPr/>
        </p:nvGrpSpPr>
        <p:grpSpPr>
          <a:xfrm>
            <a:off x="3084575" y="6324665"/>
            <a:ext cx="510540" cy="200660"/>
            <a:chOff x="3084575" y="6324665"/>
            <a:chExt cx="510540" cy="200660"/>
          </a:xfrm>
        </p:grpSpPr>
        <p:pic>
          <p:nvPicPr>
            <p:cNvPr id="126" name="object 1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84575" y="6324665"/>
              <a:ext cx="168666" cy="200046"/>
            </a:xfrm>
            <a:prstGeom prst="rect">
              <a:avLst/>
            </a:prstGeom>
          </p:spPr>
        </p:pic>
        <p:pic>
          <p:nvPicPr>
            <p:cNvPr id="127" name="object 1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80270" y="6324665"/>
              <a:ext cx="142080" cy="200046"/>
            </a:xfrm>
            <a:prstGeom prst="rect">
              <a:avLst/>
            </a:prstGeom>
          </p:spPr>
        </p:pic>
        <p:pic>
          <p:nvPicPr>
            <p:cNvPr id="128" name="object 1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452426" y="6324665"/>
              <a:ext cx="142080" cy="200046"/>
            </a:xfrm>
            <a:prstGeom prst="rect">
              <a:avLst/>
            </a:prstGeom>
          </p:spPr>
        </p:pic>
      </p:grpSp>
      <p:pic>
        <p:nvPicPr>
          <p:cNvPr id="129" name="object 1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3734404" y="6327280"/>
            <a:ext cx="212249" cy="197431"/>
          </a:xfrm>
          <a:prstGeom prst="rect">
            <a:avLst/>
          </a:prstGeom>
        </p:spPr>
      </p:pic>
      <p:sp>
        <p:nvSpPr>
          <p:cNvPr id="130" name="object 130"/>
          <p:cNvSpPr/>
          <p:nvPr/>
        </p:nvSpPr>
        <p:spPr>
          <a:xfrm>
            <a:off x="4225364" y="6290669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910776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2" name="object 132"/>
          <p:cNvGrpSpPr/>
          <p:nvPr/>
        </p:nvGrpSpPr>
        <p:grpSpPr>
          <a:xfrm>
            <a:off x="5214930" y="6193043"/>
            <a:ext cx="356870" cy="436245"/>
            <a:chOff x="5214930" y="6193043"/>
            <a:chExt cx="356870" cy="436245"/>
          </a:xfrm>
        </p:grpSpPr>
        <p:sp>
          <p:nvSpPr>
            <p:cNvPr id="133" name="object 133"/>
            <p:cNvSpPr/>
            <p:nvPr/>
          </p:nvSpPr>
          <p:spPr>
            <a:xfrm>
              <a:off x="5214930" y="619304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4" name="object 1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359191" y="6327280"/>
              <a:ext cx="212249" cy="197431"/>
            </a:xfrm>
            <a:prstGeom prst="rect">
              <a:avLst/>
            </a:prstGeom>
          </p:spPr>
        </p:pic>
      </p:grpSp>
      <p:sp>
        <p:nvSpPr>
          <p:cNvPr id="135" name="object 135"/>
          <p:cNvSpPr/>
          <p:nvPr/>
        </p:nvSpPr>
        <p:spPr>
          <a:xfrm>
            <a:off x="5617200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5883921" y="6259289"/>
            <a:ext cx="242570" cy="270510"/>
          </a:xfrm>
          <a:custGeom>
            <a:avLst/>
            <a:gdLst/>
            <a:ahLst/>
            <a:cxnLst/>
            <a:rect l="l" t="t" r="r" b="b"/>
            <a:pathLst>
              <a:path w="242570" h="270509">
                <a:moveTo>
                  <a:pt x="238835" y="270215"/>
                </a:moveTo>
                <a:lnTo>
                  <a:pt x="232733" y="270215"/>
                </a:lnTo>
                <a:lnTo>
                  <a:pt x="230118" y="269343"/>
                </a:lnTo>
                <a:lnTo>
                  <a:pt x="228375" y="269343"/>
                </a:lnTo>
                <a:lnTo>
                  <a:pt x="227794" y="268907"/>
                </a:lnTo>
                <a:lnTo>
                  <a:pt x="226922" y="266583"/>
                </a:lnTo>
                <a:lnTo>
                  <a:pt x="224743" y="263677"/>
                </a:lnTo>
                <a:lnTo>
                  <a:pt x="224452" y="262951"/>
                </a:lnTo>
                <a:lnTo>
                  <a:pt x="224452" y="262370"/>
                </a:lnTo>
                <a:lnTo>
                  <a:pt x="121160" y="30508"/>
                </a:lnTo>
                <a:lnTo>
                  <a:pt x="17869" y="262370"/>
                </a:lnTo>
                <a:lnTo>
                  <a:pt x="15254" y="267018"/>
                </a:lnTo>
                <a:lnTo>
                  <a:pt x="12929" y="269488"/>
                </a:lnTo>
                <a:lnTo>
                  <a:pt x="10895" y="269779"/>
                </a:lnTo>
                <a:lnTo>
                  <a:pt x="9588" y="270215"/>
                </a:lnTo>
                <a:lnTo>
                  <a:pt x="3486" y="270215"/>
                </a:lnTo>
                <a:lnTo>
                  <a:pt x="581" y="267600"/>
                </a:lnTo>
                <a:lnTo>
                  <a:pt x="0" y="262370"/>
                </a:lnTo>
                <a:lnTo>
                  <a:pt x="1770" y="257194"/>
                </a:lnTo>
                <a:lnTo>
                  <a:pt x="28328" y="195252"/>
                </a:lnTo>
                <a:lnTo>
                  <a:pt x="71067" y="98988"/>
                </a:lnTo>
                <a:lnTo>
                  <a:pt x="114623" y="3050"/>
                </a:lnTo>
                <a:lnTo>
                  <a:pt x="118836" y="0"/>
                </a:lnTo>
                <a:lnTo>
                  <a:pt x="124357" y="0"/>
                </a:lnTo>
                <a:lnTo>
                  <a:pt x="184901" y="130313"/>
                </a:lnTo>
                <a:lnTo>
                  <a:pt x="226141" y="223390"/>
                </a:lnTo>
                <a:lnTo>
                  <a:pt x="242321" y="262370"/>
                </a:lnTo>
                <a:lnTo>
                  <a:pt x="241740" y="267600"/>
                </a:lnTo>
                <a:lnTo>
                  <a:pt x="238835" y="2702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6247841" y="6217456"/>
            <a:ext cx="518795" cy="392430"/>
          </a:xfrm>
          <a:custGeom>
            <a:avLst/>
            <a:gdLst/>
            <a:ahLst/>
            <a:cxnLst/>
            <a:rect l="l" t="t" r="r" b="b"/>
            <a:pathLst>
              <a:path w="518795" h="392429">
                <a:moveTo>
                  <a:pt x="242316" y="3492"/>
                </a:moveTo>
                <a:lnTo>
                  <a:pt x="239699" y="584"/>
                </a:lnTo>
                <a:lnTo>
                  <a:pt x="234480" y="0"/>
                </a:lnTo>
                <a:lnTo>
                  <a:pt x="230403" y="0"/>
                </a:lnTo>
                <a:lnTo>
                  <a:pt x="210616" y="43802"/>
                </a:lnTo>
                <a:lnTo>
                  <a:pt x="187401" y="105905"/>
                </a:lnTo>
                <a:lnTo>
                  <a:pt x="180428" y="105905"/>
                </a:lnTo>
                <a:lnTo>
                  <a:pt x="180428" y="123774"/>
                </a:lnTo>
                <a:lnTo>
                  <a:pt x="121158" y="278498"/>
                </a:lnTo>
                <a:lnTo>
                  <a:pt x="61887" y="123774"/>
                </a:lnTo>
                <a:lnTo>
                  <a:pt x="65595" y="123583"/>
                </a:lnTo>
                <a:lnTo>
                  <a:pt x="121158" y="123342"/>
                </a:lnTo>
                <a:lnTo>
                  <a:pt x="176733" y="123583"/>
                </a:lnTo>
                <a:lnTo>
                  <a:pt x="180428" y="123774"/>
                </a:lnTo>
                <a:lnTo>
                  <a:pt x="180428" y="105905"/>
                </a:lnTo>
                <a:lnTo>
                  <a:pt x="54914" y="105905"/>
                </a:lnTo>
                <a:lnTo>
                  <a:pt x="35737" y="55346"/>
                </a:lnTo>
                <a:lnTo>
                  <a:pt x="28333" y="36093"/>
                </a:lnTo>
                <a:lnTo>
                  <a:pt x="12204" y="0"/>
                </a:lnTo>
                <a:lnTo>
                  <a:pt x="6972" y="0"/>
                </a:lnTo>
                <a:lnTo>
                  <a:pt x="5080" y="723"/>
                </a:lnTo>
                <a:lnTo>
                  <a:pt x="1016" y="3632"/>
                </a:lnTo>
                <a:lnTo>
                  <a:pt x="0" y="5956"/>
                </a:lnTo>
                <a:lnTo>
                  <a:pt x="0" y="9156"/>
                </a:lnTo>
                <a:lnTo>
                  <a:pt x="43332" y="123342"/>
                </a:lnTo>
                <a:lnTo>
                  <a:pt x="81737" y="224180"/>
                </a:lnTo>
                <a:lnTo>
                  <a:pt x="99580" y="270764"/>
                </a:lnTo>
                <a:lnTo>
                  <a:pt x="114617" y="309003"/>
                </a:lnTo>
                <a:lnTo>
                  <a:pt x="118249" y="312051"/>
                </a:lnTo>
                <a:lnTo>
                  <a:pt x="124066" y="312051"/>
                </a:lnTo>
                <a:lnTo>
                  <a:pt x="142836" y="270865"/>
                </a:lnTo>
                <a:lnTo>
                  <a:pt x="160756" y="224256"/>
                </a:lnTo>
                <a:lnTo>
                  <a:pt x="199263" y="123342"/>
                </a:lnTo>
                <a:lnTo>
                  <a:pt x="228155" y="47180"/>
                </a:lnTo>
                <a:lnTo>
                  <a:pt x="242316" y="8712"/>
                </a:lnTo>
                <a:lnTo>
                  <a:pt x="242316" y="3492"/>
                </a:lnTo>
                <a:close/>
              </a:path>
              <a:path w="518795" h="392429">
                <a:moveTo>
                  <a:pt x="518629" y="142951"/>
                </a:moveTo>
                <a:lnTo>
                  <a:pt x="501916" y="109397"/>
                </a:lnTo>
                <a:lnTo>
                  <a:pt x="489140" y="109397"/>
                </a:lnTo>
                <a:lnTo>
                  <a:pt x="483031" y="112153"/>
                </a:lnTo>
                <a:lnTo>
                  <a:pt x="473151" y="123190"/>
                </a:lnTo>
                <a:lnTo>
                  <a:pt x="470687" y="129006"/>
                </a:lnTo>
                <a:lnTo>
                  <a:pt x="470687" y="138595"/>
                </a:lnTo>
                <a:lnTo>
                  <a:pt x="471843" y="141935"/>
                </a:lnTo>
                <a:lnTo>
                  <a:pt x="476504" y="148323"/>
                </a:lnTo>
                <a:lnTo>
                  <a:pt x="479107" y="150939"/>
                </a:lnTo>
                <a:lnTo>
                  <a:pt x="484924" y="155016"/>
                </a:lnTo>
                <a:lnTo>
                  <a:pt x="487540" y="158496"/>
                </a:lnTo>
                <a:lnTo>
                  <a:pt x="492188" y="168376"/>
                </a:lnTo>
                <a:lnTo>
                  <a:pt x="493344" y="174332"/>
                </a:lnTo>
                <a:lnTo>
                  <a:pt x="493344" y="181305"/>
                </a:lnTo>
                <a:lnTo>
                  <a:pt x="474065" y="233934"/>
                </a:lnTo>
                <a:lnTo>
                  <a:pt x="442328" y="269557"/>
                </a:lnTo>
                <a:lnTo>
                  <a:pt x="406806" y="288734"/>
                </a:lnTo>
                <a:lnTo>
                  <a:pt x="388315" y="291134"/>
                </a:lnTo>
                <a:lnTo>
                  <a:pt x="385699" y="290995"/>
                </a:lnTo>
                <a:lnTo>
                  <a:pt x="447916" y="41071"/>
                </a:lnTo>
                <a:lnTo>
                  <a:pt x="454533" y="13538"/>
                </a:lnTo>
                <a:lnTo>
                  <a:pt x="456742" y="3048"/>
                </a:lnTo>
                <a:lnTo>
                  <a:pt x="456742" y="1016"/>
                </a:lnTo>
                <a:lnTo>
                  <a:pt x="453834" y="0"/>
                </a:lnTo>
                <a:lnTo>
                  <a:pt x="444246" y="0"/>
                </a:lnTo>
                <a:lnTo>
                  <a:pt x="403999" y="145567"/>
                </a:lnTo>
                <a:lnTo>
                  <a:pt x="368261" y="289826"/>
                </a:lnTo>
                <a:lnTo>
                  <a:pt x="364058" y="289826"/>
                </a:lnTo>
                <a:lnTo>
                  <a:pt x="359549" y="288671"/>
                </a:lnTo>
                <a:lnTo>
                  <a:pt x="354317" y="286346"/>
                </a:lnTo>
                <a:lnTo>
                  <a:pt x="347929" y="284594"/>
                </a:lnTo>
                <a:lnTo>
                  <a:pt x="323811" y="247116"/>
                </a:lnTo>
                <a:lnTo>
                  <a:pt x="324497" y="237337"/>
                </a:lnTo>
                <a:lnTo>
                  <a:pt x="326974" y="224993"/>
                </a:lnTo>
                <a:lnTo>
                  <a:pt x="331254" y="210096"/>
                </a:lnTo>
                <a:lnTo>
                  <a:pt x="343420" y="175691"/>
                </a:lnTo>
                <a:lnTo>
                  <a:pt x="347776" y="162344"/>
                </a:lnTo>
                <a:lnTo>
                  <a:pt x="350393" y="152590"/>
                </a:lnTo>
                <a:lnTo>
                  <a:pt x="351269" y="146443"/>
                </a:lnTo>
                <a:lnTo>
                  <a:pt x="350608" y="139115"/>
                </a:lnTo>
                <a:lnTo>
                  <a:pt x="320954" y="110921"/>
                </a:lnTo>
                <a:lnTo>
                  <a:pt x="312483" y="110261"/>
                </a:lnTo>
                <a:lnTo>
                  <a:pt x="303136" y="111277"/>
                </a:lnTo>
                <a:lnTo>
                  <a:pt x="271018" y="134366"/>
                </a:lnTo>
                <a:lnTo>
                  <a:pt x="251460" y="173901"/>
                </a:lnTo>
                <a:lnTo>
                  <a:pt x="251460" y="178257"/>
                </a:lnTo>
                <a:lnTo>
                  <a:pt x="252336" y="179565"/>
                </a:lnTo>
                <a:lnTo>
                  <a:pt x="254076" y="181305"/>
                </a:lnTo>
                <a:lnTo>
                  <a:pt x="264248" y="181305"/>
                </a:lnTo>
                <a:lnTo>
                  <a:pt x="266573" y="181013"/>
                </a:lnTo>
                <a:lnTo>
                  <a:pt x="267728" y="179857"/>
                </a:lnTo>
                <a:lnTo>
                  <a:pt x="268897" y="176657"/>
                </a:lnTo>
                <a:lnTo>
                  <a:pt x="272389" y="165036"/>
                </a:lnTo>
                <a:lnTo>
                  <a:pt x="274853" y="158927"/>
                </a:lnTo>
                <a:lnTo>
                  <a:pt x="281241" y="146151"/>
                </a:lnTo>
                <a:lnTo>
                  <a:pt x="285597" y="140195"/>
                </a:lnTo>
                <a:lnTo>
                  <a:pt x="296646" y="129146"/>
                </a:lnTo>
                <a:lnTo>
                  <a:pt x="302742" y="126390"/>
                </a:lnTo>
                <a:lnTo>
                  <a:pt x="313207" y="126390"/>
                </a:lnTo>
                <a:lnTo>
                  <a:pt x="314807" y="126974"/>
                </a:lnTo>
                <a:lnTo>
                  <a:pt x="317131" y="129298"/>
                </a:lnTo>
                <a:lnTo>
                  <a:pt x="317715" y="130314"/>
                </a:lnTo>
                <a:lnTo>
                  <a:pt x="317715" y="136410"/>
                </a:lnTo>
                <a:lnTo>
                  <a:pt x="316623" y="144500"/>
                </a:lnTo>
                <a:lnTo>
                  <a:pt x="313791" y="155270"/>
                </a:lnTo>
                <a:lnTo>
                  <a:pt x="309206" y="169570"/>
                </a:lnTo>
                <a:lnTo>
                  <a:pt x="296595" y="205524"/>
                </a:lnTo>
                <a:lnTo>
                  <a:pt x="292100" y="220637"/>
                </a:lnTo>
                <a:lnTo>
                  <a:pt x="289407" y="232765"/>
                </a:lnTo>
                <a:lnTo>
                  <a:pt x="288505" y="241884"/>
                </a:lnTo>
                <a:lnTo>
                  <a:pt x="292836" y="266319"/>
                </a:lnTo>
                <a:lnTo>
                  <a:pt x="305828" y="285140"/>
                </a:lnTo>
                <a:lnTo>
                  <a:pt x="327494" y="298348"/>
                </a:lnTo>
                <a:lnTo>
                  <a:pt x="357809" y="305955"/>
                </a:lnTo>
                <a:lnTo>
                  <a:pt x="359841" y="305955"/>
                </a:lnTo>
                <a:lnTo>
                  <a:pt x="363905" y="306387"/>
                </a:lnTo>
                <a:lnTo>
                  <a:pt x="363283" y="309410"/>
                </a:lnTo>
                <a:lnTo>
                  <a:pt x="344487" y="384924"/>
                </a:lnTo>
                <a:lnTo>
                  <a:pt x="343865" y="388912"/>
                </a:lnTo>
                <a:lnTo>
                  <a:pt x="344728" y="390067"/>
                </a:lnTo>
                <a:lnTo>
                  <a:pt x="346468" y="391807"/>
                </a:lnTo>
                <a:lnTo>
                  <a:pt x="357365" y="391807"/>
                </a:lnTo>
                <a:lnTo>
                  <a:pt x="360273" y="390944"/>
                </a:lnTo>
                <a:lnTo>
                  <a:pt x="360857" y="389191"/>
                </a:lnTo>
                <a:lnTo>
                  <a:pt x="381342" y="307263"/>
                </a:lnTo>
                <a:lnTo>
                  <a:pt x="385699" y="307263"/>
                </a:lnTo>
                <a:lnTo>
                  <a:pt x="439064" y="290588"/>
                </a:lnTo>
                <a:lnTo>
                  <a:pt x="473062" y="262064"/>
                </a:lnTo>
                <a:lnTo>
                  <a:pt x="497674" y="226555"/>
                </a:lnTo>
                <a:lnTo>
                  <a:pt x="513829" y="176949"/>
                </a:lnTo>
                <a:lnTo>
                  <a:pt x="518325" y="149821"/>
                </a:lnTo>
                <a:lnTo>
                  <a:pt x="518629" y="14295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6887629" y="6193046"/>
            <a:ext cx="405130" cy="436245"/>
          </a:xfrm>
          <a:custGeom>
            <a:avLst/>
            <a:gdLst/>
            <a:ahLst/>
            <a:cxnLst/>
            <a:rect l="l" t="t" r="r" b="b"/>
            <a:pathLst>
              <a:path w="405129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16"/>
                </a:lnTo>
                <a:lnTo>
                  <a:pt x="78308" y="10896"/>
                </a:lnTo>
                <a:lnTo>
                  <a:pt x="65366" y="23977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47" y="405701"/>
                </a:lnTo>
                <a:lnTo>
                  <a:pt x="90652" y="435838"/>
                </a:lnTo>
                <a:lnTo>
                  <a:pt x="101981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82"/>
                </a:lnTo>
                <a:lnTo>
                  <a:pt x="101688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05129" h="436245">
                <a:moveTo>
                  <a:pt x="404876" y="167360"/>
                </a:moveTo>
                <a:lnTo>
                  <a:pt x="388175" y="133807"/>
                </a:lnTo>
                <a:lnTo>
                  <a:pt x="375386" y="133807"/>
                </a:lnTo>
                <a:lnTo>
                  <a:pt x="369290" y="136563"/>
                </a:lnTo>
                <a:lnTo>
                  <a:pt x="359410" y="147599"/>
                </a:lnTo>
                <a:lnTo>
                  <a:pt x="356933" y="153416"/>
                </a:lnTo>
                <a:lnTo>
                  <a:pt x="356933" y="163004"/>
                </a:lnTo>
                <a:lnTo>
                  <a:pt x="358101" y="166344"/>
                </a:lnTo>
                <a:lnTo>
                  <a:pt x="362750" y="172732"/>
                </a:lnTo>
                <a:lnTo>
                  <a:pt x="365366" y="175348"/>
                </a:lnTo>
                <a:lnTo>
                  <a:pt x="371170" y="179425"/>
                </a:lnTo>
                <a:lnTo>
                  <a:pt x="373786" y="182905"/>
                </a:lnTo>
                <a:lnTo>
                  <a:pt x="378434" y="192786"/>
                </a:lnTo>
                <a:lnTo>
                  <a:pt x="379603" y="198742"/>
                </a:lnTo>
                <a:lnTo>
                  <a:pt x="379603" y="205714"/>
                </a:lnTo>
                <a:lnTo>
                  <a:pt x="360311" y="258343"/>
                </a:lnTo>
                <a:lnTo>
                  <a:pt x="328587" y="293966"/>
                </a:lnTo>
                <a:lnTo>
                  <a:pt x="293065" y="313143"/>
                </a:lnTo>
                <a:lnTo>
                  <a:pt x="274561" y="315544"/>
                </a:lnTo>
                <a:lnTo>
                  <a:pt x="271945" y="315404"/>
                </a:lnTo>
                <a:lnTo>
                  <a:pt x="334162" y="65481"/>
                </a:lnTo>
                <a:lnTo>
                  <a:pt x="340779" y="37947"/>
                </a:lnTo>
                <a:lnTo>
                  <a:pt x="342988" y="27457"/>
                </a:lnTo>
                <a:lnTo>
                  <a:pt x="342988" y="25425"/>
                </a:lnTo>
                <a:lnTo>
                  <a:pt x="340080" y="24409"/>
                </a:lnTo>
                <a:lnTo>
                  <a:pt x="330492" y="24409"/>
                </a:lnTo>
                <a:lnTo>
                  <a:pt x="290258" y="169976"/>
                </a:lnTo>
                <a:lnTo>
                  <a:pt x="254520" y="314236"/>
                </a:lnTo>
                <a:lnTo>
                  <a:pt x="250304" y="314236"/>
                </a:lnTo>
                <a:lnTo>
                  <a:pt x="245795" y="313080"/>
                </a:lnTo>
                <a:lnTo>
                  <a:pt x="240576" y="310756"/>
                </a:lnTo>
                <a:lnTo>
                  <a:pt x="234175" y="309003"/>
                </a:lnTo>
                <a:lnTo>
                  <a:pt x="210058" y="271526"/>
                </a:lnTo>
                <a:lnTo>
                  <a:pt x="210743" y="261747"/>
                </a:lnTo>
                <a:lnTo>
                  <a:pt x="213220" y="249402"/>
                </a:lnTo>
                <a:lnTo>
                  <a:pt x="217500" y="234505"/>
                </a:lnTo>
                <a:lnTo>
                  <a:pt x="229679" y="200101"/>
                </a:lnTo>
                <a:lnTo>
                  <a:pt x="234035" y="186753"/>
                </a:lnTo>
                <a:lnTo>
                  <a:pt x="236651" y="176999"/>
                </a:lnTo>
                <a:lnTo>
                  <a:pt x="237515" y="170853"/>
                </a:lnTo>
                <a:lnTo>
                  <a:pt x="236867" y="163525"/>
                </a:lnTo>
                <a:lnTo>
                  <a:pt x="207200" y="135331"/>
                </a:lnTo>
                <a:lnTo>
                  <a:pt x="198729" y="134670"/>
                </a:lnTo>
                <a:lnTo>
                  <a:pt x="189382" y="135686"/>
                </a:lnTo>
                <a:lnTo>
                  <a:pt x="157276" y="158775"/>
                </a:lnTo>
                <a:lnTo>
                  <a:pt x="137718" y="198310"/>
                </a:lnTo>
                <a:lnTo>
                  <a:pt x="137718" y="202666"/>
                </a:lnTo>
                <a:lnTo>
                  <a:pt x="138582" y="203974"/>
                </a:lnTo>
                <a:lnTo>
                  <a:pt x="140335" y="205714"/>
                </a:lnTo>
                <a:lnTo>
                  <a:pt x="150495" y="205714"/>
                </a:lnTo>
                <a:lnTo>
                  <a:pt x="152819" y="205422"/>
                </a:lnTo>
                <a:lnTo>
                  <a:pt x="153987" y="204266"/>
                </a:lnTo>
                <a:lnTo>
                  <a:pt x="155143" y="201066"/>
                </a:lnTo>
                <a:lnTo>
                  <a:pt x="158635" y="189445"/>
                </a:lnTo>
                <a:lnTo>
                  <a:pt x="161099" y="183337"/>
                </a:lnTo>
                <a:lnTo>
                  <a:pt x="167500" y="170561"/>
                </a:lnTo>
                <a:lnTo>
                  <a:pt x="171856" y="164604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53" y="150799"/>
                </a:lnTo>
                <a:lnTo>
                  <a:pt x="201053" y="151384"/>
                </a:lnTo>
                <a:lnTo>
                  <a:pt x="203377" y="153708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2869" y="168910"/>
                </a:lnTo>
                <a:lnTo>
                  <a:pt x="200037" y="179679"/>
                </a:lnTo>
                <a:lnTo>
                  <a:pt x="195465" y="193979"/>
                </a:lnTo>
                <a:lnTo>
                  <a:pt x="182854" y="229933"/>
                </a:lnTo>
                <a:lnTo>
                  <a:pt x="178358" y="245046"/>
                </a:lnTo>
                <a:lnTo>
                  <a:pt x="175653" y="257175"/>
                </a:lnTo>
                <a:lnTo>
                  <a:pt x="174764" y="266293"/>
                </a:lnTo>
                <a:lnTo>
                  <a:pt x="179095" y="290728"/>
                </a:lnTo>
                <a:lnTo>
                  <a:pt x="192087" y="309549"/>
                </a:lnTo>
                <a:lnTo>
                  <a:pt x="213741" y="322757"/>
                </a:lnTo>
                <a:lnTo>
                  <a:pt x="244055" y="330365"/>
                </a:lnTo>
                <a:lnTo>
                  <a:pt x="246087" y="330365"/>
                </a:lnTo>
                <a:lnTo>
                  <a:pt x="250164" y="330796"/>
                </a:lnTo>
                <a:lnTo>
                  <a:pt x="249529" y="333819"/>
                </a:lnTo>
                <a:lnTo>
                  <a:pt x="230733" y="409333"/>
                </a:lnTo>
                <a:lnTo>
                  <a:pt x="230111" y="413321"/>
                </a:lnTo>
                <a:lnTo>
                  <a:pt x="230987" y="414477"/>
                </a:lnTo>
                <a:lnTo>
                  <a:pt x="232727" y="416217"/>
                </a:lnTo>
                <a:lnTo>
                  <a:pt x="243624" y="416217"/>
                </a:lnTo>
                <a:lnTo>
                  <a:pt x="246532" y="415353"/>
                </a:lnTo>
                <a:lnTo>
                  <a:pt x="247103" y="413600"/>
                </a:lnTo>
                <a:lnTo>
                  <a:pt x="267589" y="331673"/>
                </a:lnTo>
                <a:lnTo>
                  <a:pt x="271945" y="331673"/>
                </a:lnTo>
                <a:lnTo>
                  <a:pt x="325310" y="314998"/>
                </a:lnTo>
                <a:lnTo>
                  <a:pt x="359308" y="286473"/>
                </a:lnTo>
                <a:lnTo>
                  <a:pt x="383933" y="250964"/>
                </a:lnTo>
                <a:lnTo>
                  <a:pt x="400088" y="201358"/>
                </a:lnTo>
                <a:lnTo>
                  <a:pt x="404583" y="174231"/>
                </a:lnTo>
                <a:lnTo>
                  <a:pt x="404876" y="1673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39" name="object 139"/>
          <p:cNvGrpSpPr/>
          <p:nvPr/>
        </p:nvGrpSpPr>
        <p:grpSpPr>
          <a:xfrm>
            <a:off x="7340888" y="6193043"/>
            <a:ext cx="356870" cy="436245"/>
            <a:chOff x="7340888" y="6193043"/>
            <a:chExt cx="356870" cy="436245"/>
          </a:xfrm>
        </p:grpSpPr>
        <p:sp>
          <p:nvSpPr>
            <p:cNvPr id="140" name="object 140"/>
            <p:cNvSpPr/>
            <p:nvPr/>
          </p:nvSpPr>
          <p:spPr>
            <a:xfrm>
              <a:off x="7340888" y="6193043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1" name="object 14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85149" y="6327280"/>
              <a:ext cx="212249" cy="197431"/>
            </a:xfrm>
            <a:prstGeom prst="rect">
              <a:avLst/>
            </a:prstGeom>
          </p:spPr>
        </p:pic>
      </p:grpSp>
      <p:sp>
        <p:nvSpPr>
          <p:cNvPr id="142" name="object 142"/>
          <p:cNvSpPr/>
          <p:nvPr/>
        </p:nvSpPr>
        <p:spPr>
          <a:xfrm>
            <a:off x="7743158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34297" y="6291105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591300" y="6219629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9027554" y="6193046"/>
            <a:ext cx="604520" cy="436245"/>
          </a:xfrm>
          <a:custGeom>
            <a:avLst/>
            <a:gdLst/>
            <a:ahLst/>
            <a:cxnLst/>
            <a:rect l="l" t="t" r="r" b="b"/>
            <a:pathLst>
              <a:path w="604520" h="436245">
                <a:moveTo>
                  <a:pt x="242316" y="27901"/>
                </a:moveTo>
                <a:lnTo>
                  <a:pt x="239712" y="24993"/>
                </a:lnTo>
                <a:lnTo>
                  <a:pt x="234480" y="24409"/>
                </a:lnTo>
                <a:lnTo>
                  <a:pt x="230403" y="24409"/>
                </a:lnTo>
                <a:lnTo>
                  <a:pt x="210616" y="68211"/>
                </a:lnTo>
                <a:lnTo>
                  <a:pt x="187401" y="130314"/>
                </a:lnTo>
                <a:lnTo>
                  <a:pt x="180428" y="130314"/>
                </a:lnTo>
                <a:lnTo>
                  <a:pt x="180428" y="148183"/>
                </a:lnTo>
                <a:lnTo>
                  <a:pt x="121158" y="302907"/>
                </a:lnTo>
                <a:lnTo>
                  <a:pt x="61887" y="148183"/>
                </a:lnTo>
                <a:lnTo>
                  <a:pt x="65595" y="147993"/>
                </a:lnTo>
                <a:lnTo>
                  <a:pt x="121158" y="147751"/>
                </a:lnTo>
                <a:lnTo>
                  <a:pt x="176733" y="147993"/>
                </a:lnTo>
                <a:lnTo>
                  <a:pt x="180428" y="148183"/>
                </a:lnTo>
                <a:lnTo>
                  <a:pt x="180428" y="130314"/>
                </a:lnTo>
                <a:lnTo>
                  <a:pt x="54914" y="130314"/>
                </a:lnTo>
                <a:lnTo>
                  <a:pt x="35737" y="79756"/>
                </a:lnTo>
                <a:lnTo>
                  <a:pt x="28333" y="60502"/>
                </a:lnTo>
                <a:lnTo>
                  <a:pt x="12204" y="24409"/>
                </a:lnTo>
                <a:lnTo>
                  <a:pt x="6972" y="24409"/>
                </a:lnTo>
                <a:lnTo>
                  <a:pt x="5080" y="25133"/>
                </a:lnTo>
                <a:lnTo>
                  <a:pt x="1016" y="28041"/>
                </a:lnTo>
                <a:lnTo>
                  <a:pt x="0" y="30365"/>
                </a:lnTo>
                <a:lnTo>
                  <a:pt x="0" y="33566"/>
                </a:lnTo>
                <a:lnTo>
                  <a:pt x="43332" y="147751"/>
                </a:lnTo>
                <a:lnTo>
                  <a:pt x="81737" y="248589"/>
                </a:lnTo>
                <a:lnTo>
                  <a:pt x="99580" y="295173"/>
                </a:lnTo>
                <a:lnTo>
                  <a:pt x="114617" y="333413"/>
                </a:lnTo>
                <a:lnTo>
                  <a:pt x="118249" y="336461"/>
                </a:lnTo>
                <a:lnTo>
                  <a:pt x="124066" y="336461"/>
                </a:lnTo>
                <a:lnTo>
                  <a:pt x="142836" y="295275"/>
                </a:lnTo>
                <a:lnTo>
                  <a:pt x="160756" y="248666"/>
                </a:lnTo>
                <a:lnTo>
                  <a:pt x="199263" y="147751"/>
                </a:lnTo>
                <a:lnTo>
                  <a:pt x="228155" y="71589"/>
                </a:lnTo>
                <a:lnTo>
                  <a:pt x="242316" y="33121"/>
                </a:lnTo>
                <a:lnTo>
                  <a:pt x="242316" y="27901"/>
                </a:lnTo>
                <a:close/>
              </a:path>
              <a:path w="604520" h="436245">
                <a:moveTo>
                  <a:pt x="458774" y="150075"/>
                </a:moveTo>
                <a:lnTo>
                  <a:pt x="447446" y="139026"/>
                </a:lnTo>
                <a:lnTo>
                  <a:pt x="434949" y="139026"/>
                </a:lnTo>
                <a:lnTo>
                  <a:pt x="406615" y="219227"/>
                </a:lnTo>
                <a:lnTo>
                  <a:pt x="402374" y="234696"/>
                </a:lnTo>
                <a:lnTo>
                  <a:pt x="390055" y="285902"/>
                </a:lnTo>
                <a:lnTo>
                  <a:pt x="358965" y="313512"/>
                </a:lnTo>
                <a:lnTo>
                  <a:pt x="352717" y="315112"/>
                </a:lnTo>
                <a:lnTo>
                  <a:pt x="346036" y="315112"/>
                </a:lnTo>
                <a:lnTo>
                  <a:pt x="321627" y="281114"/>
                </a:lnTo>
                <a:lnTo>
                  <a:pt x="321906" y="273545"/>
                </a:lnTo>
                <a:lnTo>
                  <a:pt x="332282" y="232168"/>
                </a:lnTo>
                <a:lnTo>
                  <a:pt x="349961" y="182181"/>
                </a:lnTo>
                <a:lnTo>
                  <a:pt x="349961" y="181305"/>
                </a:lnTo>
                <a:lnTo>
                  <a:pt x="350253" y="180733"/>
                </a:lnTo>
                <a:lnTo>
                  <a:pt x="351269" y="172161"/>
                </a:lnTo>
                <a:lnTo>
                  <a:pt x="350393" y="163715"/>
                </a:lnTo>
                <a:lnTo>
                  <a:pt x="319671" y="134861"/>
                </a:lnTo>
                <a:lnTo>
                  <a:pt x="311175" y="134239"/>
                </a:lnTo>
                <a:lnTo>
                  <a:pt x="302450" y="135051"/>
                </a:lnTo>
                <a:lnTo>
                  <a:pt x="266496" y="165722"/>
                </a:lnTo>
                <a:lnTo>
                  <a:pt x="251460" y="197726"/>
                </a:lnTo>
                <a:lnTo>
                  <a:pt x="251460" y="201790"/>
                </a:lnTo>
                <a:lnTo>
                  <a:pt x="251460" y="202666"/>
                </a:lnTo>
                <a:lnTo>
                  <a:pt x="252336" y="203974"/>
                </a:lnTo>
                <a:lnTo>
                  <a:pt x="254076" y="205714"/>
                </a:lnTo>
                <a:lnTo>
                  <a:pt x="264248" y="205714"/>
                </a:lnTo>
                <a:lnTo>
                  <a:pt x="266573" y="205422"/>
                </a:lnTo>
                <a:lnTo>
                  <a:pt x="267741" y="204266"/>
                </a:lnTo>
                <a:lnTo>
                  <a:pt x="268897" y="201066"/>
                </a:lnTo>
                <a:lnTo>
                  <a:pt x="272389" y="189445"/>
                </a:lnTo>
                <a:lnTo>
                  <a:pt x="274853" y="183337"/>
                </a:lnTo>
                <a:lnTo>
                  <a:pt x="281241" y="170561"/>
                </a:lnTo>
                <a:lnTo>
                  <a:pt x="285610" y="164604"/>
                </a:lnTo>
                <a:lnTo>
                  <a:pt x="296646" y="153555"/>
                </a:lnTo>
                <a:lnTo>
                  <a:pt x="302742" y="150799"/>
                </a:lnTo>
                <a:lnTo>
                  <a:pt x="313207" y="150799"/>
                </a:lnTo>
                <a:lnTo>
                  <a:pt x="314807" y="151384"/>
                </a:lnTo>
                <a:lnTo>
                  <a:pt x="317131" y="153708"/>
                </a:lnTo>
                <a:lnTo>
                  <a:pt x="317715" y="154724"/>
                </a:lnTo>
                <a:lnTo>
                  <a:pt x="317715" y="160820"/>
                </a:lnTo>
                <a:lnTo>
                  <a:pt x="316763" y="168973"/>
                </a:lnTo>
                <a:lnTo>
                  <a:pt x="313893" y="179895"/>
                </a:lnTo>
                <a:lnTo>
                  <a:pt x="309130" y="194462"/>
                </a:lnTo>
                <a:lnTo>
                  <a:pt x="302450" y="212686"/>
                </a:lnTo>
                <a:lnTo>
                  <a:pt x="295783" y="231787"/>
                </a:lnTo>
                <a:lnTo>
                  <a:pt x="291020" y="248970"/>
                </a:lnTo>
                <a:lnTo>
                  <a:pt x="288150" y="264248"/>
                </a:lnTo>
                <a:lnTo>
                  <a:pt x="287197" y="277622"/>
                </a:lnTo>
                <a:lnTo>
                  <a:pt x="287350" y="289102"/>
                </a:lnTo>
                <a:lnTo>
                  <a:pt x="307682" y="322084"/>
                </a:lnTo>
                <a:lnTo>
                  <a:pt x="342988" y="331673"/>
                </a:lnTo>
                <a:lnTo>
                  <a:pt x="348513" y="331673"/>
                </a:lnTo>
                <a:lnTo>
                  <a:pt x="382219" y="317728"/>
                </a:lnTo>
                <a:lnTo>
                  <a:pt x="382219" y="319760"/>
                </a:lnTo>
                <a:lnTo>
                  <a:pt x="365074" y="362292"/>
                </a:lnTo>
                <a:lnTo>
                  <a:pt x="337210" y="392684"/>
                </a:lnTo>
                <a:lnTo>
                  <a:pt x="316979" y="399656"/>
                </a:lnTo>
                <a:lnTo>
                  <a:pt x="303618" y="399656"/>
                </a:lnTo>
                <a:lnTo>
                  <a:pt x="298678" y="398640"/>
                </a:lnTo>
                <a:lnTo>
                  <a:pt x="288798" y="394576"/>
                </a:lnTo>
                <a:lnTo>
                  <a:pt x="286042" y="392836"/>
                </a:lnTo>
                <a:lnTo>
                  <a:pt x="285457" y="391375"/>
                </a:lnTo>
                <a:lnTo>
                  <a:pt x="286766" y="390944"/>
                </a:lnTo>
                <a:lnTo>
                  <a:pt x="287350" y="390944"/>
                </a:lnTo>
                <a:lnTo>
                  <a:pt x="295630" y="387311"/>
                </a:lnTo>
                <a:lnTo>
                  <a:pt x="296900" y="347637"/>
                </a:lnTo>
                <a:lnTo>
                  <a:pt x="262064" y="366102"/>
                </a:lnTo>
                <a:lnTo>
                  <a:pt x="261048" y="371475"/>
                </a:lnTo>
                <a:lnTo>
                  <a:pt x="261048" y="377863"/>
                </a:lnTo>
                <a:lnTo>
                  <a:pt x="283578" y="410832"/>
                </a:lnTo>
                <a:lnTo>
                  <a:pt x="310299" y="416217"/>
                </a:lnTo>
                <a:lnTo>
                  <a:pt x="325335" y="414693"/>
                </a:lnTo>
                <a:lnTo>
                  <a:pt x="370446" y="394423"/>
                </a:lnTo>
                <a:lnTo>
                  <a:pt x="405498" y="354063"/>
                </a:lnTo>
                <a:lnTo>
                  <a:pt x="420344" y="309219"/>
                </a:lnTo>
                <a:lnTo>
                  <a:pt x="446468" y="204838"/>
                </a:lnTo>
                <a:lnTo>
                  <a:pt x="457149" y="159080"/>
                </a:lnTo>
                <a:lnTo>
                  <a:pt x="458774" y="150075"/>
                </a:lnTo>
                <a:close/>
              </a:path>
              <a:path w="604520" h="436245">
                <a:moveTo>
                  <a:pt x="604494" y="1308"/>
                </a:moveTo>
                <a:lnTo>
                  <a:pt x="602462" y="0"/>
                </a:lnTo>
                <a:lnTo>
                  <a:pt x="590981" y="0"/>
                </a:lnTo>
                <a:lnTo>
                  <a:pt x="585177" y="4356"/>
                </a:lnTo>
                <a:lnTo>
                  <a:pt x="581545" y="7416"/>
                </a:lnTo>
                <a:lnTo>
                  <a:pt x="578637" y="10896"/>
                </a:lnTo>
                <a:lnTo>
                  <a:pt x="565708" y="23977"/>
                </a:lnTo>
                <a:lnTo>
                  <a:pt x="530834" y="75831"/>
                </a:lnTo>
                <a:lnTo>
                  <a:pt x="514718" y="114185"/>
                </a:lnTo>
                <a:lnTo>
                  <a:pt x="504685" y="160820"/>
                </a:lnTo>
                <a:lnTo>
                  <a:pt x="500608" y="203073"/>
                </a:lnTo>
                <a:lnTo>
                  <a:pt x="500329" y="217919"/>
                </a:lnTo>
                <a:lnTo>
                  <a:pt x="501497" y="247497"/>
                </a:lnTo>
                <a:lnTo>
                  <a:pt x="510870" y="305028"/>
                </a:lnTo>
                <a:lnTo>
                  <a:pt x="529831" y="359511"/>
                </a:lnTo>
                <a:lnTo>
                  <a:pt x="559689" y="405701"/>
                </a:lnTo>
                <a:lnTo>
                  <a:pt x="590981" y="435838"/>
                </a:lnTo>
                <a:lnTo>
                  <a:pt x="602310" y="435838"/>
                </a:lnTo>
                <a:lnTo>
                  <a:pt x="604494" y="434530"/>
                </a:lnTo>
                <a:lnTo>
                  <a:pt x="604494" y="431622"/>
                </a:lnTo>
                <a:lnTo>
                  <a:pt x="593166" y="418045"/>
                </a:lnTo>
                <a:lnTo>
                  <a:pt x="578777" y="399656"/>
                </a:lnTo>
                <a:lnTo>
                  <a:pt x="557428" y="362178"/>
                </a:lnTo>
                <a:lnTo>
                  <a:pt x="543458" y="319443"/>
                </a:lnTo>
                <a:lnTo>
                  <a:pt x="533996" y="261937"/>
                </a:lnTo>
                <a:lnTo>
                  <a:pt x="532142" y="217919"/>
                </a:lnTo>
                <a:lnTo>
                  <a:pt x="532612" y="195338"/>
                </a:lnTo>
                <a:lnTo>
                  <a:pt x="536321" y="153276"/>
                </a:lnTo>
                <a:lnTo>
                  <a:pt x="543483" y="115824"/>
                </a:lnTo>
                <a:lnTo>
                  <a:pt x="557860" y="73660"/>
                </a:lnTo>
                <a:lnTo>
                  <a:pt x="579221" y="36182"/>
                </a:lnTo>
                <a:lnTo>
                  <a:pt x="602030" y="7848"/>
                </a:lnTo>
                <a:lnTo>
                  <a:pt x="604494" y="4800"/>
                </a:lnTo>
                <a:lnTo>
                  <a:pt x="604494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9678302" y="6327280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9982899" y="6193046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16" y="7416"/>
                </a:lnTo>
                <a:lnTo>
                  <a:pt x="78308" y="10896"/>
                </a:lnTo>
                <a:lnTo>
                  <a:pt x="65379" y="23977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59" y="405701"/>
                </a:lnTo>
                <a:lnTo>
                  <a:pt x="90652" y="435838"/>
                </a:lnTo>
                <a:lnTo>
                  <a:pt x="101981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16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82"/>
                </a:lnTo>
                <a:lnTo>
                  <a:pt x="101688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74345" h="436245">
                <a:moveTo>
                  <a:pt x="345033" y="150075"/>
                </a:moveTo>
                <a:lnTo>
                  <a:pt x="333692" y="139026"/>
                </a:lnTo>
                <a:lnTo>
                  <a:pt x="321195" y="139026"/>
                </a:lnTo>
                <a:lnTo>
                  <a:pt x="292874" y="219227"/>
                </a:lnTo>
                <a:lnTo>
                  <a:pt x="288620" y="234696"/>
                </a:lnTo>
                <a:lnTo>
                  <a:pt x="276313" y="285902"/>
                </a:lnTo>
                <a:lnTo>
                  <a:pt x="245224" y="313512"/>
                </a:lnTo>
                <a:lnTo>
                  <a:pt x="238975" y="315112"/>
                </a:lnTo>
                <a:lnTo>
                  <a:pt x="232295" y="315112"/>
                </a:lnTo>
                <a:lnTo>
                  <a:pt x="207886" y="281114"/>
                </a:lnTo>
                <a:lnTo>
                  <a:pt x="208153" y="273545"/>
                </a:lnTo>
                <a:lnTo>
                  <a:pt x="218541" y="232168"/>
                </a:lnTo>
                <a:lnTo>
                  <a:pt x="236220" y="182181"/>
                </a:lnTo>
                <a:lnTo>
                  <a:pt x="236220" y="181305"/>
                </a:lnTo>
                <a:lnTo>
                  <a:pt x="236499" y="180733"/>
                </a:lnTo>
                <a:lnTo>
                  <a:pt x="237528" y="172161"/>
                </a:lnTo>
                <a:lnTo>
                  <a:pt x="236651" y="163715"/>
                </a:lnTo>
                <a:lnTo>
                  <a:pt x="205930" y="134861"/>
                </a:lnTo>
                <a:lnTo>
                  <a:pt x="197421" y="134239"/>
                </a:lnTo>
                <a:lnTo>
                  <a:pt x="188709" y="135051"/>
                </a:lnTo>
                <a:lnTo>
                  <a:pt x="152755" y="165722"/>
                </a:lnTo>
                <a:lnTo>
                  <a:pt x="137718" y="197726"/>
                </a:lnTo>
                <a:lnTo>
                  <a:pt x="137718" y="201790"/>
                </a:lnTo>
                <a:lnTo>
                  <a:pt x="137718" y="202666"/>
                </a:lnTo>
                <a:lnTo>
                  <a:pt x="138595" y="203974"/>
                </a:lnTo>
                <a:lnTo>
                  <a:pt x="140335" y="205714"/>
                </a:lnTo>
                <a:lnTo>
                  <a:pt x="150507" y="205714"/>
                </a:lnTo>
                <a:lnTo>
                  <a:pt x="152831" y="205422"/>
                </a:lnTo>
                <a:lnTo>
                  <a:pt x="153987" y="204266"/>
                </a:lnTo>
                <a:lnTo>
                  <a:pt x="155155" y="201066"/>
                </a:lnTo>
                <a:lnTo>
                  <a:pt x="158635" y="189445"/>
                </a:lnTo>
                <a:lnTo>
                  <a:pt x="161112" y="183337"/>
                </a:lnTo>
                <a:lnTo>
                  <a:pt x="167500" y="170561"/>
                </a:lnTo>
                <a:lnTo>
                  <a:pt x="171856" y="164604"/>
                </a:lnTo>
                <a:lnTo>
                  <a:pt x="182892" y="153555"/>
                </a:lnTo>
                <a:lnTo>
                  <a:pt x="189001" y="150799"/>
                </a:lnTo>
                <a:lnTo>
                  <a:pt x="199466" y="150799"/>
                </a:lnTo>
                <a:lnTo>
                  <a:pt x="201053" y="151384"/>
                </a:lnTo>
                <a:lnTo>
                  <a:pt x="203377" y="153708"/>
                </a:lnTo>
                <a:lnTo>
                  <a:pt x="203962" y="154724"/>
                </a:lnTo>
                <a:lnTo>
                  <a:pt x="203962" y="160820"/>
                </a:lnTo>
                <a:lnTo>
                  <a:pt x="203009" y="168973"/>
                </a:lnTo>
                <a:lnTo>
                  <a:pt x="200152" y="179895"/>
                </a:lnTo>
                <a:lnTo>
                  <a:pt x="195376" y="194462"/>
                </a:lnTo>
                <a:lnTo>
                  <a:pt x="188709" y="212686"/>
                </a:lnTo>
                <a:lnTo>
                  <a:pt x="182041" y="231787"/>
                </a:lnTo>
                <a:lnTo>
                  <a:pt x="177266" y="248970"/>
                </a:lnTo>
                <a:lnTo>
                  <a:pt x="174409" y="264248"/>
                </a:lnTo>
                <a:lnTo>
                  <a:pt x="173456" y="277622"/>
                </a:lnTo>
                <a:lnTo>
                  <a:pt x="173596" y="289102"/>
                </a:lnTo>
                <a:lnTo>
                  <a:pt x="193941" y="322084"/>
                </a:lnTo>
                <a:lnTo>
                  <a:pt x="229247" y="331673"/>
                </a:lnTo>
                <a:lnTo>
                  <a:pt x="234759" y="331673"/>
                </a:lnTo>
                <a:lnTo>
                  <a:pt x="268465" y="317728"/>
                </a:lnTo>
                <a:lnTo>
                  <a:pt x="268465" y="319760"/>
                </a:lnTo>
                <a:lnTo>
                  <a:pt x="251333" y="362292"/>
                </a:lnTo>
                <a:lnTo>
                  <a:pt x="223469" y="392684"/>
                </a:lnTo>
                <a:lnTo>
                  <a:pt x="203238" y="399656"/>
                </a:lnTo>
                <a:lnTo>
                  <a:pt x="189877" y="399656"/>
                </a:lnTo>
                <a:lnTo>
                  <a:pt x="184937" y="398640"/>
                </a:lnTo>
                <a:lnTo>
                  <a:pt x="175056" y="394576"/>
                </a:lnTo>
                <a:lnTo>
                  <a:pt x="172288" y="392836"/>
                </a:lnTo>
                <a:lnTo>
                  <a:pt x="171716" y="391375"/>
                </a:lnTo>
                <a:lnTo>
                  <a:pt x="173024" y="390944"/>
                </a:lnTo>
                <a:lnTo>
                  <a:pt x="173596" y="390944"/>
                </a:lnTo>
                <a:lnTo>
                  <a:pt x="181876" y="387311"/>
                </a:lnTo>
                <a:lnTo>
                  <a:pt x="183146" y="347637"/>
                </a:lnTo>
                <a:lnTo>
                  <a:pt x="148323" y="366102"/>
                </a:lnTo>
                <a:lnTo>
                  <a:pt x="147307" y="371475"/>
                </a:lnTo>
                <a:lnTo>
                  <a:pt x="147307" y="377863"/>
                </a:lnTo>
                <a:lnTo>
                  <a:pt x="169837" y="410832"/>
                </a:lnTo>
                <a:lnTo>
                  <a:pt x="196557" y="416217"/>
                </a:lnTo>
                <a:lnTo>
                  <a:pt x="211594" y="414693"/>
                </a:lnTo>
                <a:lnTo>
                  <a:pt x="256705" y="394423"/>
                </a:lnTo>
                <a:lnTo>
                  <a:pt x="291757" y="354063"/>
                </a:lnTo>
                <a:lnTo>
                  <a:pt x="306603" y="309219"/>
                </a:lnTo>
                <a:lnTo>
                  <a:pt x="332727" y="204838"/>
                </a:lnTo>
                <a:lnTo>
                  <a:pt x="343408" y="159080"/>
                </a:lnTo>
                <a:lnTo>
                  <a:pt x="345033" y="150075"/>
                </a:lnTo>
                <a:close/>
              </a:path>
              <a:path w="474345" h="436245">
                <a:moveTo>
                  <a:pt x="473735" y="217919"/>
                </a:moveTo>
                <a:lnTo>
                  <a:pt x="469049" y="159296"/>
                </a:lnTo>
                <a:lnTo>
                  <a:pt x="454990" y="102857"/>
                </a:lnTo>
                <a:lnTo>
                  <a:pt x="430695" y="52082"/>
                </a:lnTo>
                <a:lnTo>
                  <a:pt x="395287" y="10464"/>
                </a:lnTo>
                <a:lnTo>
                  <a:pt x="383082" y="0"/>
                </a:lnTo>
                <a:lnTo>
                  <a:pt x="373494" y="0"/>
                </a:lnTo>
                <a:lnTo>
                  <a:pt x="371754" y="444"/>
                </a:lnTo>
                <a:lnTo>
                  <a:pt x="370293" y="1308"/>
                </a:lnTo>
                <a:lnTo>
                  <a:pt x="369570" y="2908"/>
                </a:lnTo>
                <a:lnTo>
                  <a:pt x="369570" y="5232"/>
                </a:lnTo>
                <a:lnTo>
                  <a:pt x="398678" y="41630"/>
                </a:lnTo>
                <a:lnTo>
                  <a:pt x="417601" y="77698"/>
                </a:lnTo>
                <a:lnTo>
                  <a:pt x="431114" y="119100"/>
                </a:lnTo>
                <a:lnTo>
                  <a:pt x="439216" y="165849"/>
                </a:lnTo>
                <a:lnTo>
                  <a:pt x="441921" y="217919"/>
                </a:lnTo>
                <a:lnTo>
                  <a:pt x="439216" y="269989"/>
                </a:lnTo>
                <a:lnTo>
                  <a:pt x="431114" y="316725"/>
                </a:lnTo>
                <a:lnTo>
                  <a:pt x="417601" y="358140"/>
                </a:lnTo>
                <a:lnTo>
                  <a:pt x="398678" y="394208"/>
                </a:lnTo>
                <a:lnTo>
                  <a:pt x="374357" y="424942"/>
                </a:lnTo>
                <a:lnTo>
                  <a:pt x="369570" y="430606"/>
                </a:lnTo>
                <a:lnTo>
                  <a:pt x="369862" y="432346"/>
                </a:lnTo>
                <a:lnTo>
                  <a:pt x="370293" y="433654"/>
                </a:lnTo>
                <a:lnTo>
                  <a:pt x="371462" y="435394"/>
                </a:lnTo>
                <a:lnTo>
                  <a:pt x="372186" y="435838"/>
                </a:lnTo>
                <a:lnTo>
                  <a:pt x="383082" y="435838"/>
                </a:lnTo>
                <a:lnTo>
                  <a:pt x="384822" y="434086"/>
                </a:lnTo>
                <a:lnTo>
                  <a:pt x="393395" y="427266"/>
                </a:lnTo>
                <a:lnTo>
                  <a:pt x="423252" y="394347"/>
                </a:lnTo>
                <a:lnTo>
                  <a:pt x="443230" y="359994"/>
                </a:lnTo>
                <a:lnTo>
                  <a:pt x="459346" y="321640"/>
                </a:lnTo>
                <a:lnTo>
                  <a:pt x="469379" y="275018"/>
                </a:lnTo>
                <a:lnTo>
                  <a:pt x="473456" y="232600"/>
                </a:lnTo>
                <a:lnTo>
                  <a:pt x="473735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10643613" y="6291105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11185359" y="6217450"/>
            <a:ext cx="267335" cy="392430"/>
          </a:xfrm>
          <a:custGeom>
            <a:avLst/>
            <a:gdLst/>
            <a:ahLst/>
            <a:cxnLst/>
            <a:rect l="l" t="t" r="r" b="b"/>
            <a:pathLst>
              <a:path w="267334" h="392429">
                <a:moveTo>
                  <a:pt x="105906" y="391811"/>
                </a:moveTo>
                <a:lnTo>
                  <a:pt x="95011" y="391811"/>
                </a:lnTo>
                <a:lnTo>
                  <a:pt x="93267" y="390068"/>
                </a:lnTo>
                <a:lnTo>
                  <a:pt x="92396" y="388906"/>
                </a:lnTo>
                <a:lnTo>
                  <a:pt x="93022" y="384920"/>
                </a:lnTo>
                <a:lnTo>
                  <a:pt x="111817" y="309412"/>
                </a:lnTo>
                <a:lnTo>
                  <a:pt x="112444" y="306388"/>
                </a:lnTo>
                <a:lnTo>
                  <a:pt x="108376" y="305953"/>
                </a:lnTo>
                <a:lnTo>
                  <a:pt x="106342" y="305953"/>
                </a:lnTo>
                <a:lnTo>
                  <a:pt x="76025" y="298353"/>
                </a:lnTo>
                <a:lnTo>
                  <a:pt x="54369" y="285142"/>
                </a:lnTo>
                <a:lnTo>
                  <a:pt x="41376" y="266319"/>
                </a:lnTo>
                <a:lnTo>
                  <a:pt x="37045" y="241886"/>
                </a:lnTo>
                <a:lnTo>
                  <a:pt x="37944" y="232760"/>
                </a:lnTo>
                <a:lnTo>
                  <a:pt x="40641" y="220639"/>
                </a:lnTo>
                <a:lnTo>
                  <a:pt x="45135" y="205521"/>
                </a:lnTo>
                <a:lnTo>
                  <a:pt x="57747" y="169565"/>
                </a:lnTo>
                <a:lnTo>
                  <a:pt x="62323" y="155264"/>
                </a:lnTo>
                <a:lnTo>
                  <a:pt x="65156" y="144505"/>
                </a:lnTo>
                <a:lnTo>
                  <a:pt x="66246" y="136415"/>
                </a:lnTo>
                <a:lnTo>
                  <a:pt x="66246" y="130313"/>
                </a:lnTo>
                <a:lnTo>
                  <a:pt x="65665" y="129296"/>
                </a:lnTo>
                <a:lnTo>
                  <a:pt x="63340" y="126972"/>
                </a:lnTo>
                <a:lnTo>
                  <a:pt x="61742" y="126390"/>
                </a:lnTo>
                <a:lnTo>
                  <a:pt x="51282" y="126390"/>
                </a:lnTo>
                <a:lnTo>
                  <a:pt x="23389" y="158932"/>
                </a:lnTo>
                <a:lnTo>
                  <a:pt x="17433" y="176656"/>
                </a:lnTo>
                <a:lnTo>
                  <a:pt x="16271" y="179852"/>
                </a:lnTo>
                <a:lnTo>
                  <a:pt x="0" y="178254"/>
                </a:lnTo>
                <a:lnTo>
                  <a:pt x="0" y="173896"/>
                </a:lnTo>
                <a:lnTo>
                  <a:pt x="19557" y="134372"/>
                </a:lnTo>
                <a:lnTo>
                  <a:pt x="51673" y="111273"/>
                </a:lnTo>
                <a:lnTo>
                  <a:pt x="61016" y="110265"/>
                </a:lnTo>
                <a:lnTo>
                  <a:pt x="69487" y="110918"/>
                </a:lnTo>
                <a:lnTo>
                  <a:pt x="99151" y="139111"/>
                </a:lnTo>
                <a:lnTo>
                  <a:pt x="99805" y="146439"/>
                </a:lnTo>
                <a:lnTo>
                  <a:pt x="98933" y="152595"/>
                </a:lnTo>
                <a:lnTo>
                  <a:pt x="96318" y="162346"/>
                </a:lnTo>
                <a:lnTo>
                  <a:pt x="91960" y="175694"/>
                </a:lnTo>
                <a:lnTo>
                  <a:pt x="79784" y="210097"/>
                </a:lnTo>
                <a:lnTo>
                  <a:pt x="75507" y="224997"/>
                </a:lnTo>
                <a:lnTo>
                  <a:pt x="73028" y="237337"/>
                </a:lnTo>
                <a:lnTo>
                  <a:pt x="72347" y="247115"/>
                </a:lnTo>
                <a:lnTo>
                  <a:pt x="73573" y="255778"/>
                </a:lnTo>
                <a:lnTo>
                  <a:pt x="102856" y="286340"/>
                </a:lnTo>
                <a:lnTo>
                  <a:pt x="108086" y="288665"/>
                </a:lnTo>
                <a:lnTo>
                  <a:pt x="112589" y="289827"/>
                </a:lnTo>
                <a:lnTo>
                  <a:pt x="116802" y="289827"/>
                </a:lnTo>
                <a:lnTo>
                  <a:pt x="152540" y="145567"/>
                </a:lnTo>
                <a:lnTo>
                  <a:pt x="187107" y="10078"/>
                </a:lnTo>
                <a:lnTo>
                  <a:pt x="189586" y="871"/>
                </a:lnTo>
                <a:lnTo>
                  <a:pt x="190458" y="290"/>
                </a:lnTo>
                <a:lnTo>
                  <a:pt x="192782" y="0"/>
                </a:lnTo>
                <a:lnTo>
                  <a:pt x="202370" y="0"/>
                </a:lnTo>
                <a:lnTo>
                  <a:pt x="205276" y="1016"/>
                </a:lnTo>
                <a:lnTo>
                  <a:pt x="205276" y="3050"/>
                </a:lnTo>
                <a:lnTo>
                  <a:pt x="203069" y="13537"/>
                </a:lnTo>
                <a:lnTo>
                  <a:pt x="196450" y="41077"/>
                </a:lnTo>
                <a:lnTo>
                  <a:pt x="134235" y="290989"/>
                </a:lnTo>
                <a:lnTo>
                  <a:pt x="136850" y="291134"/>
                </a:lnTo>
                <a:lnTo>
                  <a:pt x="190866" y="269561"/>
                </a:lnTo>
                <a:lnTo>
                  <a:pt x="222600" y="233932"/>
                </a:lnTo>
                <a:lnTo>
                  <a:pt x="239597" y="198194"/>
                </a:lnTo>
                <a:lnTo>
                  <a:pt x="241886" y="181305"/>
                </a:lnTo>
                <a:lnTo>
                  <a:pt x="241886" y="174332"/>
                </a:lnTo>
                <a:lnTo>
                  <a:pt x="240723" y="168375"/>
                </a:lnTo>
                <a:lnTo>
                  <a:pt x="236074" y="158497"/>
                </a:lnTo>
                <a:lnTo>
                  <a:pt x="233459" y="155010"/>
                </a:lnTo>
                <a:lnTo>
                  <a:pt x="227648" y="150942"/>
                </a:lnTo>
                <a:lnTo>
                  <a:pt x="225033" y="148327"/>
                </a:lnTo>
                <a:lnTo>
                  <a:pt x="237673" y="109393"/>
                </a:lnTo>
                <a:lnTo>
                  <a:pt x="250457" y="109393"/>
                </a:lnTo>
                <a:lnTo>
                  <a:pt x="267164" y="142952"/>
                </a:lnTo>
                <a:lnTo>
                  <a:pt x="266864" y="149816"/>
                </a:lnTo>
                <a:lnTo>
                  <a:pt x="258011" y="195034"/>
                </a:lnTo>
                <a:lnTo>
                  <a:pt x="235239" y="245045"/>
                </a:lnTo>
                <a:lnTo>
                  <a:pt x="205276" y="277624"/>
                </a:lnTo>
                <a:lnTo>
                  <a:pt x="169865" y="299851"/>
                </a:lnTo>
                <a:lnTo>
                  <a:pt x="134235" y="307260"/>
                </a:lnTo>
                <a:lnTo>
                  <a:pt x="129877" y="307260"/>
                </a:lnTo>
                <a:lnTo>
                  <a:pt x="109393" y="389196"/>
                </a:lnTo>
                <a:lnTo>
                  <a:pt x="108812" y="390940"/>
                </a:lnTo>
                <a:lnTo>
                  <a:pt x="105906" y="3918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11501323" y="6193046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65" y="1308"/>
                </a:moveTo>
                <a:lnTo>
                  <a:pt x="102120" y="0"/>
                </a:lnTo>
                <a:lnTo>
                  <a:pt x="90652" y="0"/>
                </a:lnTo>
                <a:lnTo>
                  <a:pt x="84836" y="4356"/>
                </a:lnTo>
                <a:lnTo>
                  <a:pt x="81203" y="7416"/>
                </a:lnTo>
                <a:lnTo>
                  <a:pt x="78295" y="10896"/>
                </a:lnTo>
                <a:lnTo>
                  <a:pt x="65366" y="23977"/>
                </a:lnTo>
                <a:lnTo>
                  <a:pt x="30505" y="75831"/>
                </a:lnTo>
                <a:lnTo>
                  <a:pt x="14376" y="114185"/>
                </a:lnTo>
                <a:lnTo>
                  <a:pt x="4356" y="160820"/>
                </a:lnTo>
                <a:lnTo>
                  <a:pt x="266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511"/>
                </a:lnTo>
                <a:lnTo>
                  <a:pt x="59347" y="405701"/>
                </a:lnTo>
                <a:lnTo>
                  <a:pt x="90652" y="435838"/>
                </a:lnTo>
                <a:lnTo>
                  <a:pt x="101981" y="435838"/>
                </a:lnTo>
                <a:lnTo>
                  <a:pt x="104165" y="434530"/>
                </a:lnTo>
                <a:lnTo>
                  <a:pt x="104165" y="431622"/>
                </a:lnTo>
                <a:lnTo>
                  <a:pt x="92824" y="418045"/>
                </a:lnTo>
                <a:lnTo>
                  <a:pt x="78447" y="399656"/>
                </a:lnTo>
                <a:lnTo>
                  <a:pt x="57086" y="362178"/>
                </a:lnTo>
                <a:lnTo>
                  <a:pt x="43116" y="319443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70" y="195338"/>
                </a:lnTo>
                <a:lnTo>
                  <a:pt x="35979" y="153276"/>
                </a:lnTo>
                <a:lnTo>
                  <a:pt x="43141" y="115824"/>
                </a:lnTo>
                <a:lnTo>
                  <a:pt x="57531" y="73660"/>
                </a:lnTo>
                <a:lnTo>
                  <a:pt x="78879" y="36182"/>
                </a:lnTo>
                <a:lnTo>
                  <a:pt x="101688" y="7848"/>
                </a:lnTo>
                <a:lnTo>
                  <a:pt x="104165" y="4800"/>
                </a:lnTo>
                <a:lnTo>
                  <a:pt x="104165" y="1308"/>
                </a:lnTo>
                <a:close/>
              </a:path>
              <a:path w="474345" h="436245">
                <a:moveTo>
                  <a:pt x="345046" y="150075"/>
                </a:moveTo>
                <a:lnTo>
                  <a:pt x="333717" y="139026"/>
                </a:lnTo>
                <a:lnTo>
                  <a:pt x="321221" y="139026"/>
                </a:lnTo>
                <a:lnTo>
                  <a:pt x="292887" y="219227"/>
                </a:lnTo>
                <a:lnTo>
                  <a:pt x="288645" y="234696"/>
                </a:lnTo>
                <a:lnTo>
                  <a:pt x="276326" y="285902"/>
                </a:lnTo>
                <a:lnTo>
                  <a:pt x="245237" y="313512"/>
                </a:lnTo>
                <a:lnTo>
                  <a:pt x="238988" y="315112"/>
                </a:lnTo>
                <a:lnTo>
                  <a:pt x="232308" y="315112"/>
                </a:lnTo>
                <a:lnTo>
                  <a:pt x="207899" y="281114"/>
                </a:lnTo>
                <a:lnTo>
                  <a:pt x="208178" y="273545"/>
                </a:lnTo>
                <a:lnTo>
                  <a:pt x="218554" y="232168"/>
                </a:lnTo>
                <a:lnTo>
                  <a:pt x="236232" y="182181"/>
                </a:lnTo>
                <a:lnTo>
                  <a:pt x="236232" y="181305"/>
                </a:lnTo>
                <a:lnTo>
                  <a:pt x="236524" y="180733"/>
                </a:lnTo>
                <a:lnTo>
                  <a:pt x="237540" y="172161"/>
                </a:lnTo>
                <a:lnTo>
                  <a:pt x="236664" y="163715"/>
                </a:lnTo>
                <a:lnTo>
                  <a:pt x="205943" y="134861"/>
                </a:lnTo>
                <a:lnTo>
                  <a:pt x="197446" y="134239"/>
                </a:lnTo>
                <a:lnTo>
                  <a:pt x="188722" y="135051"/>
                </a:lnTo>
                <a:lnTo>
                  <a:pt x="152768" y="165722"/>
                </a:lnTo>
                <a:lnTo>
                  <a:pt x="137731" y="197726"/>
                </a:lnTo>
                <a:lnTo>
                  <a:pt x="137731" y="201790"/>
                </a:lnTo>
                <a:lnTo>
                  <a:pt x="137731" y="202666"/>
                </a:lnTo>
                <a:lnTo>
                  <a:pt x="138607" y="203974"/>
                </a:lnTo>
                <a:lnTo>
                  <a:pt x="140347" y="205714"/>
                </a:lnTo>
                <a:lnTo>
                  <a:pt x="150520" y="205714"/>
                </a:lnTo>
                <a:lnTo>
                  <a:pt x="152844" y="205422"/>
                </a:lnTo>
                <a:lnTo>
                  <a:pt x="154000" y="204266"/>
                </a:lnTo>
                <a:lnTo>
                  <a:pt x="155168" y="201066"/>
                </a:lnTo>
                <a:lnTo>
                  <a:pt x="158648" y="189445"/>
                </a:lnTo>
                <a:lnTo>
                  <a:pt x="161124" y="183337"/>
                </a:lnTo>
                <a:lnTo>
                  <a:pt x="167513" y="170561"/>
                </a:lnTo>
                <a:lnTo>
                  <a:pt x="171869" y="164604"/>
                </a:lnTo>
                <a:lnTo>
                  <a:pt x="182918" y="153555"/>
                </a:lnTo>
                <a:lnTo>
                  <a:pt x="189014" y="150799"/>
                </a:lnTo>
                <a:lnTo>
                  <a:pt x="199478" y="150799"/>
                </a:lnTo>
                <a:lnTo>
                  <a:pt x="201079" y="151384"/>
                </a:lnTo>
                <a:lnTo>
                  <a:pt x="203403" y="153708"/>
                </a:lnTo>
                <a:lnTo>
                  <a:pt x="203974" y="154724"/>
                </a:lnTo>
                <a:lnTo>
                  <a:pt x="203974" y="160820"/>
                </a:lnTo>
                <a:lnTo>
                  <a:pt x="203022" y="168973"/>
                </a:lnTo>
                <a:lnTo>
                  <a:pt x="200164" y="179895"/>
                </a:lnTo>
                <a:lnTo>
                  <a:pt x="195402" y="194462"/>
                </a:lnTo>
                <a:lnTo>
                  <a:pt x="188722" y="212686"/>
                </a:lnTo>
                <a:lnTo>
                  <a:pt x="182054" y="231787"/>
                </a:lnTo>
                <a:lnTo>
                  <a:pt x="177292" y="248970"/>
                </a:lnTo>
                <a:lnTo>
                  <a:pt x="174421" y="264248"/>
                </a:lnTo>
                <a:lnTo>
                  <a:pt x="173469" y="277622"/>
                </a:lnTo>
                <a:lnTo>
                  <a:pt x="173621" y="289102"/>
                </a:lnTo>
                <a:lnTo>
                  <a:pt x="193954" y="322084"/>
                </a:lnTo>
                <a:lnTo>
                  <a:pt x="229260" y="331673"/>
                </a:lnTo>
                <a:lnTo>
                  <a:pt x="234784" y="331673"/>
                </a:lnTo>
                <a:lnTo>
                  <a:pt x="268478" y="317728"/>
                </a:lnTo>
                <a:lnTo>
                  <a:pt x="268478" y="319760"/>
                </a:lnTo>
                <a:lnTo>
                  <a:pt x="251345" y="362292"/>
                </a:lnTo>
                <a:lnTo>
                  <a:pt x="223481" y="392684"/>
                </a:lnTo>
                <a:lnTo>
                  <a:pt x="203250" y="399656"/>
                </a:lnTo>
                <a:lnTo>
                  <a:pt x="189890" y="399656"/>
                </a:lnTo>
                <a:lnTo>
                  <a:pt x="184950" y="398640"/>
                </a:lnTo>
                <a:lnTo>
                  <a:pt x="175069" y="394576"/>
                </a:lnTo>
                <a:lnTo>
                  <a:pt x="172313" y="392836"/>
                </a:lnTo>
                <a:lnTo>
                  <a:pt x="171729" y="391375"/>
                </a:lnTo>
                <a:lnTo>
                  <a:pt x="173037" y="390944"/>
                </a:lnTo>
                <a:lnTo>
                  <a:pt x="173621" y="390944"/>
                </a:lnTo>
                <a:lnTo>
                  <a:pt x="181902" y="387311"/>
                </a:lnTo>
                <a:lnTo>
                  <a:pt x="183172" y="347637"/>
                </a:lnTo>
                <a:lnTo>
                  <a:pt x="148336" y="366102"/>
                </a:lnTo>
                <a:lnTo>
                  <a:pt x="147320" y="371475"/>
                </a:lnTo>
                <a:lnTo>
                  <a:pt x="147320" y="377863"/>
                </a:lnTo>
                <a:lnTo>
                  <a:pt x="169849" y="410832"/>
                </a:lnTo>
                <a:lnTo>
                  <a:pt x="196570" y="416217"/>
                </a:lnTo>
                <a:lnTo>
                  <a:pt x="211607" y="414693"/>
                </a:lnTo>
                <a:lnTo>
                  <a:pt x="256717" y="394423"/>
                </a:lnTo>
                <a:lnTo>
                  <a:pt x="291769" y="354063"/>
                </a:lnTo>
                <a:lnTo>
                  <a:pt x="306616" y="309219"/>
                </a:lnTo>
                <a:lnTo>
                  <a:pt x="332740" y="204838"/>
                </a:lnTo>
                <a:lnTo>
                  <a:pt x="343420" y="159080"/>
                </a:lnTo>
                <a:lnTo>
                  <a:pt x="345046" y="150075"/>
                </a:lnTo>
                <a:close/>
              </a:path>
              <a:path w="474345" h="436245">
                <a:moveTo>
                  <a:pt x="473748" y="217919"/>
                </a:moveTo>
                <a:lnTo>
                  <a:pt x="469061" y="159296"/>
                </a:lnTo>
                <a:lnTo>
                  <a:pt x="455015" y="102857"/>
                </a:lnTo>
                <a:lnTo>
                  <a:pt x="430707" y="52082"/>
                </a:lnTo>
                <a:lnTo>
                  <a:pt x="395300" y="10464"/>
                </a:lnTo>
                <a:lnTo>
                  <a:pt x="383095" y="0"/>
                </a:lnTo>
                <a:lnTo>
                  <a:pt x="373507" y="0"/>
                </a:lnTo>
                <a:lnTo>
                  <a:pt x="371767" y="444"/>
                </a:lnTo>
                <a:lnTo>
                  <a:pt x="370319" y="1308"/>
                </a:lnTo>
                <a:lnTo>
                  <a:pt x="369582" y="2908"/>
                </a:lnTo>
                <a:lnTo>
                  <a:pt x="369582" y="5232"/>
                </a:lnTo>
                <a:lnTo>
                  <a:pt x="398703" y="41630"/>
                </a:lnTo>
                <a:lnTo>
                  <a:pt x="417614" y="77698"/>
                </a:lnTo>
                <a:lnTo>
                  <a:pt x="431126" y="119100"/>
                </a:lnTo>
                <a:lnTo>
                  <a:pt x="439229" y="165849"/>
                </a:lnTo>
                <a:lnTo>
                  <a:pt x="441934" y="217919"/>
                </a:lnTo>
                <a:lnTo>
                  <a:pt x="439229" y="269989"/>
                </a:lnTo>
                <a:lnTo>
                  <a:pt x="431126" y="316725"/>
                </a:lnTo>
                <a:lnTo>
                  <a:pt x="417614" y="358140"/>
                </a:lnTo>
                <a:lnTo>
                  <a:pt x="398703" y="394208"/>
                </a:lnTo>
                <a:lnTo>
                  <a:pt x="374383" y="424942"/>
                </a:lnTo>
                <a:lnTo>
                  <a:pt x="369582" y="430606"/>
                </a:lnTo>
                <a:lnTo>
                  <a:pt x="369874" y="432346"/>
                </a:lnTo>
                <a:lnTo>
                  <a:pt x="370319" y="433654"/>
                </a:lnTo>
                <a:lnTo>
                  <a:pt x="371475" y="435394"/>
                </a:lnTo>
                <a:lnTo>
                  <a:pt x="372198" y="435838"/>
                </a:lnTo>
                <a:lnTo>
                  <a:pt x="383095" y="435838"/>
                </a:lnTo>
                <a:lnTo>
                  <a:pt x="384835" y="434086"/>
                </a:lnTo>
                <a:lnTo>
                  <a:pt x="393407" y="427266"/>
                </a:lnTo>
                <a:lnTo>
                  <a:pt x="423278" y="394347"/>
                </a:lnTo>
                <a:lnTo>
                  <a:pt x="443242" y="359994"/>
                </a:lnTo>
                <a:lnTo>
                  <a:pt x="459371" y="321640"/>
                </a:lnTo>
                <a:lnTo>
                  <a:pt x="469392" y="275018"/>
                </a:lnTo>
                <a:lnTo>
                  <a:pt x="473481" y="232600"/>
                </a:lnTo>
                <a:lnTo>
                  <a:pt x="473748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12040454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12210443" y="6193043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2692768" y="6825443"/>
            <a:ext cx="458470" cy="436245"/>
          </a:xfrm>
          <a:custGeom>
            <a:avLst/>
            <a:gdLst/>
            <a:ahLst/>
            <a:cxnLst/>
            <a:rect l="l" t="t" r="r" b="b"/>
            <a:pathLst>
              <a:path w="458469" h="436245">
                <a:moveTo>
                  <a:pt x="312928" y="95885"/>
                </a:moveTo>
                <a:lnTo>
                  <a:pt x="293751" y="51866"/>
                </a:lnTo>
                <a:lnTo>
                  <a:pt x="266725" y="35991"/>
                </a:lnTo>
                <a:lnTo>
                  <a:pt x="266725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33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25" y="81648"/>
                </a:lnTo>
                <a:lnTo>
                  <a:pt x="266725" y="35991"/>
                </a:lnTo>
                <a:lnTo>
                  <a:pt x="222161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51" y="63296"/>
                </a:lnTo>
                <a:lnTo>
                  <a:pt x="93789" y="126466"/>
                </a:lnTo>
                <a:lnTo>
                  <a:pt x="81292" y="176453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5996"/>
                </a:lnTo>
                <a:lnTo>
                  <a:pt x="64935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54" y="306819"/>
                </a:lnTo>
                <a:lnTo>
                  <a:pt x="118541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81" y="296659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27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458469" h="436245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04"/>
                </a:lnTo>
                <a:lnTo>
                  <a:pt x="432206" y="10896"/>
                </a:lnTo>
                <a:lnTo>
                  <a:pt x="419277" y="23964"/>
                </a:lnTo>
                <a:lnTo>
                  <a:pt x="384416" y="75831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06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498"/>
                </a:lnTo>
                <a:lnTo>
                  <a:pt x="413258" y="405701"/>
                </a:lnTo>
                <a:lnTo>
                  <a:pt x="444563" y="435825"/>
                </a:lnTo>
                <a:lnTo>
                  <a:pt x="455891" y="435825"/>
                </a:lnTo>
                <a:lnTo>
                  <a:pt x="458063" y="434517"/>
                </a:lnTo>
                <a:lnTo>
                  <a:pt x="458063" y="431609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30"/>
                </a:lnTo>
                <a:lnTo>
                  <a:pt x="387578" y="261937"/>
                </a:lnTo>
                <a:lnTo>
                  <a:pt x="385724" y="217906"/>
                </a:lnTo>
                <a:lnTo>
                  <a:pt x="386181" y="195326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47"/>
                </a:lnTo>
                <a:lnTo>
                  <a:pt x="432790" y="36169"/>
                </a:lnTo>
                <a:lnTo>
                  <a:pt x="455599" y="7835"/>
                </a:lnTo>
                <a:lnTo>
                  <a:pt x="458063" y="4787"/>
                </a:lnTo>
                <a:lnTo>
                  <a:pt x="458063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3197517" y="6825443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06" y="145415"/>
                </a:lnTo>
                <a:lnTo>
                  <a:pt x="228206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793" y="298983"/>
                </a:lnTo>
                <a:lnTo>
                  <a:pt x="103314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06" y="204292"/>
                </a:lnTo>
                <a:lnTo>
                  <a:pt x="228206" y="145415"/>
                </a:lnTo>
                <a:lnTo>
                  <a:pt x="223901" y="142074"/>
                </a:lnTo>
                <a:lnTo>
                  <a:pt x="215455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44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51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68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47" y="325564"/>
                </a:lnTo>
                <a:lnTo>
                  <a:pt x="67779" y="326288"/>
                </a:lnTo>
                <a:lnTo>
                  <a:pt x="71412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58" y="331228"/>
                </a:lnTo>
                <a:lnTo>
                  <a:pt x="126326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16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312" y="217906"/>
                </a:moveTo>
                <a:lnTo>
                  <a:pt x="386638" y="159296"/>
                </a:lnTo>
                <a:lnTo>
                  <a:pt x="372579" y="102857"/>
                </a:lnTo>
                <a:lnTo>
                  <a:pt x="348284" y="52082"/>
                </a:lnTo>
                <a:lnTo>
                  <a:pt x="312864" y="10452"/>
                </a:lnTo>
                <a:lnTo>
                  <a:pt x="300659" y="0"/>
                </a:lnTo>
                <a:lnTo>
                  <a:pt x="291071" y="0"/>
                </a:lnTo>
                <a:lnTo>
                  <a:pt x="289331" y="431"/>
                </a:lnTo>
                <a:lnTo>
                  <a:pt x="287883" y="1308"/>
                </a:lnTo>
                <a:lnTo>
                  <a:pt x="287159" y="2908"/>
                </a:lnTo>
                <a:lnTo>
                  <a:pt x="287159" y="5232"/>
                </a:lnTo>
                <a:lnTo>
                  <a:pt x="316268" y="41630"/>
                </a:lnTo>
                <a:lnTo>
                  <a:pt x="335178" y="77698"/>
                </a:lnTo>
                <a:lnTo>
                  <a:pt x="348691" y="119100"/>
                </a:lnTo>
                <a:lnTo>
                  <a:pt x="356806" y="165836"/>
                </a:lnTo>
                <a:lnTo>
                  <a:pt x="359498" y="217906"/>
                </a:lnTo>
                <a:lnTo>
                  <a:pt x="356806" y="269989"/>
                </a:lnTo>
                <a:lnTo>
                  <a:pt x="348691" y="316725"/>
                </a:lnTo>
                <a:lnTo>
                  <a:pt x="335178" y="358127"/>
                </a:lnTo>
                <a:lnTo>
                  <a:pt x="316268" y="394195"/>
                </a:lnTo>
                <a:lnTo>
                  <a:pt x="291947" y="424929"/>
                </a:lnTo>
                <a:lnTo>
                  <a:pt x="287159" y="430593"/>
                </a:lnTo>
                <a:lnTo>
                  <a:pt x="287439" y="432346"/>
                </a:lnTo>
                <a:lnTo>
                  <a:pt x="287883" y="433654"/>
                </a:lnTo>
                <a:lnTo>
                  <a:pt x="289039" y="435394"/>
                </a:lnTo>
                <a:lnTo>
                  <a:pt x="289763" y="435825"/>
                </a:lnTo>
                <a:lnTo>
                  <a:pt x="300659" y="435825"/>
                </a:lnTo>
                <a:lnTo>
                  <a:pt x="302412" y="434086"/>
                </a:lnTo>
                <a:lnTo>
                  <a:pt x="310984" y="427253"/>
                </a:lnTo>
                <a:lnTo>
                  <a:pt x="340842" y="394347"/>
                </a:lnTo>
                <a:lnTo>
                  <a:pt x="360807" y="359994"/>
                </a:lnTo>
                <a:lnTo>
                  <a:pt x="376936" y="321640"/>
                </a:lnTo>
                <a:lnTo>
                  <a:pt x="386956" y="275005"/>
                </a:lnTo>
                <a:lnTo>
                  <a:pt x="391045" y="232600"/>
                </a:lnTo>
                <a:lnTo>
                  <a:pt x="391312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3896969" y="692349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4574692" y="6852020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5025339" y="6825443"/>
            <a:ext cx="459105" cy="436245"/>
          </a:xfrm>
          <a:custGeom>
            <a:avLst/>
            <a:gdLst/>
            <a:ahLst/>
            <a:cxnLst/>
            <a:rect l="l" t="t" r="r" b="b"/>
            <a:pathLst>
              <a:path w="459104" h="436245">
                <a:moveTo>
                  <a:pt x="312928" y="95885"/>
                </a:moveTo>
                <a:lnTo>
                  <a:pt x="293751" y="51866"/>
                </a:lnTo>
                <a:lnTo>
                  <a:pt x="266738" y="35991"/>
                </a:lnTo>
                <a:lnTo>
                  <a:pt x="266738" y="81648"/>
                </a:lnTo>
                <a:lnTo>
                  <a:pt x="266636" y="87160"/>
                </a:lnTo>
                <a:lnTo>
                  <a:pt x="257225" y="132245"/>
                </a:lnTo>
                <a:lnTo>
                  <a:pt x="230555" y="165557"/>
                </a:lnTo>
                <a:lnTo>
                  <a:pt x="173634" y="177787"/>
                </a:lnTo>
                <a:lnTo>
                  <a:pt x="142328" y="177761"/>
                </a:lnTo>
                <a:lnTo>
                  <a:pt x="131292" y="177596"/>
                </a:lnTo>
                <a:lnTo>
                  <a:pt x="124675" y="177330"/>
                </a:lnTo>
                <a:lnTo>
                  <a:pt x="122478" y="176949"/>
                </a:lnTo>
                <a:lnTo>
                  <a:pt x="122961" y="174929"/>
                </a:lnTo>
                <a:lnTo>
                  <a:pt x="124434" y="169316"/>
                </a:lnTo>
                <a:lnTo>
                  <a:pt x="130314" y="147307"/>
                </a:lnTo>
                <a:lnTo>
                  <a:pt x="134213" y="132600"/>
                </a:lnTo>
                <a:lnTo>
                  <a:pt x="138049" y="117665"/>
                </a:lnTo>
                <a:lnTo>
                  <a:pt x="141846" y="102527"/>
                </a:lnTo>
                <a:lnTo>
                  <a:pt x="145567" y="87160"/>
                </a:lnTo>
                <a:lnTo>
                  <a:pt x="148755" y="73939"/>
                </a:lnTo>
                <a:lnTo>
                  <a:pt x="151295" y="63487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29" y="49390"/>
                </a:lnTo>
                <a:lnTo>
                  <a:pt x="174332" y="49250"/>
                </a:lnTo>
                <a:lnTo>
                  <a:pt x="194818" y="49250"/>
                </a:lnTo>
                <a:lnTo>
                  <a:pt x="219443" y="49682"/>
                </a:lnTo>
                <a:lnTo>
                  <a:pt x="259905" y="62611"/>
                </a:lnTo>
                <a:lnTo>
                  <a:pt x="266738" y="81648"/>
                </a:lnTo>
                <a:lnTo>
                  <a:pt x="266738" y="35991"/>
                </a:lnTo>
                <a:lnTo>
                  <a:pt x="222173" y="29743"/>
                </a:lnTo>
                <a:lnTo>
                  <a:pt x="158648" y="29197"/>
                </a:lnTo>
                <a:lnTo>
                  <a:pt x="95885" y="29413"/>
                </a:lnTo>
                <a:lnTo>
                  <a:pt x="69303" y="44157"/>
                </a:lnTo>
                <a:lnTo>
                  <a:pt x="69303" y="47066"/>
                </a:lnTo>
                <a:lnTo>
                  <a:pt x="70319" y="48514"/>
                </a:lnTo>
                <a:lnTo>
                  <a:pt x="74383" y="49098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22"/>
                </a:lnTo>
                <a:lnTo>
                  <a:pt x="110705" y="51130"/>
                </a:lnTo>
                <a:lnTo>
                  <a:pt x="110629" y="53606"/>
                </a:lnTo>
                <a:lnTo>
                  <a:pt x="108864" y="63296"/>
                </a:lnTo>
                <a:lnTo>
                  <a:pt x="93789" y="126466"/>
                </a:lnTo>
                <a:lnTo>
                  <a:pt x="81305" y="176453"/>
                </a:lnTo>
                <a:lnTo>
                  <a:pt x="67398" y="231482"/>
                </a:lnTo>
                <a:lnTo>
                  <a:pt x="57746" y="269125"/>
                </a:lnTo>
                <a:lnTo>
                  <a:pt x="40970" y="305511"/>
                </a:lnTo>
                <a:lnTo>
                  <a:pt x="14820" y="306819"/>
                </a:lnTo>
                <a:lnTo>
                  <a:pt x="9296" y="307111"/>
                </a:lnTo>
                <a:lnTo>
                  <a:pt x="0" y="321500"/>
                </a:lnTo>
                <a:lnTo>
                  <a:pt x="0" y="324980"/>
                </a:lnTo>
                <a:lnTo>
                  <a:pt x="2616" y="326440"/>
                </a:lnTo>
                <a:lnTo>
                  <a:pt x="7848" y="326440"/>
                </a:lnTo>
                <a:lnTo>
                  <a:pt x="8724" y="326148"/>
                </a:lnTo>
                <a:lnTo>
                  <a:pt x="13957" y="325996"/>
                </a:lnTo>
                <a:lnTo>
                  <a:pt x="64947" y="325996"/>
                </a:lnTo>
                <a:lnTo>
                  <a:pt x="100241" y="326237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5996"/>
                </a:lnTo>
                <a:lnTo>
                  <a:pt x="131622" y="324688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35"/>
                </a:lnTo>
                <a:lnTo>
                  <a:pt x="132067" y="306819"/>
                </a:lnTo>
                <a:lnTo>
                  <a:pt x="118554" y="306819"/>
                </a:lnTo>
                <a:lnTo>
                  <a:pt x="114287" y="306235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77" y="306235"/>
                </a:lnTo>
                <a:lnTo>
                  <a:pt x="98501" y="305955"/>
                </a:lnTo>
                <a:lnTo>
                  <a:pt x="93268" y="301155"/>
                </a:lnTo>
                <a:lnTo>
                  <a:pt x="94094" y="296659"/>
                </a:lnTo>
                <a:lnTo>
                  <a:pt x="96545" y="286232"/>
                </a:lnTo>
                <a:lnTo>
                  <a:pt x="100622" y="269862"/>
                </a:lnTo>
                <a:lnTo>
                  <a:pt x="106349" y="247548"/>
                </a:lnTo>
                <a:lnTo>
                  <a:pt x="119418" y="195681"/>
                </a:lnTo>
                <a:lnTo>
                  <a:pt x="160820" y="195681"/>
                </a:lnTo>
                <a:lnTo>
                  <a:pt x="202590" y="195033"/>
                </a:lnTo>
                <a:lnTo>
                  <a:pt x="206590" y="194818"/>
                </a:lnTo>
                <a:lnTo>
                  <a:pt x="229247" y="189534"/>
                </a:lnTo>
                <a:lnTo>
                  <a:pt x="249732" y="181521"/>
                </a:lnTo>
                <a:lnTo>
                  <a:pt x="256057" y="177812"/>
                </a:lnTo>
                <a:lnTo>
                  <a:pt x="268046" y="170789"/>
                </a:lnTo>
                <a:lnTo>
                  <a:pt x="284162" y="157327"/>
                </a:lnTo>
                <a:lnTo>
                  <a:pt x="296748" y="143027"/>
                </a:lnTo>
                <a:lnTo>
                  <a:pt x="305739" y="128028"/>
                </a:lnTo>
                <a:lnTo>
                  <a:pt x="311137" y="112306"/>
                </a:lnTo>
                <a:lnTo>
                  <a:pt x="312928" y="95885"/>
                </a:lnTo>
                <a:close/>
              </a:path>
              <a:path w="459104" h="436245">
                <a:moveTo>
                  <a:pt x="458482" y="1308"/>
                </a:moveTo>
                <a:lnTo>
                  <a:pt x="456450" y="0"/>
                </a:lnTo>
                <a:lnTo>
                  <a:pt x="444969" y="0"/>
                </a:lnTo>
                <a:lnTo>
                  <a:pt x="439153" y="4356"/>
                </a:lnTo>
                <a:lnTo>
                  <a:pt x="435521" y="7404"/>
                </a:lnTo>
                <a:lnTo>
                  <a:pt x="432625" y="10896"/>
                </a:lnTo>
                <a:lnTo>
                  <a:pt x="419696" y="23964"/>
                </a:lnTo>
                <a:lnTo>
                  <a:pt x="384822" y="75831"/>
                </a:lnTo>
                <a:lnTo>
                  <a:pt x="368693" y="114185"/>
                </a:lnTo>
                <a:lnTo>
                  <a:pt x="358673" y="160820"/>
                </a:lnTo>
                <a:lnTo>
                  <a:pt x="354584" y="203073"/>
                </a:lnTo>
                <a:lnTo>
                  <a:pt x="354317" y="217906"/>
                </a:lnTo>
                <a:lnTo>
                  <a:pt x="355485" y="247497"/>
                </a:lnTo>
                <a:lnTo>
                  <a:pt x="364858" y="305028"/>
                </a:lnTo>
                <a:lnTo>
                  <a:pt x="383819" y="359498"/>
                </a:lnTo>
                <a:lnTo>
                  <a:pt x="413677" y="405701"/>
                </a:lnTo>
                <a:lnTo>
                  <a:pt x="444969" y="435825"/>
                </a:lnTo>
                <a:lnTo>
                  <a:pt x="456298" y="435825"/>
                </a:lnTo>
                <a:lnTo>
                  <a:pt x="458482" y="434517"/>
                </a:lnTo>
                <a:lnTo>
                  <a:pt x="458482" y="431609"/>
                </a:lnTo>
                <a:lnTo>
                  <a:pt x="447154" y="418045"/>
                </a:lnTo>
                <a:lnTo>
                  <a:pt x="432765" y="399656"/>
                </a:lnTo>
                <a:lnTo>
                  <a:pt x="411416" y="362178"/>
                </a:lnTo>
                <a:lnTo>
                  <a:pt x="397433" y="319430"/>
                </a:lnTo>
                <a:lnTo>
                  <a:pt x="387985" y="261937"/>
                </a:lnTo>
                <a:lnTo>
                  <a:pt x="386130" y="217906"/>
                </a:lnTo>
                <a:lnTo>
                  <a:pt x="386600" y="195326"/>
                </a:lnTo>
                <a:lnTo>
                  <a:pt x="390296" y="153276"/>
                </a:lnTo>
                <a:lnTo>
                  <a:pt x="397459" y="115824"/>
                </a:lnTo>
                <a:lnTo>
                  <a:pt x="411848" y="73647"/>
                </a:lnTo>
                <a:lnTo>
                  <a:pt x="433197" y="36169"/>
                </a:lnTo>
                <a:lnTo>
                  <a:pt x="456006" y="7835"/>
                </a:lnTo>
                <a:lnTo>
                  <a:pt x="458482" y="4787"/>
                </a:lnTo>
                <a:lnTo>
                  <a:pt x="458482" y="1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5530088" y="6825443"/>
            <a:ext cx="391795" cy="436245"/>
          </a:xfrm>
          <a:custGeom>
            <a:avLst/>
            <a:gdLst/>
            <a:ahLst/>
            <a:cxnLst/>
            <a:rect l="l" t="t" r="r" b="b"/>
            <a:pathLst>
              <a:path w="391795" h="436245">
                <a:moveTo>
                  <a:pt x="247497" y="195249"/>
                </a:moveTo>
                <a:lnTo>
                  <a:pt x="246354" y="179882"/>
                </a:lnTo>
                <a:lnTo>
                  <a:pt x="243344" y="166890"/>
                </a:lnTo>
                <a:lnTo>
                  <a:pt x="242951" y="166052"/>
                </a:lnTo>
                <a:lnTo>
                  <a:pt x="238506" y="156349"/>
                </a:lnTo>
                <a:lnTo>
                  <a:pt x="231800" y="148183"/>
                </a:lnTo>
                <a:lnTo>
                  <a:pt x="228219" y="145415"/>
                </a:lnTo>
                <a:lnTo>
                  <a:pt x="228219" y="204292"/>
                </a:lnTo>
                <a:lnTo>
                  <a:pt x="228193" y="206641"/>
                </a:lnTo>
                <a:lnTo>
                  <a:pt x="209524" y="254495"/>
                </a:lnTo>
                <a:lnTo>
                  <a:pt x="177711" y="282930"/>
                </a:lnTo>
                <a:lnTo>
                  <a:pt x="135864" y="297967"/>
                </a:lnTo>
                <a:lnTo>
                  <a:pt x="111518" y="299847"/>
                </a:lnTo>
                <a:lnTo>
                  <a:pt x="110934" y="299847"/>
                </a:lnTo>
                <a:lnTo>
                  <a:pt x="108026" y="299554"/>
                </a:lnTo>
                <a:lnTo>
                  <a:pt x="102806" y="298983"/>
                </a:lnTo>
                <a:lnTo>
                  <a:pt x="103327" y="296367"/>
                </a:lnTo>
                <a:lnTo>
                  <a:pt x="112826" y="251142"/>
                </a:lnTo>
                <a:lnTo>
                  <a:pt x="132765" y="204292"/>
                </a:lnTo>
                <a:lnTo>
                  <a:pt x="159397" y="175856"/>
                </a:lnTo>
                <a:lnTo>
                  <a:pt x="189966" y="166052"/>
                </a:lnTo>
                <a:lnTo>
                  <a:pt x="198247" y="166890"/>
                </a:lnTo>
                <a:lnTo>
                  <a:pt x="227660" y="197053"/>
                </a:lnTo>
                <a:lnTo>
                  <a:pt x="228219" y="204292"/>
                </a:lnTo>
                <a:lnTo>
                  <a:pt x="228219" y="145415"/>
                </a:lnTo>
                <a:lnTo>
                  <a:pt x="223901" y="142074"/>
                </a:lnTo>
                <a:lnTo>
                  <a:pt x="215468" y="137718"/>
                </a:lnTo>
                <a:lnTo>
                  <a:pt x="206476" y="135102"/>
                </a:lnTo>
                <a:lnTo>
                  <a:pt x="196938" y="134239"/>
                </a:lnTo>
                <a:lnTo>
                  <a:pt x="188734" y="134747"/>
                </a:lnTo>
                <a:lnTo>
                  <a:pt x="151066" y="151879"/>
                </a:lnTo>
                <a:lnTo>
                  <a:pt x="123723" y="186804"/>
                </a:lnTo>
                <a:lnTo>
                  <a:pt x="105003" y="225806"/>
                </a:lnTo>
                <a:lnTo>
                  <a:pt x="90957" y="265887"/>
                </a:lnTo>
                <a:lnTo>
                  <a:pt x="81445" y="295922"/>
                </a:lnTo>
                <a:lnTo>
                  <a:pt x="80568" y="296367"/>
                </a:lnTo>
                <a:lnTo>
                  <a:pt x="33642" y="275729"/>
                </a:lnTo>
                <a:lnTo>
                  <a:pt x="18249" y="235343"/>
                </a:lnTo>
                <a:lnTo>
                  <a:pt x="19177" y="228155"/>
                </a:lnTo>
                <a:lnTo>
                  <a:pt x="32766" y="183184"/>
                </a:lnTo>
                <a:lnTo>
                  <a:pt x="54419" y="148615"/>
                </a:lnTo>
                <a:lnTo>
                  <a:pt x="56743" y="146291"/>
                </a:lnTo>
                <a:lnTo>
                  <a:pt x="57912" y="144259"/>
                </a:lnTo>
                <a:lnTo>
                  <a:pt x="57912" y="140195"/>
                </a:lnTo>
                <a:lnTo>
                  <a:pt x="54864" y="139026"/>
                </a:lnTo>
                <a:lnTo>
                  <a:pt x="43091" y="139026"/>
                </a:lnTo>
                <a:lnTo>
                  <a:pt x="17513" y="176123"/>
                </a:lnTo>
                <a:lnTo>
                  <a:pt x="2781" y="220421"/>
                </a:lnTo>
                <a:lnTo>
                  <a:pt x="0" y="244767"/>
                </a:lnTo>
                <a:lnTo>
                  <a:pt x="520" y="251612"/>
                </a:lnTo>
                <a:lnTo>
                  <a:pt x="15633" y="291566"/>
                </a:lnTo>
                <a:lnTo>
                  <a:pt x="45999" y="316992"/>
                </a:lnTo>
                <a:lnTo>
                  <a:pt x="65760" y="325564"/>
                </a:lnTo>
                <a:lnTo>
                  <a:pt x="67792" y="326288"/>
                </a:lnTo>
                <a:lnTo>
                  <a:pt x="71424" y="327736"/>
                </a:lnTo>
                <a:lnTo>
                  <a:pt x="60934" y="360997"/>
                </a:lnTo>
                <a:lnTo>
                  <a:pt x="53441" y="385381"/>
                </a:lnTo>
                <a:lnTo>
                  <a:pt x="48945" y="400875"/>
                </a:lnTo>
                <a:lnTo>
                  <a:pt x="47447" y="407504"/>
                </a:lnTo>
                <a:lnTo>
                  <a:pt x="47447" y="416217"/>
                </a:lnTo>
                <a:lnTo>
                  <a:pt x="51955" y="421005"/>
                </a:lnTo>
                <a:lnTo>
                  <a:pt x="60960" y="421881"/>
                </a:lnTo>
                <a:lnTo>
                  <a:pt x="65024" y="421881"/>
                </a:lnTo>
                <a:lnTo>
                  <a:pt x="68656" y="421005"/>
                </a:lnTo>
                <a:lnTo>
                  <a:pt x="71856" y="419265"/>
                </a:lnTo>
                <a:lnTo>
                  <a:pt x="77952" y="416648"/>
                </a:lnTo>
                <a:lnTo>
                  <a:pt x="81737" y="411861"/>
                </a:lnTo>
                <a:lnTo>
                  <a:pt x="83185" y="404888"/>
                </a:lnTo>
                <a:lnTo>
                  <a:pt x="84061" y="401396"/>
                </a:lnTo>
                <a:lnTo>
                  <a:pt x="91249" y="363804"/>
                </a:lnTo>
                <a:lnTo>
                  <a:pt x="94081" y="347789"/>
                </a:lnTo>
                <a:lnTo>
                  <a:pt x="97129" y="332105"/>
                </a:lnTo>
                <a:lnTo>
                  <a:pt x="97129" y="331520"/>
                </a:lnTo>
                <a:lnTo>
                  <a:pt x="100914" y="331228"/>
                </a:lnTo>
                <a:lnTo>
                  <a:pt x="108470" y="331228"/>
                </a:lnTo>
                <a:lnTo>
                  <a:pt x="126339" y="329996"/>
                </a:lnTo>
                <a:lnTo>
                  <a:pt x="177330" y="311619"/>
                </a:lnTo>
                <a:lnTo>
                  <a:pt x="194195" y="299847"/>
                </a:lnTo>
                <a:lnTo>
                  <a:pt x="206527" y="289064"/>
                </a:lnTo>
                <a:lnTo>
                  <a:pt x="236956" y="244767"/>
                </a:lnTo>
                <a:lnTo>
                  <a:pt x="246329" y="212077"/>
                </a:lnTo>
                <a:lnTo>
                  <a:pt x="247497" y="195249"/>
                </a:lnTo>
                <a:close/>
              </a:path>
              <a:path w="391795" h="436245">
                <a:moveTo>
                  <a:pt x="391744" y="217906"/>
                </a:moveTo>
                <a:lnTo>
                  <a:pt x="387070" y="159296"/>
                </a:lnTo>
                <a:lnTo>
                  <a:pt x="373011" y="102857"/>
                </a:lnTo>
                <a:lnTo>
                  <a:pt x="348716" y="52082"/>
                </a:lnTo>
                <a:lnTo>
                  <a:pt x="313296" y="10452"/>
                </a:lnTo>
                <a:lnTo>
                  <a:pt x="301091" y="0"/>
                </a:lnTo>
                <a:lnTo>
                  <a:pt x="291503" y="0"/>
                </a:lnTo>
                <a:lnTo>
                  <a:pt x="289763" y="431"/>
                </a:lnTo>
                <a:lnTo>
                  <a:pt x="288315" y="1308"/>
                </a:lnTo>
                <a:lnTo>
                  <a:pt x="287591" y="2908"/>
                </a:lnTo>
                <a:lnTo>
                  <a:pt x="287591" y="5232"/>
                </a:lnTo>
                <a:lnTo>
                  <a:pt x="316699" y="41630"/>
                </a:lnTo>
                <a:lnTo>
                  <a:pt x="335610" y="77698"/>
                </a:lnTo>
                <a:lnTo>
                  <a:pt x="349123" y="119100"/>
                </a:lnTo>
                <a:lnTo>
                  <a:pt x="357238" y="165836"/>
                </a:lnTo>
                <a:lnTo>
                  <a:pt x="359930" y="217906"/>
                </a:lnTo>
                <a:lnTo>
                  <a:pt x="357238" y="269989"/>
                </a:lnTo>
                <a:lnTo>
                  <a:pt x="349123" y="316725"/>
                </a:lnTo>
                <a:lnTo>
                  <a:pt x="335610" y="358127"/>
                </a:lnTo>
                <a:lnTo>
                  <a:pt x="316699" y="394195"/>
                </a:lnTo>
                <a:lnTo>
                  <a:pt x="292379" y="424929"/>
                </a:lnTo>
                <a:lnTo>
                  <a:pt x="287591" y="430593"/>
                </a:lnTo>
                <a:lnTo>
                  <a:pt x="287883" y="432346"/>
                </a:lnTo>
                <a:lnTo>
                  <a:pt x="288315" y="433654"/>
                </a:lnTo>
                <a:lnTo>
                  <a:pt x="289471" y="435394"/>
                </a:lnTo>
                <a:lnTo>
                  <a:pt x="290207" y="435825"/>
                </a:lnTo>
                <a:lnTo>
                  <a:pt x="301091" y="435825"/>
                </a:lnTo>
                <a:lnTo>
                  <a:pt x="302844" y="434086"/>
                </a:lnTo>
                <a:lnTo>
                  <a:pt x="311416" y="427253"/>
                </a:lnTo>
                <a:lnTo>
                  <a:pt x="341274" y="394347"/>
                </a:lnTo>
                <a:lnTo>
                  <a:pt x="361238" y="359994"/>
                </a:lnTo>
                <a:lnTo>
                  <a:pt x="377367" y="321640"/>
                </a:lnTo>
                <a:lnTo>
                  <a:pt x="387388" y="275005"/>
                </a:lnTo>
                <a:lnTo>
                  <a:pt x="391477" y="232600"/>
                </a:lnTo>
                <a:lnTo>
                  <a:pt x="391744" y="2179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2700179" y="7477436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80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0" name="object 160"/>
          <p:cNvGrpSpPr/>
          <p:nvPr/>
        </p:nvGrpSpPr>
        <p:grpSpPr>
          <a:xfrm>
            <a:off x="3061916" y="7457824"/>
            <a:ext cx="356870" cy="436245"/>
            <a:chOff x="3061916" y="7457824"/>
            <a:chExt cx="356870" cy="436245"/>
          </a:xfrm>
        </p:grpSpPr>
        <p:sp>
          <p:nvSpPr>
            <p:cNvPr id="161" name="object 161"/>
            <p:cNvSpPr/>
            <p:nvPr/>
          </p:nvSpPr>
          <p:spPr>
            <a:xfrm>
              <a:off x="3061916" y="7457824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2" name="object 1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06176" y="7592060"/>
              <a:ext cx="212249" cy="197431"/>
            </a:xfrm>
            <a:prstGeom prst="rect">
              <a:avLst/>
            </a:prstGeom>
          </p:spPr>
        </p:pic>
      </p:grpSp>
      <p:sp>
        <p:nvSpPr>
          <p:cNvPr id="163" name="object 163"/>
          <p:cNvSpPr/>
          <p:nvPr/>
        </p:nvSpPr>
        <p:spPr>
          <a:xfrm>
            <a:off x="3464186" y="7457824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3876477" y="755588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4552033" y="7477436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6" name="object 166"/>
          <p:cNvGrpSpPr/>
          <p:nvPr/>
        </p:nvGrpSpPr>
        <p:grpSpPr>
          <a:xfrm>
            <a:off x="4994387" y="7589446"/>
            <a:ext cx="510540" cy="200660"/>
            <a:chOff x="4994387" y="7589446"/>
            <a:chExt cx="510540" cy="200660"/>
          </a:xfrm>
        </p:grpSpPr>
        <p:pic>
          <p:nvPicPr>
            <p:cNvPr id="167" name="object 1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994387" y="7589446"/>
              <a:ext cx="168666" cy="200046"/>
            </a:xfrm>
            <a:prstGeom prst="rect">
              <a:avLst/>
            </a:prstGeom>
          </p:spPr>
        </p:pic>
        <p:pic>
          <p:nvPicPr>
            <p:cNvPr id="168" name="object 1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190082" y="7589446"/>
              <a:ext cx="142080" cy="200046"/>
            </a:xfrm>
            <a:prstGeom prst="rect">
              <a:avLst/>
            </a:prstGeom>
          </p:spPr>
        </p:pic>
        <p:pic>
          <p:nvPicPr>
            <p:cNvPr id="169" name="object 16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62238" y="7589446"/>
              <a:ext cx="142080" cy="200046"/>
            </a:xfrm>
            <a:prstGeom prst="rect">
              <a:avLst/>
            </a:prstGeom>
          </p:spPr>
        </p:pic>
      </p:grpSp>
      <p:pic>
        <p:nvPicPr>
          <p:cNvPr id="170" name="object 17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643786" y="7592061"/>
            <a:ext cx="212249" cy="197431"/>
          </a:xfrm>
          <a:prstGeom prst="rect">
            <a:avLst/>
          </a:prstGeom>
        </p:spPr>
      </p:pic>
      <p:grpSp>
        <p:nvGrpSpPr>
          <p:cNvPr id="171" name="object 171"/>
          <p:cNvGrpSpPr/>
          <p:nvPr/>
        </p:nvGrpSpPr>
        <p:grpSpPr>
          <a:xfrm>
            <a:off x="2691896" y="8090215"/>
            <a:ext cx="717550" cy="436245"/>
            <a:chOff x="2691896" y="8090215"/>
            <a:chExt cx="717550" cy="436245"/>
          </a:xfrm>
        </p:grpSpPr>
        <p:sp>
          <p:nvSpPr>
            <p:cNvPr id="172" name="object 172"/>
            <p:cNvSpPr/>
            <p:nvPr/>
          </p:nvSpPr>
          <p:spPr>
            <a:xfrm>
              <a:off x="2691892" y="8090223"/>
              <a:ext cx="464820" cy="436245"/>
            </a:xfrm>
            <a:custGeom>
              <a:avLst/>
              <a:gdLst/>
              <a:ahLst/>
              <a:cxnLst/>
              <a:rect l="l" t="t" r="r" b="b"/>
              <a:pathLst>
                <a:path w="464819" h="436245">
                  <a:moveTo>
                    <a:pt x="319468" y="33261"/>
                  </a:moveTo>
                  <a:lnTo>
                    <a:pt x="318439" y="31673"/>
                  </a:lnTo>
                  <a:lnTo>
                    <a:pt x="316407" y="30505"/>
                  </a:lnTo>
                  <a:lnTo>
                    <a:pt x="74955" y="30505"/>
                  </a:lnTo>
                  <a:lnTo>
                    <a:pt x="69735" y="46482"/>
                  </a:lnTo>
                  <a:lnTo>
                    <a:pt x="69735" y="47650"/>
                  </a:lnTo>
                  <a:lnTo>
                    <a:pt x="70599" y="48806"/>
                  </a:lnTo>
                  <a:lnTo>
                    <a:pt x="72351" y="50558"/>
                  </a:lnTo>
                  <a:lnTo>
                    <a:pt x="85852" y="50558"/>
                  </a:lnTo>
                  <a:lnTo>
                    <a:pt x="98933" y="51130"/>
                  </a:lnTo>
                  <a:lnTo>
                    <a:pt x="106629" y="51866"/>
                  </a:lnTo>
                  <a:lnTo>
                    <a:pt x="108953" y="52730"/>
                  </a:lnTo>
                  <a:lnTo>
                    <a:pt x="110121" y="52730"/>
                  </a:lnTo>
                  <a:lnTo>
                    <a:pt x="110705" y="53746"/>
                  </a:lnTo>
                  <a:lnTo>
                    <a:pt x="110667" y="55930"/>
                  </a:lnTo>
                  <a:lnTo>
                    <a:pt x="66979" y="230581"/>
                  </a:lnTo>
                  <a:lnTo>
                    <a:pt x="57416" y="268579"/>
                  </a:lnTo>
                  <a:lnTo>
                    <a:pt x="45034" y="304647"/>
                  </a:lnTo>
                  <a:lnTo>
                    <a:pt x="14820" y="306819"/>
                  </a:lnTo>
                  <a:lnTo>
                    <a:pt x="9296" y="307111"/>
                  </a:lnTo>
                  <a:lnTo>
                    <a:pt x="0" y="321500"/>
                  </a:lnTo>
                  <a:lnTo>
                    <a:pt x="0" y="322072"/>
                  </a:lnTo>
                  <a:lnTo>
                    <a:pt x="2781" y="324180"/>
                  </a:lnTo>
                  <a:lnTo>
                    <a:pt x="11112" y="325678"/>
                  </a:lnTo>
                  <a:lnTo>
                    <a:pt x="25006" y="326567"/>
                  </a:lnTo>
                  <a:lnTo>
                    <a:pt x="44450" y="326872"/>
                  </a:lnTo>
                  <a:lnTo>
                    <a:pt x="126822" y="326872"/>
                  </a:lnTo>
                  <a:lnTo>
                    <a:pt x="243192" y="326377"/>
                  </a:lnTo>
                  <a:lnTo>
                    <a:pt x="279260" y="261683"/>
                  </a:lnTo>
                  <a:lnTo>
                    <a:pt x="299415" y="213118"/>
                  </a:lnTo>
                  <a:lnTo>
                    <a:pt x="299415" y="209346"/>
                  </a:lnTo>
                  <a:lnTo>
                    <a:pt x="296506" y="207454"/>
                  </a:lnTo>
                  <a:lnTo>
                    <a:pt x="288378" y="207454"/>
                  </a:lnTo>
                  <a:lnTo>
                    <a:pt x="270192" y="237223"/>
                  </a:lnTo>
                  <a:lnTo>
                    <a:pt x="262255" y="252895"/>
                  </a:lnTo>
                  <a:lnTo>
                    <a:pt x="240118" y="283946"/>
                  </a:lnTo>
                  <a:lnTo>
                    <a:pt x="205714" y="302437"/>
                  </a:lnTo>
                  <a:lnTo>
                    <a:pt x="166052" y="306603"/>
                  </a:lnTo>
                  <a:lnTo>
                    <a:pt x="132054" y="306819"/>
                  </a:lnTo>
                  <a:lnTo>
                    <a:pt x="97193" y="305955"/>
                  </a:lnTo>
                  <a:lnTo>
                    <a:pt x="93992" y="305955"/>
                  </a:lnTo>
                  <a:lnTo>
                    <a:pt x="92392" y="305371"/>
                  </a:lnTo>
                  <a:lnTo>
                    <a:pt x="92417" y="304101"/>
                  </a:lnTo>
                  <a:lnTo>
                    <a:pt x="93319" y="299745"/>
                  </a:lnTo>
                  <a:lnTo>
                    <a:pt x="107213" y="243192"/>
                  </a:lnTo>
                  <a:lnTo>
                    <a:pt x="118440" y="198513"/>
                  </a:lnTo>
                  <a:lnTo>
                    <a:pt x="122466" y="183045"/>
                  </a:lnTo>
                  <a:lnTo>
                    <a:pt x="145135" y="183045"/>
                  </a:lnTo>
                  <a:lnTo>
                    <a:pt x="187401" y="186093"/>
                  </a:lnTo>
                  <a:lnTo>
                    <a:pt x="196557" y="193649"/>
                  </a:lnTo>
                  <a:lnTo>
                    <a:pt x="196456" y="207746"/>
                  </a:lnTo>
                  <a:lnTo>
                    <a:pt x="195834" y="212102"/>
                  </a:lnTo>
                  <a:lnTo>
                    <a:pt x="192925" y="223723"/>
                  </a:lnTo>
                  <a:lnTo>
                    <a:pt x="192201" y="227215"/>
                  </a:lnTo>
                  <a:lnTo>
                    <a:pt x="192201" y="232156"/>
                  </a:lnTo>
                  <a:lnTo>
                    <a:pt x="195110" y="234035"/>
                  </a:lnTo>
                  <a:lnTo>
                    <a:pt x="204698" y="234035"/>
                  </a:lnTo>
                  <a:lnTo>
                    <a:pt x="207022" y="233603"/>
                  </a:lnTo>
                  <a:lnTo>
                    <a:pt x="221284" y="183045"/>
                  </a:lnTo>
                  <a:lnTo>
                    <a:pt x="237959" y="116370"/>
                  </a:lnTo>
                  <a:lnTo>
                    <a:pt x="237667" y="116370"/>
                  </a:lnTo>
                  <a:lnTo>
                    <a:pt x="237236" y="115785"/>
                  </a:lnTo>
                  <a:lnTo>
                    <a:pt x="235788" y="112877"/>
                  </a:lnTo>
                  <a:lnTo>
                    <a:pt x="234327" y="112153"/>
                  </a:lnTo>
                  <a:lnTo>
                    <a:pt x="233603" y="112001"/>
                  </a:lnTo>
                  <a:lnTo>
                    <a:pt x="229247" y="112001"/>
                  </a:lnTo>
                  <a:lnTo>
                    <a:pt x="219227" y="121158"/>
                  </a:lnTo>
                  <a:lnTo>
                    <a:pt x="214744" y="134086"/>
                  </a:lnTo>
                  <a:lnTo>
                    <a:pt x="184251" y="161366"/>
                  </a:lnTo>
                  <a:lnTo>
                    <a:pt x="159943" y="163004"/>
                  </a:lnTo>
                  <a:lnTo>
                    <a:pt x="141351" y="163004"/>
                  </a:lnTo>
                  <a:lnTo>
                    <a:pt x="134378" y="162852"/>
                  </a:lnTo>
                  <a:lnTo>
                    <a:pt x="127698" y="162560"/>
                  </a:lnTo>
                  <a:lnTo>
                    <a:pt x="128587" y="159321"/>
                  </a:lnTo>
                  <a:lnTo>
                    <a:pt x="131292" y="148831"/>
                  </a:lnTo>
                  <a:lnTo>
                    <a:pt x="135001" y="134150"/>
                  </a:lnTo>
                  <a:lnTo>
                    <a:pt x="151117" y="69837"/>
                  </a:lnTo>
                  <a:lnTo>
                    <a:pt x="153708" y="59626"/>
                  </a:lnTo>
                  <a:lnTo>
                    <a:pt x="197866" y="50558"/>
                  </a:lnTo>
                  <a:lnTo>
                    <a:pt x="218351" y="50558"/>
                  </a:lnTo>
                  <a:lnTo>
                    <a:pt x="260045" y="53022"/>
                  </a:lnTo>
                  <a:lnTo>
                    <a:pt x="292290" y="80772"/>
                  </a:lnTo>
                  <a:lnTo>
                    <a:pt x="293306" y="88036"/>
                  </a:lnTo>
                  <a:lnTo>
                    <a:pt x="293306" y="104889"/>
                  </a:lnTo>
                  <a:lnTo>
                    <a:pt x="292900" y="112001"/>
                  </a:lnTo>
                  <a:lnTo>
                    <a:pt x="292823" y="112877"/>
                  </a:lnTo>
                  <a:lnTo>
                    <a:pt x="290817" y="128562"/>
                  </a:lnTo>
                  <a:lnTo>
                    <a:pt x="290855" y="132054"/>
                  </a:lnTo>
                  <a:lnTo>
                    <a:pt x="291719" y="133654"/>
                  </a:lnTo>
                  <a:lnTo>
                    <a:pt x="293751" y="135102"/>
                  </a:lnTo>
                  <a:lnTo>
                    <a:pt x="304203" y="135102"/>
                  </a:lnTo>
                  <a:lnTo>
                    <a:pt x="313791" y="84112"/>
                  </a:lnTo>
                  <a:lnTo>
                    <a:pt x="319049" y="39662"/>
                  </a:lnTo>
                  <a:lnTo>
                    <a:pt x="319468" y="35306"/>
                  </a:lnTo>
                  <a:lnTo>
                    <a:pt x="319468" y="33261"/>
                  </a:lnTo>
                  <a:close/>
                </a:path>
                <a:path w="464819" h="436245">
                  <a:moveTo>
                    <a:pt x="464591" y="1308"/>
                  </a:moveTo>
                  <a:lnTo>
                    <a:pt x="462559" y="0"/>
                  </a:lnTo>
                  <a:lnTo>
                    <a:pt x="451078" y="0"/>
                  </a:lnTo>
                  <a:lnTo>
                    <a:pt x="445262" y="4356"/>
                  </a:lnTo>
                  <a:lnTo>
                    <a:pt x="441629" y="7404"/>
                  </a:lnTo>
                  <a:lnTo>
                    <a:pt x="438734" y="10896"/>
                  </a:lnTo>
                  <a:lnTo>
                    <a:pt x="425805" y="23964"/>
                  </a:lnTo>
                  <a:lnTo>
                    <a:pt x="390931" y="75831"/>
                  </a:lnTo>
                  <a:lnTo>
                    <a:pt x="374802" y="114185"/>
                  </a:lnTo>
                  <a:lnTo>
                    <a:pt x="364782" y="160820"/>
                  </a:lnTo>
                  <a:lnTo>
                    <a:pt x="360692" y="203073"/>
                  </a:lnTo>
                  <a:lnTo>
                    <a:pt x="360426" y="217919"/>
                  </a:lnTo>
                  <a:lnTo>
                    <a:pt x="361594" y="247497"/>
                  </a:lnTo>
                  <a:lnTo>
                    <a:pt x="370967" y="305028"/>
                  </a:lnTo>
                  <a:lnTo>
                    <a:pt x="389928" y="359498"/>
                  </a:lnTo>
                  <a:lnTo>
                    <a:pt x="419785" y="405701"/>
                  </a:lnTo>
                  <a:lnTo>
                    <a:pt x="451078" y="435825"/>
                  </a:lnTo>
                  <a:lnTo>
                    <a:pt x="462407" y="435825"/>
                  </a:lnTo>
                  <a:lnTo>
                    <a:pt x="464591" y="434517"/>
                  </a:lnTo>
                  <a:lnTo>
                    <a:pt x="464591" y="431609"/>
                  </a:lnTo>
                  <a:lnTo>
                    <a:pt x="453263" y="418045"/>
                  </a:lnTo>
                  <a:lnTo>
                    <a:pt x="438873" y="399656"/>
                  </a:lnTo>
                  <a:lnTo>
                    <a:pt x="417525" y="362178"/>
                  </a:lnTo>
                  <a:lnTo>
                    <a:pt x="403542" y="319430"/>
                  </a:lnTo>
                  <a:lnTo>
                    <a:pt x="394093" y="261937"/>
                  </a:lnTo>
                  <a:lnTo>
                    <a:pt x="392239" y="217919"/>
                  </a:lnTo>
                  <a:lnTo>
                    <a:pt x="392709" y="195326"/>
                  </a:lnTo>
                  <a:lnTo>
                    <a:pt x="396405" y="153276"/>
                  </a:lnTo>
                  <a:lnTo>
                    <a:pt x="403567" y="115824"/>
                  </a:lnTo>
                  <a:lnTo>
                    <a:pt x="417957" y="73647"/>
                  </a:lnTo>
                  <a:lnTo>
                    <a:pt x="439305" y="36169"/>
                  </a:lnTo>
                  <a:lnTo>
                    <a:pt x="462114" y="7848"/>
                  </a:lnTo>
                  <a:lnTo>
                    <a:pt x="464591" y="4787"/>
                  </a:lnTo>
                  <a:lnTo>
                    <a:pt x="464591" y="130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3" name="object 17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96585" y="8224451"/>
              <a:ext cx="212249" cy="197431"/>
            </a:xfrm>
            <a:prstGeom prst="rect">
              <a:avLst/>
            </a:prstGeom>
          </p:spPr>
        </p:pic>
      </p:grpSp>
      <p:sp>
        <p:nvSpPr>
          <p:cNvPr id="174" name="object 174"/>
          <p:cNvSpPr/>
          <p:nvPr/>
        </p:nvSpPr>
        <p:spPr>
          <a:xfrm>
            <a:off x="3454594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3857084" y="8187841"/>
            <a:ext cx="407034" cy="240665"/>
          </a:xfrm>
          <a:custGeom>
            <a:avLst/>
            <a:gdLst/>
            <a:ahLst/>
            <a:cxnLst/>
            <a:rect l="l" t="t" r="r" b="b"/>
            <a:pathLst>
              <a:path w="407035" h="240665">
                <a:moveTo>
                  <a:pt x="130836" y="240142"/>
                </a:moveTo>
                <a:lnTo>
                  <a:pt x="124444" y="240142"/>
                </a:lnTo>
                <a:lnTo>
                  <a:pt x="122410" y="239852"/>
                </a:lnTo>
                <a:lnTo>
                  <a:pt x="115291" y="232297"/>
                </a:lnTo>
                <a:lnTo>
                  <a:pt x="99193" y="202116"/>
                </a:lnTo>
                <a:lnTo>
                  <a:pt x="55392" y="154175"/>
                </a:lnTo>
                <a:lnTo>
                  <a:pt x="19699" y="132056"/>
                </a:lnTo>
                <a:lnTo>
                  <a:pt x="5898" y="126245"/>
                </a:lnTo>
                <a:lnTo>
                  <a:pt x="4445" y="125664"/>
                </a:lnTo>
                <a:lnTo>
                  <a:pt x="2121" y="124502"/>
                </a:lnTo>
                <a:lnTo>
                  <a:pt x="1249" y="123921"/>
                </a:lnTo>
                <a:lnTo>
                  <a:pt x="87" y="122758"/>
                </a:lnTo>
                <a:lnTo>
                  <a:pt x="0" y="121451"/>
                </a:lnTo>
                <a:lnTo>
                  <a:pt x="571" y="118545"/>
                </a:lnTo>
                <a:lnTo>
                  <a:pt x="668" y="117383"/>
                </a:lnTo>
                <a:lnTo>
                  <a:pt x="1394" y="116657"/>
                </a:lnTo>
                <a:lnTo>
                  <a:pt x="4300" y="114332"/>
                </a:lnTo>
                <a:lnTo>
                  <a:pt x="5898" y="113751"/>
                </a:lnTo>
                <a:lnTo>
                  <a:pt x="9384" y="113751"/>
                </a:lnTo>
                <a:lnTo>
                  <a:pt x="12145" y="112589"/>
                </a:lnTo>
                <a:lnTo>
                  <a:pt x="19699" y="107940"/>
                </a:lnTo>
                <a:lnTo>
                  <a:pt x="23622" y="105906"/>
                </a:lnTo>
                <a:lnTo>
                  <a:pt x="27689" y="104163"/>
                </a:lnTo>
                <a:lnTo>
                  <a:pt x="55746" y="85695"/>
                </a:lnTo>
                <a:lnTo>
                  <a:pt x="79771" y="63413"/>
                </a:lnTo>
                <a:lnTo>
                  <a:pt x="99765" y="37318"/>
                </a:lnTo>
                <a:lnTo>
                  <a:pt x="115794" y="7263"/>
                </a:lnTo>
                <a:lnTo>
                  <a:pt x="117470" y="3631"/>
                </a:lnTo>
                <a:lnTo>
                  <a:pt x="118778" y="1452"/>
                </a:lnTo>
                <a:lnTo>
                  <a:pt x="119650" y="871"/>
                </a:lnTo>
                <a:lnTo>
                  <a:pt x="122555" y="290"/>
                </a:lnTo>
                <a:lnTo>
                  <a:pt x="124734" y="0"/>
                </a:lnTo>
                <a:lnTo>
                  <a:pt x="131126" y="0"/>
                </a:lnTo>
                <a:lnTo>
                  <a:pt x="133596" y="1743"/>
                </a:lnTo>
                <a:lnTo>
                  <a:pt x="133557" y="7409"/>
                </a:lnTo>
                <a:lnTo>
                  <a:pt x="133015" y="9442"/>
                </a:lnTo>
                <a:lnTo>
                  <a:pt x="131853" y="11767"/>
                </a:lnTo>
                <a:lnTo>
                  <a:pt x="128947" y="18450"/>
                </a:lnTo>
                <a:lnTo>
                  <a:pt x="109771" y="51863"/>
                </a:lnTo>
                <a:lnTo>
                  <a:pt x="98730" y="66246"/>
                </a:lnTo>
                <a:lnTo>
                  <a:pt x="96551" y="68861"/>
                </a:lnTo>
                <a:lnTo>
                  <a:pt x="103224" y="69051"/>
                </a:lnTo>
                <a:lnTo>
                  <a:pt x="156613" y="69269"/>
                </a:lnTo>
                <a:lnTo>
                  <a:pt x="332213" y="69297"/>
                </a:lnTo>
                <a:lnTo>
                  <a:pt x="350830" y="86403"/>
                </a:lnTo>
                <a:lnTo>
                  <a:pt x="351340" y="86730"/>
                </a:lnTo>
                <a:lnTo>
                  <a:pt x="79553" y="86730"/>
                </a:lnTo>
                <a:lnTo>
                  <a:pt x="71545" y="94057"/>
                </a:lnTo>
                <a:lnTo>
                  <a:pt x="61902" y="101657"/>
                </a:lnTo>
                <a:lnTo>
                  <a:pt x="50625" y="109529"/>
                </a:lnTo>
                <a:lnTo>
                  <a:pt x="37713" y="117674"/>
                </a:lnTo>
                <a:lnTo>
                  <a:pt x="33355" y="120289"/>
                </a:lnTo>
                <a:lnTo>
                  <a:pt x="37713" y="122904"/>
                </a:lnTo>
                <a:lnTo>
                  <a:pt x="75631" y="150361"/>
                </a:lnTo>
                <a:lnTo>
                  <a:pt x="79553" y="153848"/>
                </a:lnTo>
                <a:lnTo>
                  <a:pt x="351842" y="153848"/>
                </a:lnTo>
                <a:lnTo>
                  <a:pt x="350340" y="154828"/>
                </a:lnTo>
                <a:lnTo>
                  <a:pt x="332490" y="171281"/>
                </a:lnTo>
                <a:lnTo>
                  <a:pt x="203329" y="171281"/>
                </a:lnTo>
                <a:lnTo>
                  <a:pt x="103224" y="171526"/>
                </a:lnTo>
                <a:lnTo>
                  <a:pt x="96551" y="171717"/>
                </a:lnTo>
                <a:lnTo>
                  <a:pt x="98730" y="174332"/>
                </a:lnTo>
                <a:lnTo>
                  <a:pt x="100182" y="175785"/>
                </a:lnTo>
                <a:lnTo>
                  <a:pt x="102071" y="178109"/>
                </a:lnTo>
                <a:lnTo>
                  <a:pt x="125461" y="215155"/>
                </a:lnTo>
                <a:lnTo>
                  <a:pt x="134032" y="234622"/>
                </a:lnTo>
                <a:lnTo>
                  <a:pt x="134032" y="238689"/>
                </a:lnTo>
                <a:lnTo>
                  <a:pt x="130836" y="240142"/>
                </a:lnTo>
                <a:close/>
              </a:path>
              <a:path w="407035" h="240665">
                <a:moveTo>
                  <a:pt x="332213" y="69297"/>
                </a:moveTo>
                <a:lnTo>
                  <a:pt x="203329" y="69297"/>
                </a:lnTo>
                <a:lnTo>
                  <a:pt x="303025" y="69051"/>
                </a:lnTo>
                <a:lnTo>
                  <a:pt x="309672" y="68861"/>
                </a:lnTo>
                <a:lnTo>
                  <a:pt x="307493" y="66246"/>
                </a:lnTo>
                <a:lnTo>
                  <a:pt x="306040" y="64793"/>
                </a:lnTo>
                <a:lnTo>
                  <a:pt x="304151" y="62469"/>
                </a:lnTo>
                <a:lnTo>
                  <a:pt x="280762" y="25423"/>
                </a:lnTo>
                <a:lnTo>
                  <a:pt x="272190" y="5956"/>
                </a:lnTo>
                <a:lnTo>
                  <a:pt x="272190" y="1888"/>
                </a:lnTo>
                <a:lnTo>
                  <a:pt x="275386" y="435"/>
                </a:lnTo>
                <a:lnTo>
                  <a:pt x="281779" y="435"/>
                </a:lnTo>
                <a:lnTo>
                  <a:pt x="290931" y="8280"/>
                </a:lnTo>
                <a:lnTo>
                  <a:pt x="307030" y="38462"/>
                </a:lnTo>
                <a:lnTo>
                  <a:pt x="326996" y="64502"/>
                </a:lnTo>
                <a:lnTo>
                  <a:pt x="332213" y="69297"/>
                </a:lnTo>
                <a:close/>
              </a:path>
              <a:path w="407035" h="240665">
                <a:moveTo>
                  <a:pt x="351842" y="153848"/>
                </a:moveTo>
                <a:lnTo>
                  <a:pt x="326669" y="153848"/>
                </a:lnTo>
                <a:lnTo>
                  <a:pt x="330592" y="150361"/>
                </a:lnTo>
                <a:lnTo>
                  <a:pt x="368509" y="122904"/>
                </a:lnTo>
                <a:lnTo>
                  <a:pt x="372867" y="120289"/>
                </a:lnTo>
                <a:lnTo>
                  <a:pt x="368509" y="117674"/>
                </a:lnTo>
                <a:lnTo>
                  <a:pt x="330592" y="90216"/>
                </a:lnTo>
                <a:lnTo>
                  <a:pt x="326669" y="86730"/>
                </a:lnTo>
                <a:lnTo>
                  <a:pt x="351340" y="86730"/>
                </a:lnTo>
                <a:lnTo>
                  <a:pt x="378533" y="104163"/>
                </a:lnTo>
                <a:lnTo>
                  <a:pt x="384054" y="107359"/>
                </a:lnTo>
                <a:lnTo>
                  <a:pt x="389429" y="109974"/>
                </a:lnTo>
                <a:lnTo>
                  <a:pt x="399889" y="114042"/>
                </a:lnTo>
                <a:lnTo>
                  <a:pt x="403085" y="115495"/>
                </a:lnTo>
                <a:lnTo>
                  <a:pt x="405409" y="117238"/>
                </a:lnTo>
                <a:lnTo>
                  <a:pt x="406136" y="118545"/>
                </a:lnTo>
                <a:lnTo>
                  <a:pt x="406426" y="120289"/>
                </a:lnTo>
                <a:lnTo>
                  <a:pt x="406378" y="121742"/>
                </a:lnTo>
                <a:lnTo>
                  <a:pt x="396983" y="126972"/>
                </a:lnTo>
                <a:lnTo>
                  <a:pt x="394223" y="128134"/>
                </a:lnTo>
                <a:lnTo>
                  <a:pt x="387250" y="131620"/>
                </a:lnTo>
                <a:lnTo>
                  <a:pt x="383182" y="133800"/>
                </a:lnTo>
                <a:lnTo>
                  <a:pt x="378533" y="136415"/>
                </a:lnTo>
                <a:lnTo>
                  <a:pt x="351842" y="153848"/>
                </a:lnTo>
                <a:close/>
              </a:path>
              <a:path w="407035" h="240665">
                <a:moveTo>
                  <a:pt x="281779" y="240142"/>
                </a:moveTo>
                <a:lnTo>
                  <a:pt x="275386" y="240142"/>
                </a:lnTo>
                <a:lnTo>
                  <a:pt x="272190" y="238689"/>
                </a:lnTo>
                <a:lnTo>
                  <a:pt x="272190" y="234622"/>
                </a:lnTo>
                <a:lnTo>
                  <a:pt x="272917" y="232297"/>
                </a:lnTo>
                <a:lnTo>
                  <a:pt x="290640" y="197431"/>
                </a:lnTo>
                <a:lnTo>
                  <a:pt x="307493" y="174332"/>
                </a:lnTo>
                <a:lnTo>
                  <a:pt x="309672" y="171717"/>
                </a:lnTo>
                <a:lnTo>
                  <a:pt x="303025" y="171526"/>
                </a:lnTo>
                <a:lnTo>
                  <a:pt x="203329" y="171281"/>
                </a:lnTo>
                <a:lnTo>
                  <a:pt x="332490" y="171281"/>
                </a:lnTo>
                <a:lnTo>
                  <a:pt x="326342" y="176947"/>
                </a:lnTo>
                <a:lnTo>
                  <a:pt x="306520" y="202806"/>
                </a:lnTo>
                <a:lnTo>
                  <a:pt x="290931" y="232297"/>
                </a:lnTo>
                <a:lnTo>
                  <a:pt x="289769" y="234912"/>
                </a:lnTo>
                <a:lnTo>
                  <a:pt x="288897" y="236656"/>
                </a:lnTo>
                <a:lnTo>
                  <a:pt x="287735" y="238399"/>
                </a:lnTo>
                <a:lnTo>
                  <a:pt x="287009" y="238980"/>
                </a:lnTo>
                <a:lnTo>
                  <a:pt x="285265" y="239561"/>
                </a:lnTo>
                <a:lnTo>
                  <a:pt x="283812" y="239852"/>
                </a:lnTo>
                <a:lnTo>
                  <a:pt x="281779" y="2401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4520628" y="8114633"/>
            <a:ext cx="512445" cy="397510"/>
          </a:xfrm>
          <a:custGeom>
            <a:avLst/>
            <a:gdLst/>
            <a:ahLst/>
            <a:cxnLst/>
            <a:rect l="l" t="t" r="r" b="b"/>
            <a:pathLst>
              <a:path w="512445" h="397509">
                <a:moveTo>
                  <a:pt x="242328" y="3479"/>
                </a:moveTo>
                <a:lnTo>
                  <a:pt x="239712" y="571"/>
                </a:lnTo>
                <a:lnTo>
                  <a:pt x="234480" y="0"/>
                </a:lnTo>
                <a:lnTo>
                  <a:pt x="230416" y="0"/>
                </a:lnTo>
                <a:lnTo>
                  <a:pt x="210616" y="43789"/>
                </a:lnTo>
                <a:lnTo>
                  <a:pt x="187413" y="105905"/>
                </a:lnTo>
                <a:lnTo>
                  <a:pt x="180441" y="105905"/>
                </a:lnTo>
                <a:lnTo>
                  <a:pt x="180441" y="123774"/>
                </a:lnTo>
                <a:lnTo>
                  <a:pt x="121170" y="278485"/>
                </a:lnTo>
                <a:lnTo>
                  <a:pt x="61899" y="123774"/>
                </a:lnTo>
                <a:lnTo>
                  <a:pt x="65595" y="123583"/>
                </a:lnTo>
                <a:lnTo>
                  <a:pt x="121170" y="123329"/>
                </a:lnTo>
                <a:lnTo>
                  <a:pt x="176733" y="123583"/>
                </a:lnTo>
                <a:lnTo>
                  <a:pt x="180441" y="123774"/>
                </a:lnTo>
                <a:lnTo>
                  <a:pt x="180441" y="105905"/>
                </a:lnTo>
                <a:lnTo>
                  <a:pt x="54914" y="105905"/>
                </a:lnTo>
                <a:lnTo>
                  <a:pt x="35750" y="55346"/>
                </a:lnTo>
                <a:lnTo>
                  <a:pt x="28333" y="36080"/>
                </a:lnTo>
                <a:lnTo>
                  <a:pt x="12204" y="0"/>
                </a:lnTo>
                <a:lnTo>
                  <a:pt x="6985" y="0"/>
                </a:lnTo>
                <a:lnTo>
                  <a:pt x="5092" y="723"/>
                </a:lnTo>
                <a:lnTo>
                  <a:pt x="1028" y="3632"/>
                </a:lnTo>
                <a:lnTo>
                  <a:pt x="0" y="5956"/>
                </a:lnTo>
                <a:lnTo>
                  <a:pt x="0" y="9144"/>
                </a:lnTo>
                <a:lnTo>
                  <a:pt x="43345" y="123329"/>
                </a:lnTo>
                <a:lnTo>
                  <a:pt x="81749" y="224180"/>
                </a:lnTo>
                <a:lnTo>
                  <a:pt x="99593" y="270751"/>
                </a:lnTo>
                <a:lnTo>
                  <a:pt x="114630" y="309003"/>
                </a:lnTo>
                <a:lnTo>
                  <a:pt x="118262" y="312051"/>
                </a:lnTo>
                <a:lnTo>
                  <a:pt x="124079" y="312051"/>
                </a:lnTo>
                <a:lnTo>
                  <a:pt x="142849" y="270865"/>
                </a:lnTo>
                <a:lnTo>
                  <a:pt x="160769" y="224256"/>
                </a:lnTo>
                <a:lnTo>
                  <a:pt x="199275" y="123329"/>
                </a:lnTo>
                <a:lnTo>
                  <a:pt x="205905" y="105905"/>
                </a:lnTo>
                <a:lnTo>
                  <a:pt x="210464" y="93941"/>
                </a:lnTo>
                <a:lnTo>
                  <a:pt x="228168" y="47167"/>
                </a:lnTo>
                <a:lnTo>
                  <a:pt x="238785" y="18757"/>
                </a:lnTo>
                <a:lnTo>
                  <a:pt x="242328" y="8712"/>
                </a:lnTo>
                <a:lnTo>
                  <a:pt x="242328" y="3479"/>
                </a:lnTo>
                <a:close/>
              </a:path>
              <a:path w="512445" h="397509">
                <a:moveTo>
                  <a:pt x="512114" y="170840"/>
                </a:moveTo>
                <a:lnTo>
                  <a:pt x="510971" y="155473"/>
                </a:lnTo>
                <a:lnTo>
                  <a:pt x="507961" y="142481"/>
                </a:lnTo>
                <a:lnTo>
                  <a:pt x="507568" y="141643"/>
                </a:lnTo>
                <a:lnTo>
                  <a:pt x="503123" y="131940"/>
                </a:lnTo>
                <a:lnTo>
                  <a:pt x="496417" y="123774"/>
                </a:lnTo>
                <a:lnTo>
                  <a:pt x="492823" y="121005"/>
                </a:lnTo>
                <a:lnTo>
                  <a:pt x="492823" y="179882"/>
                </a:lnTo>
                <a:lnTo>
                  <a:pt x="492810" y="182232"/>
                </a:lnTo>
                <a:lnTo>
                  <a:pt x="474141" y="230085"/>
                </a:lnTo>
                <a:lnTo>
                  <a:pt x="442328" y="258521"/>
                </a:lnTo>
                <a:lnTo>
                  <a:pt x="400481" y="273558"/>
                </a:lnTo>
                <a:lnTo>
                  <a:pt x="376135" y="275437"/>
                </a:lnTo>
                <a:lnTo>
                  <a:pt x="375551" y="275437"/>
                </a:lnTo>
                <a:lnTo>
                  <a:pt x="372643" y="275145"/>
                </a:lnTo>
                <a:lnTo>
                  <a:pt x="367411" y="274574"/>
                </a:lnTo>
                <a:lnTo>
                  <a:pt x="367944" y="271957"/>
                </a:lnTo>
                <a:lnTo>
                  <a:pt x="374383" y="239725"/>
                </a:lnTo>
                <a:lnTo>
                  <a:pt x="390055" y="192824"/>
                </a:lnTo>
                <a:lnTo>
                  <a:pt x="414489" y="159067"/>
                </a:lnTo>
                <a:lnTo>
                  <a:pt x="454583" y="141643"/>
                </a:lnTo>
                <a:lnTo>
                  <a:pt x="462864" y="142481"/>
                </a:lnTo>
                <a:lnTo>
                  <a:pt x="492277" y="172643"/>
                </a:lnTo>
                <a:lnTo>
                  <a:pt x="492823" y="179882"/>
                </a:lnTo>
                <a:lnTo>
                  <a:pt x="492823" y="121005"/>
                </a:lnTo>
                <a:lnTo>
                  <a:pt x="488518" y="117665"/>
                </a:lnTo>
                <a:lnTo>
                  <a:pt x="480072" y="113309"/>
                </a:lnTo>
                <a:lnTo>
                  <a:pt x="471093" y="110693"/>
                </a:lnTo>
                <a:lnTo>
                  <a:pt x="461556" y="109829"/>
                </a:lnTo>
                <a:lnTo>
                  <a:pt x="453351" y="110337"/>
                </a:lnTo>
                <a:lnTo>
                  <a:pt x="415683" y="127469"/>
                </a:lnTo>
                <a:lnTo>
                  <a:pt x="388340" y="162394"/>
                </a:lnTo>
                <a:lnTo>
                  <a:pt x="369620" y="201409"/>
                </a:lnTo>
                <a:lnTo>
                  <a:pt x="355561" y="241477"/>
                </a:lnTo>
                <a:lnTo>
                  <a:pt x="346062" y="271513"/>
                </a:lnTo>
                <a:lnTo>
                  <a:pt x="345186" y="271957"/>
                </a:lnTo>
                <a:lnTo>
                  <a:pt x="298259" y="251320"/>
                </a:lnTo>
                <a:lnTo>
                  <a:pt x="282867" y="210934"/>
                </a:lnTo>
                <a:lnTo>
                  <a:pt x="283794" y="203746"/>
                </a:lnTo>
                <a:lnTo>
                  <a:pt x="297383" y="158775"/>
                </a:lnTo>
                <a:lnTo>
                  <a:pt x="319036" y="124206"/>
                </a:lnTo>
                <a:lnTo>
                  <a:pt x="321360" y="121881"/>
                </a:lnTo>
                <a:lnTo>
                  <a:pt x="322529" y="119849"/>
                </a:lnTo>
                <a:lnTo>
                  <a:pt x="322529" y="115785"/>
                </a:lnTo>
                <a:lnTo>
                  <a:pt x="319468" y="114617"/>
                </a:lnTo>
                <a:lnTo>
                  <a:pt x="307708" y="114617"/>
                </a:lnTo>
                <a:lnTo>
                  <a:pt x="282130" y="151714"/>
                </a:lnTo>
                <a:lnTo>
                  <a:pt x="267398" y="196011"/>
                </a:lnTo>
                <a:lnTo>
                  <a:pt x="264617" y="220357"/>
                </a:lnTo>
                <a:lnTo>
                  <a:pt x="265137" y="227203"/>
                </a:lnTo>
                <a:lnTo>
                  <a:pt x="280250" y="267157"/>
                </a:lnTo>
                <a:lnTo>
                  <a:pt x="310616" y="292582"/>
                </a:lnTo>
                <a:lnTo>
                  <a:pt x="330365" y="301155"/>
                </a:lnTo>
                <a:lnTo>
                  <a:pt x="332409" y="301879"/>
                </a:lnTo>
                <a:lnTo>
                  <a:pt x="336042" y="303339"/>
                </a:lnTo>
                <a:lnTo>
                  <a:pt x="325551" y="336588"/>
                </a:lnTo>
                <a:lnTo>
                  <a:pt x="318058" y="360972"/>
                </a:lnTo>
                <a:lnTo>
                  <a:pt x="313563" y="376466"/>
                </a:lnTo>
                <a:lnTo>
                  <a:pt x="312064" y="383095"/>
                </a:lnTo>
                <a:lnTo>
                  <a:pt x="312064" y="391807"/>
                </a:lnTo>
                <a:lnTo>
                  <a:pt x="316572" y="396595"/>
                </a:lnTo>
                <a:lnTo>
                  <a:pt x="325577" y="397471"/>
                </a:lnTo>
                <a:lnTo>
                  <a:pt x="329641" y="397471"/>
                </a:lnTo>
                <a:lnTo>
                  <a:pt x="333273" y="396595"/>
                </a:lnTo>
                <a:lnTo>
                  <a:pt x="336473" y="394855"/>
                </a:lnTo>
                <a:lnTo>
                  <a:pt x="342569" y="392239"/>
                </a:lnTo>
                <a:lnTo>
                  <a:pt x="346354" y="387451"/>
                </a:lnTo>
                <a:lnTo>
                  <a:pt x="347802" y="380479"/>
                </a:lnTo>
                <a:lnTo>
                  <a:pt x="348678" y="376986"/>
                </a:lnTo>
                <a:lnTo>
                  <a:pt x="355866" y="339394"/>
                </a:lnTo>
                <a:lnTo>
                  <a:pt x="358698" y="323380"/>
                </a:lnTo>
                <a:lnTo>
                  <a:pt x="361746" y="307695"/>
                </a:lnTo>
                <a:lnTo>
                  <a:pt x="361746" y="307111"/>
                </a:lnTo>
                <a:lnTo>
                  <a:pt x="365531" y="306819"/>
                </a:lnTo>
                <a:lnTo>
                  <a:pt x="373087" y="306819"/>
                </a:lnTo>
                <a:lnTo>
                  <a:pt x="390956" y="305600"/>
                </a:lnTo>
                <a:lnTo>
                  <a:pt x="441947" y="287210"/>
                </a:lnTo>
                <a:lnTo>
                  <a:pt x="458812" y="275437"/>
                </a:lnTo>
                <a:lnTo>
                  <a:pt x="471144" y="264655"/>
                </a:lnTo>
                <a:lnTo>
                  <a:pt x="501573" y="220357"/>
                </a:lnTo>
                <a:lnTo>
                  <a:pt x="510946" y="187680"/>
                </a:lnTo>
                <a:lnTo>
                  <a:pt x="512114" y="1708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5089402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01984" y="435830"/>
                </a:moveTo>
                <a:lnTo>
                  <a:pt x="90652" y="435830"/>
                </a:lnTo>
                <a:lnTo>
                  <a:pt x="78449" y="425370"/>
                </a:lnTo>
                <a:lnTo>
                  <a:pt x="43038" y="383748"/>
                </a:lnTo>
                <a:lnTo>
                  <a:pt x="18740" y="332974"/>
                </a:lnTo>
                <a:lnTo>
                  <a:pt x="4685" y="276534"/>
                </a:lnTo>
                <a:lnTo>
                  <a:pt x="0" y="217915"/>
                </a:lnTo>
                <a:lnTo>
                  <a:pt x="272" y="203069"/>
                </a:lnTo>
                <a:lnTo>
                  <a:pt x="4358" y="160821"/>
                </a:lnTo>
                <a:lnTo>
                  <a:pt x="14382" y="114187"/>
                </a:lnTo>
                <a:lnTo>
                  <a:pt x="30508" y="75834"/>
                </a:lnTo>
                <a:lnTo>
                  <a:pt x="50501" y="41294"/>
                </a:lnTo>
                <a:lnTo>
                  <a:pt x="78304" y="10895"/>
                </a:lnTo>
                <a:lnTo>
                  <a:pt x="81209" y="7409"/>
                </a:lnTo>
                <a:lnTo>
                  <a:pt x="84841" y="4358"/>
                </a:lnTo>
                <a:lnTo>
                  <a:pt x="90652" y="0"/>
                </a:lnTo>
                <a:lnTo>
                  <a:pt x="102129" y="0"/>
                </a:lnTo>
                <a:lnTo>
                  <a:pt x="104163" y="1307"/>
                </a:lnTo>
                <a:lnTo>
                  <a:pt x="104163" y="4794"/>
                </a:lnTo>
                <a:lnTo>
                  <a:pt x="101693" y="7844"/>
                </a:lnTo>
                <a:lnTo>
                  <a:pt x="92859" y="17460"/>
                </a:lnTo>
                <a:lnTo>
                  <a:pt x="88582" y="22772"/>
                </a:lnTo>
                <a:lnTo>
                  <a:pt x="62950" y="62977"/>
                </a:lnTo>
                <a:lnTo>
                  <a:pt x="47505" y="99805"/>
                </a:lnTo>
                <a:lnTo>
                  <a:pt x="35983" y="153276"/>
                </a:lnTo>
                <a:lnTo>
                  <a:pt x="32278" y="195333"/>
                </a:lnTo>
                <a:lnTo>
                  <a:pt x="31815" y="217915"/>
                </a:lnTo>
                <a:lnTo>
                  <a:pt x="32278" y="240469"/>
                </a:lnTo>
                <a:lnTo>
                  <a:pt x="35983" y="282309"/>
                </a:lnTo>
                <a:lnTo>
                  <a:pt x="47396" y="335480"/>
                </a:lnTo>
                <a:lnTo>
                  <a:pt x="62351" y="373180"/>
                </a:lnTo>
                <a:lnTo>
                  <a:pt x="92831" y="418043"/>
                </a:lnTo>
                <a:lnTo>
                  <a:pt x="104163" y="431617"/>
                </a:lnTo>
                <a:lnTo>
                  <a:pt x="104163" y="434523"/>
                </a:lnTo>
                <a:lnTo>
                  <a:pt x="101984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5240262" y="8224451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79" name="object 179"/>
          <p:cNvGrpSpPr/>
          <p:nvPr/>
        </p:nvGrpSpPr>
        <p:grpSpPr>
          <a:xfrm>
            <a:off x="5624603" y="8221835"/>
            <a:ext cx="510540" cy="200660"/>
            <a:chOff x="5624603" y="8221835"/>
            <a:chExt cx="510540" cy="200660"/>
          </a:xfrm>
        </p:grpSpPr>
        <p:pic>
          <p:nvPicPr>
            <p:cNvPr id="180" name="object 18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820299" y="8221835"/>
              <a:ext cx="142080" cy="200046"/>
            </a:xfrm>
            <a:prstGeom prst="rect">
              <a:avLst/>
            </a:prstGeom>
          </p:spPr>
        </p:pic>
        <p:pic>
          <p:nvPicPr>
            <p:cNvPr id="181" name="object 18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624603" y="8221835"/>
              <a:ext cx="168666" cy="200046"/>
            </a:xfrm>
            <a:prstGeom prst="rect">
              <a:avLst/>
            </a:prstGeom>
          </p:spPr>
        </p:pic>
        <p:pic>
          <p:nvPicPr>
            <p:cNvPr id="182" name="object 18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992455" y="8221835"/>
              <a:ext cx="142080" cy="200046"/>
            </a:xfrm>
            <a:prstGeom prst="rect">
              <a:avLst/>
            </a:prstGeom>
          </p:spPr>
        </p:pic>
      </p:grpSp>
      <p:pic>
        <p:nvPicPr>
          <p:cNvPr id="183" name="object 183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6274432" y="8224452"/>
            <a:ext cx="212249" cy="197431"/>
          </a:xfrm>
          <a:prstGeom prst="rect">
            <a:avLst/>
          </a:prstGeom>
        </p:spPr>
      </p:pic>
      <p:sp>
        <p:nvSpPr>
          <p:cNvPr id="184" name="object 184"/>
          <p:cNvSpPr/>
          <p:nvPr/>
        </p:nvSpPr>
        <p:spPr>
          <a:xfrm>
            <a:off x="6654043" y="8188276"/>
            <a:ext cx="387350" cy="239395"/>
          </a:xfrm>
          <a:custGeom>
            <a:avLst/>
            <a:gdLst/>
            <a:ahLst/>
            <a:cxnLst/>
            <a:rect l="l" t="t" r="r" b="b"/>
            <a:pathLst>
              <a:path w="387350" h="239395">
                <a:moveTo>
                  <a:pt x="237091" y="239271"/>
                </a:moveTo>
                <a:lnTo>
                  <a:pt x="231280" y="239271"/>
                </a:lnTo>
                <a:lnTo>
                  <a:pt x="228375" y="238254"/>
                </a:lnTo>
                <a:lnTo>
                  <a:pt x="228375" y="235058"/>
                </a:lnTo>
                <a:lnTo>
                  <a:pt x="229101" y="232588"/>
                </a:lnTo>
                <a:lnTo>
                  <a:pt x="257358" y="187379"/>
                </a:lnTo>
                <a:lnTo>
                  <a:pt x="272394" y="170845"/>
                </a:lnTo>
                <a:lnTo>
                  <a:pt x="6101" y="170845"/>
                </a:lnTo>
                <a:lnTo>
                  <a:pt x="2033" y="168811"/>
                </a:lnTo>
                <a:lnTo>
                  <a:pt x="0" y="165906"/>
                </a:lnTo>
                <a:lnTo>
                  <a:pt x="0" y="157770"/>
                </a:lnTo>
                <a:lnTo>
                  <a:pt x="2324" y="154865"/>
                </a:lnTo>
                <a:lnTo>
                  <a:pt x="6973" y="153412"/>
                </a:lnTo>
                <a:lnTo>
                  <a:pt x="291570" y="153412"/>
                </a:lnTo>
                <a:lnTo>
                  <a:pt x="295929" y="149925"/>
                </a:lnTo>
                <a:lnTo>
                  <a:pt x="305490" y="143143"/>
                </a:lnTo>
                <a:lnTo>
                  <a:pt x="317175" y="135870"/>
                </a:lnTo>
                <a:lnTo>
                  <a:pt x="330986" y="128106"/>
                </a:lnTo>
                <a:lnTo>
                  <a:pt x="346921" y="119853"/>
                </a:lnTo>
                <a:lnTo>
                  <a:pt x="346630" y="119562"/>
                </a:lnTo>
                <a:lnTo>
                  <a:pt x="344015" y="118255"/>
                </a:lnTo>
                <a:lnTo>
                  <a:pt x="334136" y="113606"/>
                </a:lnTo>
                <a:lnTo>
                  <a:pt x="327599" y="110119"/>
                </a:lnTo>
                <a:lnTo>
                  <a:pt x="291570" y="86294"/>
                </a:lnTo>
                <a:lnTo>
                  <a:pt x="6973" y="86294"/>
                </a:lnTo>
                <a:lnTo>
                  <a:pt x="2324" y="84841"/>
                </a:lnTo>
                <a:lnTo>
                  <a:pt x="0" y="81936"/>
                </a:lnTo>
                <a:lnTo>
                  <a:pt x="0" y="73800"/>
                </a:lnTo>
                <a:lnTo>
                  <a:pt x="2033" y="70895"/>
                </a:lnTo>
                <a:lnTo>
                  <a:pt x="6101" y="68861"/>
                </a:lnTo>
                <a:lnTo>
                  <a:pt x="272394" y="68861"/>
                </a:lnTo>
                <a:lnTo>
                  <a:pt x="268035" y="64502"/>
                </a:lnTo>
                <a:lnTo>
                  <a:pt x="241014" y="29200"/>
                </a:lnTo>
                <a:lnTo>
                  <a:pt x="228375" y="4794"/>
                </a:lnTo>
                <a:lnTo>
                  <a:pt x="228375" y="1598"/>
                </a:lnTo>
                <a:lnTo>
                  <a:pt x="230699" y="0"/>
                </a:lnTo>
                <a:lnTo>
                  <a:pt x="241595" y="0"/>
                </a:lnTo>
                <a:lnTo>
                  <a:pt x="242176" y="145"/>
                </a:lnTo>
                <a:lnTo>
                  <a:pt x="243629" y="871"/>
                </a:lnTo>
                <a:lnTo>
                  <a:pt x="245372" y="3486"/>
                </a:lnTo>
                <a:lnTo>
                  <a:pt x="246680" y="5665"/>
                </a:lnTo>
                <a:lnTo>
                  <a:pt x="255396" y="21328"/>
                </a:lnTo>
                <a:lnTo>
                  <a:pt x="265420" y="36064"/>
                </a:lnTo>
                <a:lnTo>
                  <a:pt x="302384" y="74281"/>
                </a:lnTo>
                <a:lnTo>
                  <a:pt x="337768" y="98061"/>
                </a:lnTo>
                <a:lnTo>
                  <a:pt x="379608" y="114187"/>
                </a:lnTo>
                <a:lnTo>
                  <a:pt x="384547" y="115640"/>
                </a:lnTo>
                <a:lnTo>
                  <a:pt x="387017" y="117529"/>
                </a:lnTo>
                <a:lnTo>
                  <a:pt x="387017" y="122177"/>
                </a:lnTo>
                <a:lnTo>
                  <a:pt x="385710" y="123775"/>
                </a:lnTo>
                <a:lnTo>
                  <a:pt x="380480" y="125519"/>
                </a:lnTo>
                <a:lnTo>
                  <a:pt x="375105" y="127117"/>
                </a:lnTo>
                <a:lnTo>
                  <a:pt x="366969" y="129441"/>
                </a:lnTo>
                <a:lnTo>
                  <a:pt x="360813" y="131402"/>
                </a:lnTo>
                <a:lnTo>
                  <a:pt x="312218" y="157225"/>
                </a:lnTo>
                <a:lnTo>
                  <a:pt x="264712" y="204295"/>
                </a:lnTo>
                <a:lnTo>
                  <a:pt x="245517" y="236656"/>
                </a:lnTo>
                <a:lnTo>
                  <a:pt x="244501" y="238108"/>
                </a:lnTo>
                <a:lnTo>
                  <a:pt x="242757" y="238689"/>
                </a:lnTo>
                <a:lnTo>
                  <a:pt x="240578" y="238980"/>
                </a:lnTo>
                <a:lnTo>
                  <a:pt x="237091" y="2392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7210595" y="8116801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29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29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7671270" y="8114633"/>
            <a:ext cx="434975" cy="392430"/>
          </a:xfrm>
          <a:custGeom>
            <a:avLst/>
            <a:gdLst/>
            <a:ahLst/>
            <a:cxnLst/>
            <a:rect l="l" t="t" r="r" b="b"/>
            <a:pathLst>
              <a:path w="434975" h="392429">
                <a:moveTo>
                  <a:pt x="193509" y="6527"/>
                </a:moveTo>
                <a:lnTo>
                  <a:pt x="192633" y="4495"/>
                </a:lnTo>
                <a:lnTo>
                  <a:pt x="190741" y="2324"/>
                </a:lnTo>
                <a:lnTo>
                  <a:pt x="187845" y="0"/>
                </a:lnTo>
                <a:lnTo>
                  <a:pt x="6096" y="0"/>
                </a:lnTo>
                <a:lnTo>
                  <a:pt x="2032" y="2032"/>
                </a:lnTo>
                <a:lnTo>
                  <a:pt x="0" y="4940"/>
                </a:lnTo>
                <a:lnTo>
                  <a:pt x="0" y="12484"/>
                </a:lnTo>
                <a:lnTo>
                  <a:pt x="2032" y="15392"/>
                </a:lnTo>
                <a:lnTo>
                  <a:pt x="6096" y="17424"/>
                </a:lnTo>
                <a:lnTo>
                  <a:pt x="176072" y="17424"/>
                </a:lnTo>
                <a:lnTo>
                  <a:pt x="176072" y="142506"/>
                </a:lnTo>
                <a:lnTo>
                  <a:pt x="12204" y="142506"/>
                </a:lnTo>
                <a:lnTo>
                  <a:pt x="8128" y="144551"/>
                </a:lnTo>
                <a:lnTo>
                  <a:pt x="6096" y="147447"/>
                </a:lnTo>
                <a:lnTo>
                  <a:pt x="6096" y="155003"/>
                </a:lnTo>
                <a:lnTo>
                  <a:pt x="8128" y="157911"/>
                </a:lnTo>
                <a:lnTo>
                  <a:pt x="12204" y="159943"/>
                </a:lnTo>
                <a:lnTo>
                  <a:pt x="176072" y="159943"/>
                </a:lnTo>
                <a:lnTo>
                  <a:pt x="176072" y="285026"/>
                </a:lnTo>
                <a:lnTo>
                  <a:pt x="6096" y="285026"/>
                </a:lnTo>
                <a:lnTo>
                  <a:pt x="2032" y="287058"/>
                </a:lnTo>
                <a:lnTo>
                  <a:pt x="0" y="289966"/>
                </a:lnTo>
                <a:lnTo>
                  <a:pt x="0" y="297522"/>
                </a:lnTo>
                <a:lnTo>
                  <a:pt x="2032" y="300431"/>
                </a:lnTo>
                <a:lnTo>
                  <a:pt x="6096" y="302463"/>
                </a:lnTo>
                <a:lnTo>
                  <a:pt x="97193" y="302463"/>
                </a:lnTo>
                <a:lnTo>
                  <a:pt x="187845" y="302031"/>
                </a:lnTo>
                <a:lnTo>
                  <a:pt x="190741" y="299415"/>
                </a:lnTo>
                <a:lnTo>
                  <a:pt x="192633" y="297383"/>
                </a:lnTo>
                <a:lnTo>
                  <a:pt x="193509" y="295922"/>
                </a:lnTo>
                <a:lnTo>
                  <a:pt x="193509" y="6527"/>
                </a:lnTo>
                <a:close/>
              </a:path>
              <a:path w="434975" h="392429">
                <a:moveTo>
                  <a:pt x="434809" y="125653"/>
                </a:moveTo>
                <a:lnTo>
                  <a:pt x="423468" y="114617"/>
                </a:lnTo>
                <a:lnTo>
                  <a:pt x="410972" y="114617"/>
                </a:lnTo>
                <a:lnTo>
                  <a:pt x="382651" y="194805"/>
                </a:lnTo>
                <a:lnTo>
                  <a:pt x="378396" y="210286"/>
                </a:lnTo>
                <a:lnTo>
                  <a:pt x="366090" y="261493"/>
                </a:lnTo>
                <a:lnTo>
                  <a:pt x="335000" y="289090"/>
                </a:lnTo>
                <a:lnTo>
                  <a:pt x="328752" y="290690"/>
                </a:lnTo>
                <a:lnTo>
                  <a:pt x="322072" y="290690"/>
                </a:lnTo>
                <a:lnTo>
                  <a:pt x="297662" y="256705"/>
                </a:lnTo>
                <a:lnTo>
                  <a:pt x="297929" y="249123"/>
                </a:lnTo>
                <a:lnTo>
                  <a:pt x="308317" y="207746"/>
                </a:lnTo>
                <a:lnTo>
                  <a:pt x="325996" y="157772"/>
                </a:lnTo>
                <a:lnTo>
                  <a:pt x="325996" y="156895"/>
                </a:lnTo>
                <a:lnTo>
                  <a:pt x="326275" y="156311"/>
                </a:lnTo>
                <a:lnTo>
                  <a:pt x="327304" y="147739"/>
                </a:lnTo>
                <a:lnTo>
                  <a:pt x="326428" y="139293"/>
                </a:lnTo>
                <a:lnTo>
                  <a:pt x="295706" y="110451"/>
                </a:lnTo>
                <a:lnTo>
                  <a:pt x="287197" y="109829"/>
                </a:lnTo>
                <a:lnTo>
                  <a:pt x="278485" y="110642"/>
                </a:lnTo>
                <a:lnTo>
                  <a:pt x="242531" y="141312"/>
                </a:lnTo>
                <a:lnTo>
                  <a:pt x="227495" y="173304"/>
                </a:lnTo>
                <a:lnTo>
                  <a:pt x="227495" y="177380"/>
                </a:lnTo>
                <a:lnTo>
                  <a:pt x="227495" y="178244"/>
                </a:lnTo>
                <a:lnTo>
                  <a:pt x="228371" y="179552"/>
                </a:lnTo>
                <a:lnTo>
                  <a:pt x="230111" y="181305"/>
                </a:lnTo>
                <a:lnTo>
                  <a:pt x="240284" y="181305"/>
                </a:lnTo>
                <a:lnTo>
                  <a:pt x="242608" y="181013"/>
                </a:lnTo>
                <a:lnTo>
                  <a:pt x="243763" y="179844"/>
                </a:lnTo>
                <a:lnTo>
                  <a:pt x="244932" y="176657"/>
                </a:lnTo>
                <a:lnTo>
                  <a:pt x="248412" y="165023"/>
                </a:lnTo>
                <a:lnTo>
                  <a:pt x="250888" y="158927"/>
                </a:lnTo>
                <a:lnTo>
                  <a:pt x="257276" y="146138"/>
                </a:lnTo>
                <a:lnTo>
                  <a:pt x="261632" y="140182"/>
                </a:lnTo>
                <a:lnTo>
                  <a:pt x="272669" y="129146"/>
                </a:lnTo>
                <a:lnTo>
                  <a:pt x="278777" y="126390"/>
                </a:lnTo>
                <a:lnTo>
                  <a:pt x="289229" y="126390"/>
                </a:lnTo>
                <a:lnTo>
                  <a:pt x="290830" y="126961"/>
                </a:lnTo>
                <a:lnTo>
                  <a:pt x="293154" y="129286"/>
                </a:lnTo>
                <a:lnTo>
                  <a:pt x="293738" y="130314"/>
                </a:lnTo>
                <a:lnTo>
                  <a:pt x="293738" y="136410"/>
                </a:lnTo>
                <a:lnTo>
                  <a:pt x="292785" y="144551"/>
                </a:lnTo>
                <a:lnTo>
                  <a:pt x="289928" y="155473"/>
                </a:lnTo>
                <a:lnTo>
                  <a:pt x="285153" y="170053"/>
                </a:lnTo>
                <a:lnTo>
                  <a:pt x="278485" y="188277"/>
                </a:lnTo>
                <a:lnTo>
                  <a:pt x="271818" y="207365"/>
                </a:lnTo>
                <a:lnTo>
                  <a:pt x="267042" y="224561"/>
                </a:lnTo>
                <a:lnTo>
                  <a:pt x="264185" y="239839"/>
                </a:lnTo>
                <a:lnTo>
                  <a:pt x="263232" y="253212"/>
                </a:lnTo>
                <a:lnTo>
                  <a:pt x="263372" y="264693"/>
                </a:lnTo>
                <a:lnTo>
                  <a:pt x="283718" y="297662"/>
                </a:lnTo>
                <a:lnTo>
                  <a:pt x="319024" y="307251"/>
                </a:lnTo>
                <a:lnTo>
                  <a:pt x="324535" y="307251"/>
                </a:lnTo>
                <a:lnTo>
                  <a:pt x="358241" y="293306"/>
                </a:lnTo>
                <a:lnTo>
                  <a:pt x="358241" y="295338"/>
                </a:lnTo>
                <a:lnTo>
                  <a:pt x="341109" y="337870"/>
                </a:lnTo>
                <a:lnTo>
                  <a:pt x="313245" y="368274"/>
                </a:lnTo>
                <a:lnTo>
                  <a:pt x="293014" y="375246"/>
                </a:lnTo>
                <a:lnTo>
                  <a:pt x="279654" y="375246"/>
                </a:lnTo>
                <a:lnTo>
                  <a:pt x="274713" y="374230"/>
                </a:lnTo>
                <a:lnTo>
                  <a:pt x="264833" y="370166"/>
                </a:lnTo>
                <a:lnTo>
                  <a:pt x="262064" y="368414"/>
                </a:lnTo>
                <a:lnTo>
                  <a:pt x="261493" y="366966"/>
                </a:lnTo>
                <a:lnTo>
                  <a:pt x="262801" y="366534"/>
                </a:lnTo>
                <a:lnTo>
                  <a:pt x="263372" y="366534"/>
                </a:lnTo>
                <a:lnTo>
                  <a:pt x="271653" y="362902"/>
                </a:lnTo>
                <a:lnTo>
                  <a:pt x="272923" y="323215"/>
                </a:lnTo>
                <a:lnTo>
                  <a:pt x="238099" y="341680"/>
                </a:lnTo>
                <a:lnTo>
                  <a:pt x="237083" y="347065"/>
                </a:lnTo>
                <a:lnTo>
                  <a:pt x="237083" y="353453"/>
                </a:lnTo>
                <a:lnTo>
                  <a:pt x="259613" y="386410"/>
                </a:lnTo>
                <a:lnTo>
                  <a:pt x="286334" y="391807"/>
                </a:lnTo>
                <a:lnTo>
                  <a:pt x="301371" y="390283"/>
                </a:lnTo>
                <a:lnTo>
                  <a:pt x="346481" y="370014"/>
                </a:lnTo>
                <a:lnTo>
                  <a:pt x="381533" y="329641"/>
                </a:lnTo>
                <a:lnTo>
                  <a:pt x="396379" y="284810"/>
                </a:lnTo>
                <a:lnTo>
                  <a:pt x="422503" y="180428"/>
                </a:lnTo>
                <a:lnTo>
                  <a:pt x="433184" y="134670"/>
                </a:lnTo>
                <a:lnTo>
                  <a:pt x="434809" y="1256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8249230" y="8224451"/>
            <a:ext cx="247650" cy="287655"/>
          </a:xfrm>
          <a:custGeom>
            <a:avLst/>
            <a:gdLst/>
            <a:ahLst/>
            <a:cxnLst/>
            <a:rect l="l" t="t" r="r" b="b"/>
            <a:pathLst>
              <a:path w="247650" h="287654">
                <a:moveTo>
                  <a:pt x="103324" y="162129"/>
                </a:moveTo>
                <a:lnTo>
                  <a:pt x="80574" y="162129"/>
                </a:lnTo>
                <a:lnTo>
                  <a:pt x="81445" y="161693"/>
                </a:lnTo>
                <a:lnTo>
                  <a:pt x="90952" y="131648"/>
                </a:lnTo>
                <a:lnTo>
                  <a:pt x="105007" y="91578"/>
                </a:lnTo>
                <a:lnTo>
                  <a:pt x="123721" y="52572"/>
                </a:lnTo>
                <a:lnTo>
                  <a:pt x="151069" y="17651"/>
                </a:lnTo>
                <a:lnTo>
                  <a:pt x="188741" y="517"/>
                </a:lnTo>
                <a:lnTo>
                  <a:pt x="196940" y="0"/>
                </a:lnTo>
                <a:lnTo>
                  <a:pt x="206474" y="871"/>
                </a:lnTo>
                <a:lnTo>
                  <a:pt x="238508" y="22118"/>
                </a:lnTo>
                <a:lnTo>
                  <a:pt x="242957" y="31815"/>
                </a:lnTo>
                <a:lnTo>
                  <a:pt x="189967" y="31815"/>
                </a:lnTo>
                <a:lnTo>
                  <a:pt x="179453" y="32905"/>
                </a:lnTo>
                <a:lnTo>
                  <a:pt x="140909" y="58809"/>
                </a:lnTo>
                <a:lnTo>
                  <a:pt x="118927" y="97626"/>
                </a:lnTo>
                <a:lnTo>
                  <a:pt x="109774" y="129904"/>
                </a:lnTo>
                <a:lnTo>
                  <a:pt x="103324" y="162129"/>
                </a:lnTo>
                <a:close/>
              </a:path>
              <a:path w="247650" h="287654">
                <a:moveTo>
                  <a:pt x="65029" y="287648"/>
                </a:moveTo>
                <a:lnTo>
                  <a:pt x="60961" y="287648"/>
                </a:lnTo>
                <a:lnTo>
                  <a:pt x="51954" y="286776"/>
                </a:lnTo>
                <a:lnTo>
                  <a:pt x="47451" y="281982"/>
                </a:lnTo>
                <a:lnTo>
                  <a:pt x="47451" y="273265"/>
                </a:lnTo>
                <a:lnTo>
                  <a:pt x="48949" y="266646"/>
                </a:lnTo>
                <a:lnTo>
                  <a:pt x="53443" y="251147"/>
                </a:lnTo>
                <a:lnTo>
                  <a:pt x="60934" y="226768"/>
                </a:lnTo>
                <a:lnTo>
                  <a:pt x="71421" y="193508"/>
                </a:lnTo>
                <a:lnTo>
                  <a:pt x="67789" y="192056"/>
                </a:lnTo>
                <a:lnTo>
                  <a:pt x="65755" y="191329"/>
                </a:lnTo>
                <a:lnTo>
                  <a:pt x="60525" y="189586"/>
                </a:lnTo>
                <a:lnTo>
                  <a:pt x="57329" y="188278"/>
                </a:lnTo>
                <a:lnTo>
                  <a:pt x="22608" y="166051"/>
                </a:lnTo>
                <a:lnTo>
                  <a:pt x="1398" y="124357"/>
                </a:lnTo>
                <a:lnTo>
                  <a:pt x="0" y="110537"/>
                </a:lnTo>
                <a:lnTo>
                  <a:pt x="40" y="108331"/>
                </a:lnTo>
                <a:lnTo>
                  <a:pt x="11277" y="57093"/>
                </a:lnTo>
                <a:lnTo>
                  <a:pt x="33422" y="15744"/>
                </a:lnTo>
                <a:lnTo>
                  <a:pt x="43092" y="4794"/>
                </a:lnTo>
                <a:lnTo>
                  <a:pt x="54860" y="4794"/>
                </a:lnTo>
                <a:lnTo>
                  <a:pt x="57911" y="5956"/>
                </a:lnTo>
                <a:lnTo>
                  <a:pt x="57911" y="10024"/>
                </a:lnTo>
                <a:lnTo>
                  <a:pt x="56748" y="12057"/>
                </a:lnTo>
                <a:lnTo>
                  <a:pt x="54424" y="14382"/>
                </a:lnTo>
                <a:lnTo>
                  <a:pt x="46061" y="25196"/>
                </a:lnTo>
                <a:lnTo>
                  <a:pt x="27838" y="61887"/>
                </a:lnTo>
                <a:lnTo>
                  <a:pt x="18250" y="101112"/>
                </a:lnTo>
                <a:lnTo>
                  <a:pt x="18631" y="108331"/>
                </a:lnTo>
                <a:lnTo>
                  <a:pt x="46434" y="149635"/>
                </a:lnTo>
                <a:lnTo>
                  <a:pt x="80574" y="162129"/>
                </a:lnTo>
                <a:lnTo>
                  <a:pt x="103324" y="162129"/>
                </a:lnTo>
                <a:lnTo>
                  <a:pt x="102801" y="164744"/>
                </a:lnTo>
                <a:lnTo>
                  <a:pt x="108031" y="165325"/>
                </a:lnTo>
                <a:lnTo>
                  <a:pt x="110937" y="165615"/>
                </a:lnTo>
                <a:lnTo>
                  <a:pt x="194201" y="165615"/>
                </a:lnTo>
                <a:lnTo>
                  <a:pt x="192800" y="166841"/>
                </a:lnTo>
                <a:lnTo>
                  <a:pt x="143769" y="192092"/>
                </a:lnTo>
                <a:lnTo>
                  <a:pt x="108467" y="196995"/>
                </a:lnTo>
                <a:lnTo>
                  <a:pt x="100912" y="196995"/>
                </a:lnTo>
                <a:lnTo>
                  <a:pt x="97135" y="197286"/>
                </a:lnTo>
                <a:lnTo>
                  <a:pt x="97135" y="197867"/>
                </a:lnTo>
                <a:lnTo>
                  <a:pt x="94084" y="213557"/>
                </a:lnTo>
                <a:lnTo>
                  <a:pt x="92722" y="221374"/>
                </a:lnTo>
                <a:lnTo>
                  <a:pt x="85658" y="259319"/>
                </a:lnTo>
                <a:lnTo>
                  <a:pt x="83189" y="270650"/>
                </a:lnTo>
                <a:lnTo>
                  <a:pt x="81736" y="277624"/>
                </a:lnTo>
                <a:lnTo>
                  <a:pt x="77959" y="282418"/>
                </a:lnTo>
                <a:lnTo>
                  <a:pt x="71857" y="285033"/>
                </a:lnTo>
                <a:lnTo>
                  <a:pt x="68661" y="286776"/>
                </a:lnTo>
                <a:lnTo>
                  <a:pt x="65029" y="287648"/>
                </a:lnTo>
                <a:close/>
              </a:path>
              <a:path w="247650" h="287654">
                <a:moveTo>
                  <a:pt x="194201" y="165615"/>
                </a:moveTo>
                <a:lnTo>
                  <a:pt x="111518" y="165615"/>
                </a:lnTo>
                <a:lnTo>
                  <a:pt x="135870" y="163736"/>
                </a:lnTo>
                <a:lnTo>
                  <a:pt x="157934" y="158097"/>
                </a:lnTo>
                <a:lnTo>
                  <a:pt x="195197" y="135543"/>
                </a:lnTo>
                <a:lnTo>
                  <a:pt x="219822" y="104490"/>
                </a:lnTo>
                <a:lnTo>
                  <a:pt x="228213" y="70059"/>
                </a:lnTo>
                <a:lnTo>
                  <a:pt x="227667" y="62814"/>
                </a:lnTo>
                <a:lnTo>
                  <a:pt x="198248" y="32660"/>
                </a:lnTo>
                <a:lnTo>
                  <a:pt x="189967" y="31815"/>
                </a:lnTo>
                <a:lnTo>
                  <a:pt x="242957" y="31815"/>
                </a:lnTo>
                <a:lnTo>
                  <a:pt x="243344" y="32660"/>
                </a:lnTo>
                <a:lnTo>
                  <a:pt x="246353" y="45653"/>
                </a:lnTo>
                <a:lnTo>
                  <a:pt x="247497" y="61016"/>
                </a:lnTo>
                <a:lnTo>
                  <a:pt x="246326" y="77850"/>
                </a:lnTo>
                <a:lnTo>
                  <a:pt x="228756" y="126390"/>
                </a:lnTo>
                <a:lnTo>
                  <a:pt x="206529" y="154828"/>
                </a:lnTo>
                <a:lnTo>
                  <a:pt x="194201" y="165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8553805" y="8090224"/>
            <a:ext cx="474345" cy="436245"/>
          </a:xfrm>
          <a:custGeom>
            <a:avLst/>
            <a:gdLst/>
            <a:ahLst/>
            <a:cxnLst/>
            <a:rect l="l" t="t" r="r" b="b"/>
            <a:pathLst>
              <a:path w="474345" h="436245">
                <a:moveTo>
                  <a:pt x="104165" y="1308"/>
                </a:moveTo>
                <a:lnTo>
                  <a:pt x="102133" y="0"/>
                </a:lnTo>
                <a:lnTo>
                  <a:pt x="90652" y="0"/>
                </a:lnTo>
                <a:lnTo>
                  <a:pt x="84848" y="4356"/>
                </a:lnTo>
                <a:lnTo>
                  <a:pt x="81216" y="7404"/>
                </a:lnTo>
                <a:lnTo>
                  <a:pt x="78308" y="10896"/>
                </a:lnTo>
                <a:lnTo>
                  <a:pt x="65379" y="23964"/>
                </a:lnTo>
                <a:lnTo>
                  <a:pt x="30505" y="75831"/>
                </a:lnTo>
                <a:lnTo>
                  <a:pt x="14389" y="114185"/>
                </a:lnTo>
                <a:lnTo>
                  <a:pt x="4356" y="160820"/>
                </a:lnTo>
                <a:lnTo>
                  <a:pt x="279" y="203073"/>
                </a:lnTo>
                <a:lnTo>
                  <a:pt x="0" y="217919"/>
                </a:lnTo>
                <a:lnTo>
                  <a:pt x="1168" y="247497"/>
                </a:lnTo>
                <a:lnTo>
                  <a:pt x="10541" y="305028"/>
                </a:lnTo>
                <a:lnTo>
                  <a:pt x="29502" y="359498"/>
                </a:lnTo>
                <a:lnTo>
                  <a:pt x="59359" y="405701"/>
                </a:lnTo>
                <a:lnTo>
                  <a:pt x="90652" y="435825"/>
                </a:lnTo>
                <a:lnTo>
                  <a:pt x="101981" y="435825"/>
                </a:lnTo>
                <a:lnTo>
                  <a:pt x="104165" y="434517"/>
                </a:lnTo>
                <a:lnTo>
                  <a:pt x="104165" y="431609"/>
                </a:lnTo>
                <a:lnTo>
                  <a:pt x="92837" y="418045"/>
                </a:lnTo>
                <a:lnTo>
                  <a:pt x="78447" y="399656"/>
                </a:lnTo>
                <a:lnTo>
                  <a:pt x="57099" y="362178"/>
                </a:lnTo>
                <a:lnTo>
                  <a:pt x="43116" y="319430"/>
                </a:lnTo>
                <a:lnTo>
                  <a:pt x="33667" y="261937"/>
                </a:lnTo>
                <a:lnTo>
                  <a:pt x="31813" y="217919"/>
                </a:lnTo>
                <a:lnTo>
                  <a:pt x="32283" y="195326"/>
                </a:lnTo>
                <a:lnTo>
                  <a:pt x="35979" y="153276"/>
                </a:lnTo>
                <a:lnTo>
                  <a:pt x="43154" y="115824"/>
                </a:lnTo>
                <a:lnTo>
                  <a:pt x="57531" y="73647"/>
                </a:lnTo>
                <a:lnTo>
                  <a:pt x="78892" y="36169"/>
                </a:lnTo>
                <a:lnTo>
                  <a:pt x="101701" y="7848"/>
                </a:lnTo>
                <a:lnTo>
                  <a:pt x="104165" y="4787"/>
                </a:lnTo>
                <a:lnTo>
                  <a:pt x="104165" y="1308"/>
                </a:lnTo>
                <a:close/>
              </a:path>
              <a:path w="474345" h="436245">
                <a:moveTo>
                  <a:pt x="345046" y="150063"/>
                </a:moveTo>
                <a:lnTo>
                  <a:pt x="333717" y="139026"/>
                </a:lnTo>
                <a:lnTo>
                  <a:pt x="321221" y="139026"/>
                </a:lnTo>
                <a:lnTo>
                  <a:pt x="292900" y="219214"/>
                </a:lnTo>
                <a:lnTo>
                  <a:pt x="288645" y="234696"/>
                </a:lnTo>
                <a:lnTo>
                  <a:pt x="276326" y="285902"/>
                </a:lnTo>
                <a:lnTo>
                  <a:pt x="245249" y="313499"/>
                </a:lnTo>
                <a:lnTo>
                  <a:pt x="239001" y="315099"/>
                </a:lnTo>
                <a:lnTo>
                  <a:pt x="232308" y="315099"/>
                </a:lnTo>
                <a:lnTo>
                  <a:pt x="207911" y="281114"/>
                </a:lnTo>
                <a:lnTo>
                  <a:pt x="208178" y="273532"/>
                </a:lnTo>
                <a:lnTo>
                  <a:pt x="218554" y="232156"/>
                </a:lnTo>
                <a:lnTo>
                  <a:pt x="236232" y="182181"/>
                </a:lnTo>
                <a:lnTo>
                  <a:pt x="236232" y="181305"/>
                </a:lnTo>
                <a:lnTo>
                  <a:pt x="236524" y="180721"/>
                </a:lnTo>
                <a:lnTo>
                  <a:pt x="237540" y="172148"/>
                </a:lnTo>
                <a:lnTo>
                  <a:pt x="236677" y="163703"/>
                </a:lnTo>
                <a:lnTo>
                  <a:pt x="205943" y="134861"/>
                </a:lnTo>
                <a:lnTo>
                  <a:pt x="197446" y="134239"/>
                </a:lnTo>
                <a:lnTo>
                  <a:pt x="188734" y="135051"/>
                </a:lnTo>
                <a:lnTo>
                  <a:pt x="152781" y="165722"/>
                </a:lnTo>
                <a:lnTo>
                  <a:pt x="137744" y="197713"/>
                </a:lnTo>
                <a:lnTo>
                  <a:pt x="137744" y="201790"/>
                </a:lnTo>
                <a:lnTo>
                  <a:pt x="137744" y="202653"/>
                </a:lnTo>
                <a:lnTo>
                  <a:pt x="138607" y="203962"/>
                </a:lnTo>
                <a:lnTo>
                  <a:pt x="140347" y="205714"/>
                </a:lnTo>
                <a:lnTo>
                  <a:pt x="150520" y="205714"/>
                </a:lnTo>
                <a:lnTo>
                  <a:pt x="152844" y="205422"/>
                </a:lnTo>
                <a:lnTo>
                  <a:pt x="154012" y="204254"/>
                </a:lnTo>
                <a:lnTo>
                  <a:pt x="155168" y="201066"/>
                </a:lnTo>
                <a:lnTo>
                  <a:pt x="158661" y="189433"/>
                </a:lnTo>
                <a:lnTo>
                  <a:pt x="161124" y="183337"/>
                </a:lnTo>
                <a:lnTo>
                  <a:pt x="167525" y="170548"/>
                </a:lnTo>
                <a:lnTo>
                  <a:pt x="171881" y="164592"/>
                </a:lnTo>
                <a:lnTo>
                  <a:pt x="182918" y="153555"/>
                </a:lnTo>
                <a:lnTo>
                  <a:pt x="189026" y="150799"/>
                </a:lnTo>
                <a:lnTo>
                  <a:pt x="199478" y="150799"/>
                </a:lnTo>
                <a:lnTo>
                  <a:pt x="201079" y="151371"/>
                </a:lnTo>
                <a:lnTo>
                  <a:pt x="203403" y="153695"/>
                </a:lnTo>
                <a:lnTo>
                  <a:pt x="203987" y="154724"/>
                </a:lnTo>
                <a:lnTo>
                  <a:pt x="203987" y="160820"/>
                </a:lnTo>
                <a:lnTo>
                  <a:pt x="203034" y="168960"/>
                </a:lnTo>
                <a:lnTo>
                  <a:pt x="200177" y="179882"/>
                </a:lnTo>
                <a:lnTo>
                  <a:pt x="195402" y="194462"/>
                </a:lnTo>
                <a:lnTo>
                  <a:pt x="188734" y="212686"/>
                </a:lnTo>
                <a:lnTo>
                  <a:pt x="182054" y="231775"/>
                </a:lnTo>
                <a:lnTo>
                  <a:pt x="177292" y="248970"/>
                </a:lnTo>
                <a:lnTo>
                  <a:pt x="174434" y="264248"/>
                </a:lnTo>
                <a:lnTo>
                  <a:pt x="173482" y="277622"/>
                </a:lnTo>
                <a:lnTo>
                  <a:pt x="173621" y="289102"/>
                </a:lnTo>
                <a:lnTo>
                  <a:pt x="193967" y="322072"/>
                </a:lnTo>
                <a:lnTo>
                  <a:pt x="229260" y="331660"/>
                </a:lnTo>
                <a:lnTo>
                  <a:pt x="234784" y="331660"/>
                </a:lnTo>
                <a:lnTo>
                  <a:pt x="268490" y="317715"/>
                </a:lnTo>
                <a:lnTo>
                  <a:pt x="268490" y="319747"/>
                </a:lnTo>
                <a:lnTo>
                  <a:pt x="251358" y="362280"/>
                </a:lnTo>
                <a:lnTo>
                  <a:pt x="223494" y="392684"/>
                </a:lnTo>
                <a:lnTo>
                  <a:pt x="203263" y="399656"/>
                </a:lnTo>
                <a:lnTo>
                  <a:pt x="189890" y="399656"/>
                </a:lnTo>
                <a:lnTo>
                  <a:pt x="184950" y="398640"/>
                </a:lnTo>
                <a:lnTo>
                  <a:pt x="175069" y="394576"/>
                </a:lnTo>
                <a:lnTo>
                  <a:pt x="172313" y="392823"/>
                </a:lnTo>
                <a:lnTo>
                  <a:pt x="171729" y="391375"/>
                </a:lnTo>
                <a:lnTo>
                  <a:pt x="173037" y="390944"/>
                </a:lnTo>
                <a:lnTo>
                  <a:pt x="173621" y="390944"/>
                </a:lnTo>
                <a:lnTo>
                  <a:pt x="181902" y="387311"/>
                </a:lnTo>
                <a:lnTo>
                  <a:pt x="183172" y="347624"/>
                </a:lnTo>
                <a:lnTo>
                  <a:pt x="148348" y="366090"/>
                </a:lnTo>
                <a:lnTo>
                  <a:pt x="147332" y="371475"/>
                </a:lnTo>
                <a:lnTo>
                  <a:pt x="147332" y="377863"/>
                </a:lnTo>
                <a:lnTo>
                  <a:pt x="169849" y="410819"/>
                </a:lnTo>
                <a:lnTo>
                  <a:pt x="196570" y="416217"/>
                </a:lnTo>
                <a:lnTo>
                  <a:pt x="211607" y="414693"/>
                </a:lnTo>
                <a:lnTo>
                  <a:pt x="256717" y="394423"/>
                </a:lnTo>
                <a:lnTo>
                  <a:pt x="291782" y="354050"/>
                </a:lnTo>
                <a:lnTo>
                  <a:pt x="306628" y="309219"/>
                </a:lnTo>
                <a:lnTo>
                  <a:pt x="332740" y="204838"/>
                </a:lnTo>
                <a:lnTo>
                  <a:pt x="343420" y="159080"/>
                </a:lnTo>
                <a:lnTo>
                  <a:pt x="345046" y="150063"/>
                </a:lnTo>
                <a:close/>
              </a:path>
              <a:path w="474345" h="436245">
                <a:moveTo>
                  <a:pt x="473760" y="217919"/>
                </a:moveTo>
                <a:lnTo>
                  <a:pt x="469074" y="159296"/>
                </a:lnTo>
                <a:lnTo>
                  <a:pt x="455015" y="102857"/>
                </a:lnTo>
                <a:lnTo>
                  <a:pt x="430720" y="52082"/>
                </a:lnTo>
                <a:lnTo>
                  <a:pt x="395300" y="10452"/>
                </a:lnTo>
                <a:lnTo>
                  <a:pt x="383108" y="0"/>
                </a:lnTo>
                <a:lnTo>
                  <a:pt x="373519" y="0"/>
                </a:lnTo>
                <a:lnTo>
                  <a:pt x="371767" y="431"/>
                </a:lnTo>
                <a:lnTo>
                  <a:pt x="370319" y="1308"/>
                </a:lnTo>
                <a:lnTo>
                  <a:pt x="369595" y="2908"/>
                </a:lnTo>
                <a:lnTo>
                  <a:pt x="369595" y="5232"/>
                </a:lnTo>
                <a:lnTo>
                  <a:pt x="398703" y="41630"/>
                </a:lnTo>
                <a:lnTo>
                  <a:pt x="417614" y="77698"/>
                </a:lnTo>
                <a:lnTo>
                  <a:pt x="431126" y="119100"/>
                </a:lnTo>
                <a:lnTo>
                  <a:pt x="439242" y="165836"/>
                </a:lnTo>
                <a:lnTo>
                  <a:pt x="441934" y="217919"/>
                </a:lnTo>
                <a:lnTo>
                  <a:pt x="439242" y="269989"/>
                </a:lnTo>
                <a:lnTo>
                  <a:pt x="431126" y="316725"/>
                </a:lnTo>
                <a:lnTo>
                  <a:pt x="417614" y="358127"/>
                </a:lnTo>
                <a:lnTo>
                  <a:pt x="398703" y="394195"/>
                </a:lnTo>
                <a:lnTo>
                  <a:pt x="374383" y="424929"/>
                </a:lnTo>
                <a:lnTo>
                  <a:pt x="369595" y="430593"/>
                </a:lnTo>
                <a:lnTo>
                  <a:pt x="369887" y="432346"/>
                </a:lnTo>
                <a:lnTo>
                  <a:pt x="370319" y="433654"/>
                </a:lnTo>
                <a:lnTo>
                  <a:pt x="371475" y="435394"/>
                </a:lnTo>
                <a:lnTo>
                  <a:pt x="372211" y="435825"/>
                </a:lnTo>
                <a:lnTo>
                  <a:pt x="383108" y="435825"/>
                </a:lnTo>
                <a:lnTo>
                  <a:pt x="384848" y="434086"/>
                </a:lnTo>
                <a:lnTo>
                  <a:pt x="393420" y="427253"/>
                </a:lnTo>
                <a:lnTo>
                  <a:pt x="423278" y="394347"/>
                </a:lnTo>
                <a:lnTo>
                  <a:pt x="443242" y="359994"/>
                </a:lnTo>
                <a:lnTo>
                  <a:pt x="459371" y="321640"/>
                </a:lnTo>
                <a:lnTo>
                  <a:pt x="469392" y="275005"/>
                </a:lnTo>
                <a:lnTo>
                  <a:pt x="473481" y="232600"/>
                </a:lnTo>
                <a:lnTo>
                  <a:pt x="473760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9092941" y="809021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2692768" y="8722607"/>
            <a:ext cx="944244" cy="436245"/>
          </a:xfrm>
          <a:custGeom>
            <a:avLst/>
            <a:gdLst/>
            <a:ahLst/>
            <a:cxnLst/>
            <a:rect l="l" t="t" r="r" b="b"/>
            <a:pathLst>
              <a:path w="944245" h="436245">
                <a:moveTo>
                  <a:pt x="312928" y="95885"/>
                </a:moveTo>
                <a:lnTo>
                  <a:pt x="293751" y="51866"/>
                </a:lnTo>
                <a:lnTo>
                  <a:pt x="266725" y="36004"/>
                </a:lnTo>
                <a:lnTo>
                  <a:pt x="266725" y="81648"/>
                </a:lnTo>
                <a:lnTo>
                  <a:pt x="266636" y="87172"/>
                </a:lnTo>
                <a:lnTo>
                  <a:pt x="257225" y="132245"/>
                </a:lnTo>
                <a:lnTo>
                  <a:pt x="230555" y="165569"/>
                </a:lnTo>
                <a:lnTo>
                  <a:pt x="173786" y="177787"/>
                </a:lnTo>
                <a:lnTo>
                  <a:pt x="142328" y="177761"/>
                </a:lnTo>
                <a:lnTo>
                  <a:pt x="131292" y="177609"/>
                </a:lnTo>
                <a:lnTo>
                  <a:pt x="124675" y="177330"/>
                </a:lnTo>
                <a:lnTo>
                  <a:pt x="122466" y="176949"/>
                </a:lnTo>
                <a:lnTo>
                  <a:pt x="122961" y="174929"/>
                </a:lnTo>
                <a:lnTo>
                  <a:pt x="124434" y="169329"/>
                </a:lnTo>
                <a:lnTo>
                  <a:pt x="130314" y="147320"/>
                </a:lnTo>
                <a:lnTo>
                  <a:pt x="134213" y="132600"/>
                </a:lnTo>
                <a:lnTo>
                  <a:pt x="138049" y="117678"/>
                </a:lnTo>
                <a:lnTo>
                  <a:pt x="141833" y="102527"/>
                </a:lnTo>
                <a:lnTo>
                  <a:pt x="145567" y="87172"/>
                </a:lnTo>
                <a:lnTo>
                  <a:pt x="148755" y="73952"/>
                </a:lnTo>
                <a:lnTo>
                  <a:pt x="151295" y="63500"/>
                </a:lnTo>
                <a:lnTo>
                  <a:pt x="161696" y="49682"/>
                </a:lnTo>
                <a:lnTo>
                  <a:pt x="161988" y="49974"/>
                </a:lnTo>
                <a:lnTo>
                  <a:pt x="163728" y="49974"/>
                </a:lnTo>
                <a:lnTo>
                  <a:pt x="166928" y="49682"/>
                </a:lnTo>
                <a:lnTo>
                  <a:pt x="170116" y="49403"/>
                </a:lnTo>
                <a:lnTo>
                  <a:pt x="174332" y="49250"/>
                </a:lnTo>
                <a:lnTo>
                  <a:pt x="194818" y="49250"/>
                </a:lnTo>
                <a:lnTo>
                  <a:pt x="238696" y="52451"/>
                </a:lnTo>
                <a:lnTo>
                  <a:pt x="266433" y="78600"/>
                </a:lnTo>
                <a:lnTo>
                  <a:pt x="266725" y="81648"/>
                </a:lnTo>
                <a:lnTo>
                  <a:pt x="266725" y="36004"/>
                </a:lnTo>
                <a:lnTo>
                  <a:pt x="222161" y="29743"/>
                </a:lnTo>
                <a:lnTo>
                  <a:pt x="158648" y="29210"/>
                </a:lnTo>
                <a:lnTo>
                  <a:pt x="95885" y="29425"/>
                </a:lnTo>
                <a:lnTo>
                  <a:pt x="69303" y="44170"/>
                </a:lnTo>
                <a:lnTo>
                  <a:pt x="69303" y="47078"/>
                </a:lnTo>
                <a:lnTo>
                  <a:pt x="70319" y="48526"/>
                </a:lnTo>
                <a:lnTo>
                  <a:pt x="74383" y="49110"/>
                </a:lnTo>
                <a:lnTo>
                  <a:pt x="78892" y="49250"/>
                </a:lnTo>
                <a:lnTo>
                  <a:pt x="85864" y="49250"/>
                </a:lnTo>
                <a:lnTo>
                  <a:pt x="102425" y="49834"/>
                </a:lnTo>
                <a:lnTo>
                  <a:pt x="110705" y="51142"/>
                </a:lnTo>
                <a:lnTo>
                  <a:pt x="110629" y="53606"/>
                </a:lnTo>
                <a:lnTo>
                  <a:pt x="108851" y="63309"/>
                </a:lnTo>
                <a:lnTo>
                  <a:pt x="93789" y="126479"/>
                </a:lnTo>
                <a:lnTo>
                  <a:pt x="81292" y="176466"/>
                </a:lnTo>
                <a:lnTo>
                  <a:pt x="67386" y="231482"/>
                </a:lnTo>
                <a:lnTo>
                  <a:pt x="57746" y="269125"/>
                </a:lnTo>
                <a:lnTo>
                  <a:pt x="40970" y="305523"/>
                </a:lnTo>
                <a:lnTo>
                  <a:pt x="14820" y="306832"/>
                </a:lnTo>
                <a:lnTo>
                  <a:pt x="9296" y="307124"/>
                </a:lnTo>
                <a:lnTo>
                  <a:pt x="0" y="321500"/>
                </a:lnTo>
                <a:lnTo>
                  <a:pt x="0" y="324993"/>
                </a:lnTo>
                <a:lnTo>
                  <a:pt x="2616" y="326440"/>
                </a:lnTo>
                <a:lnTo>
                  <a:pt x="7848" y="326440"/>
                </a:lnTo>
                <a:lnTo>
                  <a:pt x="8712" y="326148"/>
                </a:lnTo>
                <a:lnTo>
                  <a:pt x="13944" y="326009"/>
                </a:lnTo>
                <a:lnTo>
                  <a:pt x="64935" y="326009"/>
                </a:lnTo>
                <a:lnTo>
                  <a:pt x="100241" y="326250"/>
                </a:lnTo>
                <a:lnTo>
                  <a:pt x="123774" y="326872"/>
                </a:lnTo>
                <a:lnTo>
                  <a:pt x="127850" y="326872"/>
                </a:lnTo>
                <a:lnTo>
                  <a:pt x="130175" y="326148"/>
                </a:lnTo>
                <a:lnTo>
                  <a:pt x="130314" y="326009"/>
                </a:lnTo>
                <a:lnTo>
                  <a:pt x="131622" y="324700"/>
                </a:lnTo>
                <a:lnTo>
                  <a:pt x="133654" y="320624"/>
                </a:lnTo>
                <a:lnTo>
                  <a:pt x="134670" y="316268"/>
                </a:lnTo>
                <a:lnTo>
                  <a:pt x="134670" y="311035"/>
                </a:lnTo>
                <a:lnTo>
                  <a:pt x="133807" y="309448"/>
                </a:lnTo>
                <a:lnTo>
                  <a:pt x="132054" y="306832"/>
                </a:lnTo>
                <a:lnTo>
                  <a:pt x="118541" y="306832"/>
                </a:lnTo>
                <a:lnTo>
                  <a:pt x="114287" y="306247"/>
                </a:lnTo>
                <a:lnTo>
                  <a:pt x="112153" y="305955"/>
                </a:lnTo>
                <a:lnTo>
                  <a:pt x="107365" y="305663"/>
                </a:lnTo>
                <a:lnTo>
                  <a:pt x="100965" y="306247"/>
                </a:lnTo>
                <a:lnTo>
                  <a:pt x="98501" y="305955"/>
                </a:lnTo>
                <a:lnTo>
                  <a:pt x="93268" y="301167"/>
                </a:lnTo>
                <a:lnTo>
                  <a:pt x="94081" y="296672"/>
                </a:lnTo>
                <a:lnTo>
                  <a:pt x="96532" y="286232"/>
                </a:lnTo>
                <a:lnTo>
                  <a:pt x="100622" y="269862"/>
                </a:lnTo>
                <a:lnTo>
                  <a:pt x="106349" y="247561"/>
                </a:lnTo>
                <a:lnTo>
                  <a:pt x="119418" y="195694"/>
                </a:lnTo>
                <a:lnTo>
                  <a:pt x="160820" y="195694"/>
                </a:lnTo>
                <a:lnTo>
                  <a:pt x="202577" y="195033"/>
                </a:lnTo>
                <a:lnTo>
                  <a:pt x="249732" y="181521"/>
                </a:lnTo>
                <a:lnTo>
                  <a:pt x="284162" y="157340"/>
                </a:lnTo>
                <a:lnTo>
                  <a:pt x="311124" y="112306"/>
                </a:lnTo>
                <a:lnTo>
                  <a:pt x="312928" y="95885"/>
                </a:lnTo>
                <a:close/>
              </a:path>
              <a:path w="944245" h="436245">
                <a:moveTo>
                  <a:pt x="458063" y="1308"/>
                </a:moveTo>
                <a:lnTo>
                  <a:pt x="456031" y="0"/>
                </a:lnTo>
                <a:lnTo>
                  <a:pt x="444563" y="0"/>
                </a:lnTo>
                <a:lnTo>
                  <a:pt x="438746" y="4356"/>
                </a:lnTo>
                <a:lnTo>
                  <a:pt x="435114" y="7416"/>
                </a:lnTo>
                <a:lnTo>
                  <a:pt x="432206" y="10896"/>
                </a:lnTo>
                <a:lnTo>
                  <a:pt x="419277" y="23977"/>
                </a:lnTo>
                <a:lnTo>
                  <a:pt x="384416" y="75844"/>
                </a:lnTo>
                <a:lnTo>
                  <a:pt x="368287" y="114185"/>
                </a:lnTo>
                <a:lnTo>
                  <a:pt x="358267" y="160820"/>
                </a:lnTo>
                <a:lnTo>
                  <a:pt x="354177" y="203073"/>
                </a:lnTo>
                <a:lnTo>
                  <a:pt x="353910" y="217919"/>
                </a:lnTo>
                <a:lnTo>
                  <a:pt x="355079" y="247497"/>
                </a:lnTo>
                <a:lnTo>
                  <a:pt x="364451" y="305028"/>
                </a:lnTo>
                <a:lnTo>
                  <a:pt x="383400" y="359511"/>
                </a:lnTo>
                <a:lnTo>
                  <a:pt x="413258" y="405701"/>
                </a:lnTo>
                <a:lnTo>
                  <a:pt x="444563" y="435838"/>
                </a:lnTo>
                <a:lnTo>
                  <a:pt x="455891" y="435838"/>
                </a:lnTo>
                <a:lnTo>
                  <a:pt x="458063" y="434530"/>
                </a:lnTo>
                <a:lnTo>
                  <a:pt x="458063" y="431622"/>
                </a:lnTo>
                <a:lnTo>
                  <a:pt x="446735" y="418045"/>
                </a:lnTo>
                <a:lnTo>
                  <a:pt x="432358" y="399656"/>
                </a:lnTo>
                <a:lnTo>
                  <a:pt x="410997" y="362178"/>
                </a:lnTo>
                <a:lnTo>
                  <a:pt x="397027" y="319443"/>
                </a:lnTo>
                <a:lnTo>
                  <a:pt x="387578" y="261937"/>
                </a:lnTo>
                <a:lnTo>
                  <a:pt x="385724" y="217919"/>
                </a:lnTo>
                <a:lnTo>
                  <a:pt x="386181" y="195338"/>
                </a:lnTo>
                <a:lnTo>
                  <a:pt x="389890" y="153276"/>
                </a:lnTo>
                <a:lnTo>
                  <a:pt x="397052" y="115824"/>
                </a:lnTo>
                <a:lnTo>
                  <a:pt x="411429" y="73660"/>
                </a:lnTo>
                <a:lnTo>
                  <a:pt x="432790" y="36182"/>
                </a:lnTo>
                <a:lnTo>
                  <a:pt x="455599" y="7848"/>
                </a:lnTo>
                <a:lnTo>
                  <a:pt x="458063" y="4800"/>
                </a:lnTo>
                <a:lnTo>
                  <a:pt x="458063" y="1308"/>
                </a:lnTo>
                <a:close/>
              </a:path>
              <a:path w="944245" h="436245">
                <a:moveTo>
                  <a:pt x="815873" y="33274"/>
                </a:moveTo>
                <a:lnTo>
                  <a:pt x="814857" y="31673"/>
                </a:lnTo>
                <a:lnTo>
                  <a:pt x="812825" y="30518"/>
                </a:lnTo>
                <a:lnTo>
                  <a:pt x="571373" y="30518"/>
                </a:lnTo>
                <a:lnTo>
                  <a:pt x="566140" y="46494"/>
                </a:lnTo>
                <a:lnTo>
                  <a:pt x="566140" y="47650"/>
                </a:lnTo>
                <a:lnTo>
                  <a:pt x="567016" y="48818"/>
                </a:lnTo>
                <a:lnTo>
                  <a:pt x="568756" y="50558"/>
                </a:lnTo>
                <a:lnTo>
                  <a:pt x="582269" y="50558"/>
                </a:lnTo>
                <a:lnTo>
                  <a:pt x="595337" y="51142"/>
                </a:lnTo>
                <a:lnTo>
                  <a:pt x="603046" y="51866"/>
                </a:lnTo>
                <a:lnTo>
                  <a:pt x="605370" y="52743"/>
                </a:lnTo>
                <a:lnTo>
                  <a:pt x="606526" y="52743"/>
                </a:lnTo>
                <a:lnTo>
                  <a:pt x="607110" y="53759"/>
                </a:lnTo>
                <a:lnTo>
                  <a:pt x="607072" y="55930"/>
                </a:lnTo>
                <a:lnTo>
                  <a:pt x="563384" y="230581"/>
                </a:lnTo>
                <a:lnTo>
                  <a:pt x="553834" y="268579"/>
                </a:lnTo>
                <a:lnTo>
                  <a:pt x="541439" y="304647"/>
                </a:lnTo>
                <a:lnTo>
                  <a:pt x="511225" y="306832"/>
                </a:lnTo>
                <a:lnTo>
                  <a:pt x="505701" y="307124"/>
                </a:lnTo>
                <a:lnTo>
                  <a:pt x="496404" y="321500"/>
                </a:lnTo>
                <a:lnTo>
                  <a:pt x="496404" y="322084"/>
                </a:lnTo>
                <a:lnTo>
                  <a:pt x="499186" y="324180"/>
                </a:lnTo>
                <a:lnTo>
                  <a:pt x="507517" y="325678"/>
                </a:lnTo>
                <a:lnTo>
                  <a:pt x="521411" y="326580"/>
                </a:lnTo>
                <a:lnTo>
                  <a:pt x="540867" y="326872"/>
                </a:lnTo>
                <a:lnTo>
                  <a:pt x="623239" y="326872"/>
                </a:lnTo>
                <a:lnTo>
                  <a:pt x="739597" y="326390"/>
                </a:lnTo>
                <a:lnTo>
                  <a:pt x="747877" y="326009"/>
                </a:lnTo>
                <a:lnTo>
                  <a:pt x="751700" y="318135"/>
                </a:lnTo>
                <a:lnTo>
                  <a:pt x="756577" y="306832"/>
                </a:lnTo>
                <a:lnTo>
                  <a:pt x="760958" y="296697"/>
                </a:lnTo>
                <a:lnTo>
                  <a:pt x="775665" y="261696"/>
                </a:lnTo>
                <a:lnTo>
                  <a:pt x="795820" y="213118"/>
                </a:lnTo>
                <a:lnTo>
                  <a:pt x="795820" y="209346"/>
                </a:lnTo>
                <a:lnTo>
                  <a:pt x="792911" y="207454"/>
                </a:lnTo>
                <a:lnTo>
                  <a:pt x="784783" y="207454"/>
                </a:lnTo>
                <a:lnTo>
                  <a:pt x="766597" y="237236"/>
                </a:lnTo>
                <a:lnTo>
                  <a:pt x="758672" y="252895"/>
                </a:lnTo>
                <a:lnTo>
                  <a:pt x="736523" y="283946"/>
                </a:lnTo>
                <a:lnTo>
                  <a:pt x="702119" y="302437"/>
                </a:lnTo>
                <a:lnTo>
                  <a:pt x="662457" y="306616"/>
                </a:lnTo>
                <a:lnTo>
                  <a:pt x="628459" y="306832"/>
                </a:lnTo>
                <a:lnTo>
                  <a:pt x="593598" y="305955"/>
                </a:lnTo>
                <a:lnTo>
                  <a:pt x="590397" y="305955"/>
                </a:lnTo>
                <a:lnTo>
                  <a:pt x="588797" y="305371"/>
                </a:lnTo>
                <a:lnTo>
                  <a:pt x="588822" y="304101"/>
                </a:lnTo>
                <a:lnTo>
                  <a:pt x="589724" y="299745"/>
                </a:lnTo>
                <a:lnTo>
                  <a:pt x="603618" y="243192"/>
                </a:lnTo>
                <a:lnTo>
                  <a:pt x="614845" y="198526"/>
                </a:lnTo>
                <a:lnTo>
                  <a:pt x="618871" y="183057"/>
                </a:lnTo>
                <a:lnTo>
                  <a:pt x="641540" y="183057"/>
                </a:lnTo>
                <a:lnTo>
                  <a:pt x="683818" y="186105"/>
                </a:lnTo>
                <a:lnTo>
                  <a:pt x="692962" y="193662"/>
                </a:lnTo>
                <a:lnTo>
                  <a:pt x="692861" y="207746"/>
                </a:lnTo>
                <a:lnTo>
                  <a:pt x="692238" y="212102"/>
                </a:lnTo>
                <a:lnTo>
                  <a:pt x="689330" y="223735"/>
                </a:lnTo>
                <a:lnTo>
                  <a:pt x="688606" y="227215"/>
                </a:lnTo>
                <a:lnTo>
                  <a:pt x="688606" y="232156"/>
                </a:lnTo>
                <a:lnTo>
                  <a:pt x="691515" y="234048"/>
                </a:lnTo>
                <a:lnTo>
                  <a:pt x="701103" y="234048"/>
                </a:lnTo>
                <a:lnTo>
                  <a:pt x="703427" y="233603"/>
                </a:lnTo>
                <a:lnTo>
                  <a:pt x="717689" y="183057"/>
                </a:lnTo>
                <a:lnTo>
                  <a:pt x="722718" y="163004"/>
                </a:lnTo>
                <a:lnTo>
                  <a:pt x="734364" y="116370"/>
                </a:lnTo>
                <a:lnTo>
                  <a:pt x="734085" y="116370"/>
                </a:lnTo>
                <a:lnTo>
                  <a:pt x="733640" y="115785"/>
                </a:lnTo>
                <a:lnTo>
                  <a:pt x="732193" y="112877"/>
                </a:lnTo>
                <a:lnTo>
                  <a:pt x="730745" y="112153"/>
                </a:lnTo>
                <a:lnTo>
                  <a:pt x="730008" y="112014"/>
                </a:lnTo>
                <a:lnTo>
                  <a:pt x="725652" y="112014"/>
                </a:lnTo>
                <a:lnTo>
                  <a:pt x="715632" y="121170"/>
                </a:lnTo>
                <a:lnTo>
                  <a:pt x="711161" y="134099"/>
                </a:lnTo>
                <a:lnTo>
                  <a:pt x="680656" y="161366"/>
                </a:lnTo>
                <a:lnTo>
                  <a:pt x="656361" y="163004"/>
                </a:lnTo>
                <a:lnTo>
                  <a:pt x="637755" y="163004"/>
                </a:lnTo>
                <a:lnTo>
                  <a:pt x="630783" y="162864"/>
                </a:lnTo>
                <a:lnTo>
                  <a:pt x="624103" y="162572"/>
                </a:lnTo>
                <a:lnTo>
                  <a:pt x="625005" y="159321"/>
                </a:lnTo>
                <a:lnTo>
                  <a:pt x="627697" y="148844"/>
                </a:lnTo>
                <a:lnTo>
                  <a:pt x="631405" y="134162"/>
                </a:lnTo>
                <a:lnTo>
                  <a:pt x="647534" y="69850"/>
                </a:lnTo>
                <a:lnTo>
                  <a:pt x="650125" y="59626"/>
                </a:lnTo>
                <a:lnTo>
                  <a:pt x="694270" y="50558"/>
                </a:lnTo>
                <a:lnTo>
                  <a:pt x="714756" y="50558"/>
                </a:lnTo>
                <a:lnTo>
                  <a:pt x="756450" y="53035"/>
                </a:lnTo>
                <a:lnTo>
                  <a:pt x="788708" y="80772"/>
                </a:lnTo>
                <a:lnTo>
                  <a:pt x="789724" y="88036"/>
                </a:lnTo>
                <a:lnTo>
                  <a:pt x="789724" y="104889"/>
                </a:lnTo>
                <a:lnTo>
                  <a:pt x="789305" y="112014"/>
                </a:lnTo>
                <a:lnTo>
                  <a:pt x="789228" y="112877"/>
                </a:lnTo>
                <a:lnTo>
                  <a:pt x="787222" y="128574"/>
                </a:lnTo>
                <a:lnTo>
                  <a:pt x="787260" y="132054"/>
                </a:lnTo>
                <a:lnTo>
                  <a:pt x="788123" y="133654"/>
                </a:lnTo>
                <a:lnTo>
                  <a:pt x="790155" y="135115"/>
                </a:lnTo>
                <a:lnTo>
                  <a:pt x="800620" y="135115"/>
                </a:lnTo>
                <a:lnTo>
                  <a:pt x="810209" y="84124"/>
                </a:lnTo>
                <a:lnTo>
                  <a:pt x="815467" y="39662"/>
                </a:lnTo>
                <a:lnTo>
                  <a:pt x="815873" y="35306"/>
                </a:lnTo>
                <a:lnTo>
                  <a:pt x="815873" y="33274"/>
                </a:lnTo>
                <a:close/>
              </a:path>
              <a:path w="944245" h="436245">
                <a:moveTo>
                  <a:pt x="944003" y="217919"/>
                </a:moveTo>
                <a:lnTo>
                  <a:pt x="939317" y="159296"/>
                </a:lnTo>
                <a:lnTo>
                  <a:pt x="925258" y="102857"/>
                </a:lnTo>
                <a:lnTo>
                  <a:pt x="900963" y="52082"/>
                </a:lnTo>
                <a:lnTo>
                  <a:pt x="865555" y="10464"/>
                </a:lnTo>
                <a:lnTo>
                  <a:pt x="853351" y="0"/>
                </a:lnTo>
                <a:lnTo>
                  <a:pt x="843762" y="0"/>
                </a:lnTo>
                <a:lnTo>
                  <a:pt x="842022" y="444"/>
                </a:lnTo>
                <a:lnTo>
                  <a:pt x="840562" y="1308"/>
                </a:lnTo>
                <a:lnTo>
                  <a:pt x="839838" y="2908"/>
                </a:lnTo>
                <a:lnTo>
                  <a:pt x="839838" y="5232"/>
                </a:lnTo>
                <a:lnTo>
                  <a:pt x="868959" y="41630"/>
                </a:lnTo>
                <a:lnTo>
                  <a:pt x="887869" y="77698"/>
                </a:lnTo>
                <a:lnTo>
                  <a:pt x="901382" y="119113"/>
                </a:lnTo>
                <a:lnTo>
                  <a:pt x="909485" y="165849"/>
                </a:lnTo>
                <a:lnTo>
                  <a:pt x="912190" y="217919"/>
                </a:lnTo>
                <a:lnTo>
                  <a:pt x="909485" y="269989"/>
                </a:lnTo>
                <a:lnTo>
                  <a:pt x="901382" y="316725"/>
                </a:lnTo>
                <a:lnTo>
                  <a:pt x="887869" y="358140"/>
                </a:lnTo>
                <a:lnTo>
                  <a:pt x="868959" y="394208"/>
                </a:lnTo>
                <a:lnTo>
                  <a:pt x="844638" y="424942"/>
                </a:lnTo>
                <a:lnTo>
                  <a:pt x="839838" y="430606"/>
                </a:lnTo>
                <a:lnTo>
                  <a:pt x="840130" y="432346"/>
                </a:lnTo>
                <a:lnTo>
                  <a:pt x="840562" y="433654"/>
                </a:lnTo>
                <a:lnTo>
                  <a:pt x="841730" y="435394"/>
                </a:lnTo>
                <a:lnTo>
                  <a:pt x="842454" y="435838"/>
                </a:lnTo>
                <a:lnTo>
                  <a:pt x="853351" y="435838"/>
                </a:lnTo>
                <a:lnTo>
                  <a:pt x="855091" y="434086"/>
                </a:lnTo>
                <a:lnTo>
                  <a:pt x="863663" y="427266"/>
                </a:lnTo>
                <a:lnTo>
                  <a:pt x="893533" y="394347"/>
                </a:lnTo>
                <a:lnTo>
                  <a:pt x="913498" y="359994"/>
                </a:lnTo>
                <a:lnTo>
                  <a:pt x="929627" y="321652"/>
                </a:lnTo>
                <a:lnTo>
                  <a:pt x="939647" y="275018"/>
                </a:lnTo>
                <a:lnTo>
                  <a:pt x="943737" y="232600"/>
                </a:lnTo>
                <a:lnTo>
                  <a:pt x="944003" y="2179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2702347" y="9381581"/>
            <a:ext cx="290830" cy="300355"/>
          </a:xfrm>
          <a:custGeom>
            <a:avLst/>
            <a:gdLst/>
            <a:ahLst/>
            <a:cxnLst/>
            <a:rect l="l" t="t" r="r" b="b"/>
            <a:pathLst>
              <a:path w="290830" h="300354">
                <a:moveTo>
                  <a:pt x="146003" y="300287"/>
                </a:moveTo>
                <a:lnTo>
                  <a:pt x="6973" y="300287"/>
                </a:lnTo>
                <a:lnTo>
                  <a:pt x="3486" y="299125"/>
                </a:lnTo>
                <a:lnTo>
                  <a:pt x="1162" y="296800"/>
                </a:lnTo>
                <a:lnTo>
                  <a:pt x="0" y="293314"/>
                </a:lnTo>
                <a:lnTo>
                  <a:pt x="0" y="149489"/>
                </a:lnTo>
                <a:lnTo>
                  <a:pt x="435" y="5665"/>
                </a:lnTo>
                <a:lnTo>
                  <a:pt x="285033" y="0"/>
                </a:lnTo>
                <a:lnTo>
                  <a:pt x="287938" y="2324"/>
                </a:lnTo>
                <a:lnTo>
                  <a:pt x="289827" y="4503"/>
                </a:lnTo>
                <a:lnTo>
                  <a:pt x="290699" y="6537"/>
                </a:lnTo>
                <a:lnTo>
                  <a:pt x="290699" y="17433"/>
                </a:lnTo>
                <a:lnTo>
                  <a:pt x="17433" y="17433"/>
                </a:lnTo>
                <a:lnTo>
                  <a:pt x="17433" y="282854"/>
                </a:lnTo>
                <a:lnTo>
                  <a:pt x="290699" y="282854"/>
                </a:lnTo>
                <a:lnTo>
                  <a:pt x="290699" y="293749"/>
                </a:lnTo>
                <a:lnTo>
                  <a:pt x="289827" y="295202"/>
                </a:lnTo>
                <a:lnTo>
                  <a:pt x="287938" y="297236"/>
                </a:lnTo>
                <a:lnTo>
                  <a:pt x="285033" y="299851"/>
                </a:lnTo>
                <a:lnTo>
                  <a:pt x="146003" y="300287"/>
                </a:lnTo>
                <a:close/>
              </a:path>
              <a:path w="290830" h="300354">
                <a:moveTo>
                  <a:pt x="290699" y="282854"/>
                </a:moveTo>
                <a:lnTo>
                  <a:pt x="273265" y="282854"/>
                </a:lnTo>
                <a:lnTo>
                  <a:pt x="273265" y="17433"/>
                </a:lnTo>
                <a:lnTo>
                  <a:pt x="290699" y="17433"/>
                </a:lnTo>
                <a:lnTo>
                  <a:pt x="290699" y="282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2" name="object 192"/>
          <p:cNvGrpSpPr/>
          <p:nvPr/>
        </p:nvGrpSpPr>
        <p:grpSpPr>
          <a:xfrm>
            <a:off x="3163025" y="9379401"/>
            <a:ext cx="445770" cy="307340"/>
            <a:chOff x="3163025" y="9379401"/>
            <a:chExt cx="445770" cy="307340"/>
          </a:xfrm>
        </p:grpSpPr>
        <p:sp>
          <p:nvSpPr>
            <p:cNvPr id="193" name="object 193"/>
            <p:cNvSpPr/>
            <p:nvPr/>
          </p:nvSpPr>
          <p:spPr>
            <a:xfrm>
              <a:off x="3163025" y="9379401"/>
              <a:ext cx="193675" cy="302895"/>
            </a:xfrm>
            <a:custGeom>
              <a:avLst/>
              <a:gdLst/>
              <a:ahLst/>
              <a:cxnLst/>
              <a:rect l="l" t="t" r="r" b="b"/>
              <a:pathLst>
                <a:path w="193675" h="302895">
                  <a:moveTo>
                    <a:pt x="97190" y="302466"/>
                  </a:moveTo>
                  <a:lnTo>
                    <a:pt x="6101" y="302466"/>
                  </a:lnTo>
                  <a:lnTo>
                    <a:pt x="2033" y="300432"/>
                  </a:lnTo>
                  <a:lnTo>
                    <a:pt x="0" y="297527"/>
                  </a:lnTo>
                  <a:lnTo>
                    <a:pt x="0" y="289972"/>
                  </a:lnTo>
                  <a:lnTo>
                    <a:pt x="2033" y="287067"/>
                  </a:lnTo>
                  <a:lnTo>
                    <a:pt x="6101" y="285033"/>
                  </a:lnTo>
                  <a:lnTo>
                    <a:pt x="176075" y="285033"/>
                  </a:lnTo>
                  <a:lnTo>
                    <a:pt x="176075" y="159949"/>
                  </a:lnTo>
                  <a:lnTo>
                    <a:pt x="12203" y="159949"/>
                  </a:lnTo>
                  <a:lnTo>
                    <a:pt x="8135" y="157916"/>
                  </a:lnTo>
                  <a:lnTo>
                    <a:pt x="6101" y="155010"/>
                  </a:lnTo>
                  <a:lnTo>
                    <a:pt x="6101" y="147456"/>
                  </a:lnTo>
                  <a:lnTo>
                    <a:pt x="8135" y="144550"/>
                  </a:lnTo>
                  <a:lnTo>
                    <a:pt x="12203" y="142516"/>
                  </a:lnTo>
                  <a:lnTo>
                    <a:pt x="176075" y="142516"/>
                  </a:lnTo>
                  <a:lnTo>
                    <a:pt x="176075" y="17433"/>
                  </a:lnTo>
                  <a:lnTo>
                    <a:pt x="6101" y="17433"/>
                  </a:lnTo>
                  <a:lnTo>
                    <a:pt x="2033" y="15399"/>
                  </a:lnTo>
                  <a:lnTo>
                    <a:pt x="0" y="12493"/>
                  </a:lnTo>
                  <a:lnTo>
                    <a:pt x="0" y="4939"/>
                  </a:lnTo>
                  <a:lnTo>
                    <a:pt x="2033" y="2033"/>
                  </a:lnTo>
                  <a:lnTo>
                    <a:pt x="6101" y="0"/>
                  </a:lnTo>
                  <a:lnTo>
                    <a:pt x="187843" y="0"/>
                  </a:lnTo>
                  <a:lnTo>
                    <a:pt x="190748" y="2324"/>
                  </a:lnTo>
                  <a:lnTo>
                    <a:pt x="192637" y="4503"/>
                  </a:lnTo>
                  <a:lnTo>
                    <a:pt x="193508" y="6537"/>
                  </a:lnTo>
                  <a:lnTo>
                    <a:pt x="193508" y="295929"/>
                  </a:lnTo>
                  <a:lnTo>
                    <a:pt x="192637" y="297381"/>
                  </a:lnTo>
                  <a:lnTo>
                    <a:pt x="190748" y="299415"/>
                  </a:lnTo>
                  <a:lnTo>
                    <a:pt x="187843" y="302030"/>
                  </a:lnTo>
                  <a:lnTo>
                    <a:pt x="97190" y="30246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4" name="object 19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396186" y="9489231"/>
              <a:ext cx="212249" cy="197431"/>
            </a:xfrm>
            <a:prstGeom prst="rect">
              <a:avLst/>
            </a:prstGeom>
          </p:spPr>
        </p:pic>
      </p:grpSp>
      <p:sp>
        <p:nvSpPr>
          <p:cNvPr id="195" name="object 195"/>
          <p:cNvSpPr/>
          <p:nvPr/>
        </p:nvSpPr>
        <p:spPr>
          <a:xfrm>
            <a:off x="3773629" y="9374607"/>
            <a:ext cx="309880" cy="316865"/>
          </a:xfrm>
          <a:custGeom>
            <a:avLst/>
            <a:gdLst/>
            <a:ahLst/>
            <a:cxnLst/>
            <a:rect l="l" t="t" r="r" b="b"/>
            <a:pathLst>
              <a:path w="309879" h="316865">
                <a:moveTo>
                  <a:pt x="118545" y="316848"/>
                </a:moveTo>
                <a:lnTo>
                  <a:pt x="70822" y="308459"/>
                </a:lnTo>
                <a:lnTo>
                  <a:pt x="33123" y="283289"/>
                </a:lnTo>
                <a:lnTo>
                  <a:pt x="8498" y="245045"/>
                </a:lnTo>
                <a:lnTo>
                  <a:pt x="0" y="197431"/>
                </a:lnTo>
                <a:lnTo>
                  <a:pt x="1825" y="172616"/>
                </a:lnTo>
                <a:lnTo>
                  <a:pt x="16425" y="124456"/>
                </a:lnTo>
                <a:lnTo>
                  <a:pt x="44754" y="79212"/>
                </a:lnTo>
                <a:lnTo>
                  <a:pt x="81582" y="42602"/>
                </a:lnTo>
                <a:lnTo>
                  <a:pt x="125083" y="16044"/>
                </a:lnTo>
                <a:lnTo>
                  <a:pt x="169538" y="2315"/>
                </a:lnTo>
                <a:lnTo>
                  <a:pt x="191765" y="435"/>
                </a:lnTo>
                <a:lnTo>
                  <a:pt x="210370" y="1825"/>
                </a:lnTo>
                <a:lnTo>
                  <a:pt x="254089" y="22663"/>
                </a:lnTo>
                <a:lnTo>
                  <a:pt x="264549" y="35738"/>
                </a:lnTo>
                <a:lnTo>
                  <a:pt x="265420" y="35738"/>
                </a:lnTo>
                <a:lnTo>
                  <a:pt x="269343" y="31960"/>
                </a:lnTo>
                <a:lnTo>
                  <a:pt x="276316" y="24406"/>
                </a:lnTo>
                <a:lnTo>
                  <a:pt x="280529" y="20629"/>
                </a:lnTo>
                <a:lnTo>
                  <a:pt x="293604" y="7409"/>
                </a:lnTo>
                <a:lnTo>
                  <a:pt x="294185" y="6537"/>
                </a:lnTo>
                <a:lnTo>
                  <a:pt x="300723" y="0"/>
                </a:lnTo>
                <a:lnTo>
                  <a:pt x="307405" y="0"/>
                </a:lnTo>
                <a:lnTo>
                  <a:pt x="309439" y="1016"/>
                </a:lnTo>
                <a:lnTo>
                  <a:pt x="309439" y="3050"/>
                </a:lnTo>
                <a:lnTo>
                  <a:pt x="305953" y="18849"/>
                </a:lnTo>
                <a:lnTo>
                  <a:pt x="295493" y="62759"/>
                </a:lnTo>
                <a:lnTo>
                  <a:pt x="279803" y="123775"/>
                </a:lnTo>
                <a:lnTo>
                  <a:pt x="269779" y="127262"/>
                </a:lnTo>
                <a:lnTo>
                  <a:pt x="262805" y="127262"/>
                </a:lnTo>
                <a:lnTo>
                  <a:pt x="261062" y="125519"/>
                </a:lnTo>
                <a:lnTo>
                  <a:pt x="260190" y="124211"/>
                </a:lnTo>
                <a:lnTo>
                  <a:pt x="261207" y="115640"/>
                </a:lnTo>
                <a:lnTo>
                  <a:pt x="261788" y="107504"/>
                </a:lnTo>
                <a:lnTo>
                  <a:pt x="258447" y="68643"/>
                </a:lnTo>
                <a:lnTo>
                  <a:pt x="239788" y="33450"/>
                </a:lnTo>
                <a:lnTo>
                  <a:pt x="200482" y="20048"/>
                </a:lnTo>
                <a:lnTo>
                  <a:pt x="195252" y="20048"/>
                </a:lnTo>
                <a:lnTo>
                  <a:pt x="153494" y="29418"/>
                </a:lnTo>
                <a:lnTo>
                  <a:pt x="113615" y="53934"/>
                </a:lnTo>
                <a:lnTo>
                  <a:pt x="86566" y="82453"/>
                </a:lnTo>
                <a:lnTo>
                  <a:pt x="65619" y="122795"/>
                </a:lnTo>
                <a:lnTo>
                  <a:pt x="52190" y="163436"/>
                </a:lnTo>
                <a:lnTo>
                  <a:pt x="46198" y="204840"/>
                </a:lnTo>
                <a:lnTo>
                  <a:pt x="46198" y="210942"/>
                </a:lnTo>
                <a:lnTo>
                  <a:pt x="55568" y="255587"/>
                </a:lnTo>
                <a:lnTo>
                  <a:pt x="83842" y="284434"/>
                </a:lnTo>
                <a:lnTo>
                  <a:pt x="125955" y="296510"/>
                </a:lnTo>
                <a:lnTo>
                  <a:pt x="132056" y="296800"/>
                </a:lnTo>
                <a:lnTo>
                  <a:pt x="143578" y="296174"/>
                </a:lnTo>
                <a:lnTo>
                  <a:pt x="184247" y="281410"/>
                </a:lnTo>
                <a:lnTo>
                  <a:pt x="212249" y="223435"/>
                </a:lnTo>
                <a:lnTo>
                  <a:pt x="166051" y="208327"/>
                </a:lnTo>
                <a:lnTo>
                  <a:pt x="164308" y="206583"/>
                </a:lnTo>
                <a:lnTo>
                  <a:pt x="163436" y="205421"/>
                </a:lnTo>
                <a:lnTo>
                  <a:pt x="164308" y="196559"/>
                </a:lnTo>
                <a:lnTo>
                  <a:pt x="165470" y="192782"/>
                </a:lnTo>
                <a:lnTo>
                  <a:pt x="166923" y="190022"/>
                </a:lnTo>
                <a:lnTo>
                  <a:pt x="168666" y="188278"/>
                </a:lnTo>
                <a:lnTo>
                  <a:pt x="176075" y="188278"/>
                </a:lnTo>
                <a:lnTo>
                  <a:pt x="200046" y="188932"/>
                </a:lnTo>
                <a:lnTo>
                  <a:pt x="272684" y="189150"/>
                </a:lnTo>
                <a:lnTo>
                  <a:pt x="277914" y="189005"/>
                </a:lnTo>
                <a:lnTo>
                  <a:pt x="284306" y="188424"/>
                </a:lnTo>
                <a:lnTo>
                  <a:pt x="286050" y="188424"/>
                </a:lnTo>
                <a:lnTo>
                  <a:pt x="286340" y="188714"/>
                </a:lnTo>
                <a:lnTo>
                  <a:pt x="290408" y="188714"/>
                </a:lnTo>
                <a:lnTo>
                  <a:pt x="292442" y="190022"/>
                </a:lnTo>
                <a:lnTo>
                  <a:pt x="292442" y="193218"/>
                </a:lnTo>
                <a:lnTo>
                  <a:pt x="291570" y="198738"/>
                </a:lnTo>
                <a:lnTo>
                  <a:pt x="290117" y="204259"/>
                </a:lnTo>
                <a:lnTo>
                  <a:pt x="288665" y="207310"/>
                </a:lnTo>
                <a:lnTo>
                  <a:pt x="286340" y="208181"/>
                </a:lnTo>
                <a:lnTo>
                  <a:pt x="274863" y="208327"/>
                </a:lnTo>
                <a:lnTo>
                  <a:pt x="268907" y="208762"/>
                </a:lnTo>
                <a:lnTo>
                  <a:pt x="252345" y="235784"/>
                </a:lnTo>
                <a:lnTo>
                  <a:pt x="245808" y="260190"/>
                </a:lnTo>
                <a:lnTo>
                  <a:pt x="234858" y="302602"/>
                </a:lnTo>
                <a:lnTo>
                  <a:pt x="232297" y="306824"/>
                </a:lnTo>
                <a:lnTo>
                  <a:pt x="228520" y="306824"/>
                </a:lnTo>
                <a:lnTo>
                  <a:pt x="224452" y="303919"/>
                </a:lnTo>
                <a:lnTo>
                  <a:pt x="213992" y="292297"/>
                </a:lnTo>
                <a:lnTo>
                  <a:pt x="210651" y="287793"/>
                </a:lnTo>
                <a:lnTo>
                  <a:pt x="209198" y="284597"/>
                </a:lnTo>
                <a:lnTo>
                  <a:pt x="209198" y="284306"/>
                </a:lnTo>
                <a:lnTo>
                  <a:pt x="207745" y="284888"/>
                </a:lnTo>
                <a:lnTo>
                  <a:pt x="205712" y="286776"/>
                </a:lnTo>
                <a:lnTo>
                  <a:pt x="188169" y="299933"/>
                </a:lnTo>
                <a:lnTo>
                  <a:pt x="167794" y="309330"/>
                </a:lnTo>
                <a:lnTo>
                  <a:pt x="144586" y="314969"/>
                </a:lnTo>
                <a:lnTo>
                  <a:pt x="118545" y="3168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96" name="object 196"/>
          <p:cNvGrpSpPr/>
          <p:nvPr/>
        </p:nvGrpSpPr>
        <p:grpSpPr>
          <a:xfrm>
            <a:off x="4135365" y="9354995"/>
            <a:ext cx="356870" cy="436245"/>
            <a:chOff x="4135365" y="9354995"/>
            <a:chExt cx="356870" cy="436245"/>
          </a:xfrm>
        </p:grpSpPr>
        <p:sp>
          <p:nvSpPr>
            <p:cNvPr id="197" name="object 197"/>
            <p:cNvSpPr/>
            <p:nvPr/>
          </p:nvSpPr>
          <p:spPr>
            <a:xfrm>
              <a:off x="4135365" y="9354995"/>
              <a:ext cx="104775" cy="436245"/>
            </a:xfrm>
            <a:custGeom>
              <a:avLst/>
              <a:gdLst/>
              <a:ahLst/>
              <a:cxnLst/>
              <a:rect l="l" t="t" r="r" b="b"/>
              <a:pathLst>
                <a:path w="104775" h="436245">
                  <a:moveTo>
                    <a:pt x="101984" y="435830"/>
                  </a:moveTo>
                  <a:lnTo>
                    <a:pt x="90652" y="435830"/>
                  </a:lnTo>
                  <a:lnTo>
                    <a:pt x="78449" y="425370"/>
                  </a:lnTo>
                  <a:lnTo>
                    <a:pt x="43038" y="383748"/>
                  </a:lnTo>
                  <a:lnTo>
                    <a:pt x="18740" y="332974"/>
                  </a:lnTo>
                  <a:lnTo>
                    <a:pt x="4685" y="276534"/>
                  </a:lnTo>
                  <a:lnTo>
                    <a:pt x="0" y="217915"/>
                  </a:lnTo>
                  <a:lnTo>
                    <a:pt x="272" y="203069"/>
                  </a:lnTo>
                  <a:lnTo>
                    <a:pt x="4358" y="160821"/>
                  </a:lnTo>
                  <a:lnTo>
                    <a:pt x="14382" y="114187"/>
                  </a:lnTo>
                  <a:lnTo>
                    <a:pt x="30508" y="75834"/>
                  </a:lnTo>
                  <a:lnTo>
                    <a:pt x="50501" y="41294"/>
                  </a:lnTo>
                  <a:lnTo>
                    <a:pt x="78304" y="10895"/>
                  </a:lnTo>
                  <a:lnTo>
                    <a:pt x="81209" y="7409"/>
                  </a:lnTo>
                  <a:lnTo>
                    <a:pt x="84841" y="4358"/>
                  </a:lnTo>
                  <a:lnTo>
                    <a:pt x="90652" y="0"/>
                  </a:lnTo>
                  <a:lnTo>
                    <a:pt x="102129" y="0"/>
                  </a:lnTo>
                  <a:lnTo>
                    <a:pt x="104163" y="1307"/>
                  </a:lnTo>
                  <a:lnTo>
                    <a:pt x="104163" y="4794"/>
                  </a:lnTo>
                  <a:lnTo>
                    <a:pt x="101693" y="7844"/>
                  </a:lnTo>
                  <a:lnTo>
                    <a:pt x="92859" y="17460"/>
                  </a:lnTo>
                  <a:lnTo>
                    <a:pt x="88582" y="22772"/>
                  </a:lnTo>
                  <a:lnTo>
                    <a:pt x="62950" y="62977"/>
                  </a:lnTo>
                  <a:lnTo>
                    <a:pt x="47505" y="99805"/>
                  </a:lnTo>
                  <a:lnTo>
                    <a:pt x="35983" y="153276"/>
                  </a:lnTo>
                  <a:lnTo>
                    <a:pt x="32278" y="195333"/>
                  </a:lnTo>
                  <a:lnTo>
                    <a:pt x="31815" y="217915"/>
                  </a:lnTo>
                  <a:lnTo>
                    <a:pt x="32278" y="240469"/>
                  </a:lnTo>
                  <a:lnTo>
                    <a:pt x="35983" y="282309"/>
                  </a:lnTo>
                  <a:lnTo>
                    <a:pt x="47396" y="335480"/>
                  </a:lnTo>
                  <a:lnTo>
                    <a:pt x="62351" y="373180"/>
                  </a:lnTo>
                  <a:lnTo>
                    <a:pt x="92831" y="418043"/>
                  </a:lnTo>
                  <a:lnTo>
                    <a:pt x="104163" y="431617"/>
                  </a:lnTo>
                  <a:lnTo>
                    <a:pt x="104163" y="434523"/>
                  </a:lnTo>
                  <a:lnTo>
                    <a:pt x="101984" y="43583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8" name="object 19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4279626" y="9489231"/>
              <a:ext cx="212249" cy="197431"/>
            </a:xfrm>
            <a:prstGeom prst="rect">
              <a:avLst/>
            </a:prstGeom>
          </p:spPr>
        </p:pic>
      </p:grpSp>
      <p:sp>
        <p:nvSpPr>
          <p:cNvPr id="199" name="object 199"/>
          <p:cNvSpPr/>
          <p:nvPr/>
        </p:nvSpPr>
        <p:spPr>
          <a:xfrm>
            <a:off x="4537635" y="9354995"/>
            <a:ext cx="104775" cy="436245"/>
          </a:xfrm>
          <a:custGeom>
            <a:avLst/>
            <a:gdLst/>
            <a:ahLst/>
            <a:cxnLst/>
            <a:rect l="l" t="t" r="r" b="b"/>
            <a:pathLst>
              <a:path w="104775" h="436245">
                <a:moveTo>
                  <a:pt x="13510" y="435830"/>
                </a:moveTo>
                <a:lnTo>
                  <a:pt x="2614" y="435830"/>
                </a:lnTo>
                <a:lnTo>
                  <a:pt x="1888" y="435394"/>
                </a:lnTo>
                <a:lnTo>
                  <a:pt x="726" y="433651"/>
                </a:lnTo>
                <a:lnTo>
                  <a:pt x="290" y="432344"/>
                </a:lnTo>
                <a:lnTo>
                  <a:pt x="0" y="430600"/>
                </a:lnTo>
                <a:lnTo>
                  <a:pt x="4794" y="424934"/>
                </a:lnTo>
                <a:lnTo>
                  <a:pt x="29113" y="394200"/>
                </a:lnTo>
                <a:lnTo>
                  <a:pt x="48028" y="358130"/>
                </a:lnTo>
                <a:lnTo>
                  <a:pt x="61539" y="316726"/>
                </a:lnTo>
                <a:lnTo>
                  <a:pt x="69645" y="269988"/>
                </a:lnTo>
                <a:lnTo>
                  <a:pt x="72347" y="217915"/>
                </a:lnTo>
                <a:lnTo>
                  <a:pt x="69645" y="165842"/>
                </a:lnTo>
                <a:lnTo>
                  <a:pt x="61539" y="119103"/>
                </a:lnTo>
                <a:lnTo>
                  <a:pt x="48028" y="77699"/>
                </a:lnTo>
                <a:lnTo>
                  <a:pt x="29113" y="41630"/>
                </a:lnTo>
                <a:lnTo>
                  <a:pt x="0" y="5229"/>
                </a:lnTo>
                <a:lnTo>
                  <a:pt x="0" y="2905"/>
                </a:lnTo>
                <a:lnTo>
                  <a:pt x="726" y="1307"/>
                </a:lnTo>
                <a:lnTo>
                  <a:pt x="2179" y="435"/>
                </a:lnTo>
                <a:lnTo>
                  <a:pt x="3922" y="0"/>
                </a:lnTo>
                <a:lnTo>
                  <a:pt x="13510" y="0"/>
                </a:lnTo>
                <a:lnTo>
                  <a:pt x="44808" y="30126"/>
                </a:lnTo>
                <a:lnTo>
                  <a:pt x="74663" y="76324"/>
                </a:lnTo>
                <a:lnTo>
                  <a:pt x="93621" y="130803"/>
                </a:lnTo>
                <a:lnTo>
                  <a:pt x="102992" y="188333"/>
                </a:lnTo>
                <a:lnTo>
                  <a:pt x="104163" y="217915"/>
                </a:lnTo>
                <a:lnTo>
                  <a:pt x="103891" y="232597"/>
                </a:lnTo>
                <a:lnTo>
                  <a:pt x="99805" y="275009"/>
                </a:lnTo>
                <a:lnTo>
                  <a:pt x="89781" y="321643"/>
                </a:lnTo>
                <a:lnTo>
                  <a:pt x="73655" y="359996"/>
                </a:lnTo>
                <a:lnTo>
                  <a:pt x="53688" y="394345"/>
                </a:lnTo>
                <a:lnTo>
                  <a:pt x="23825" y="427259"/>
                </a:lnTo>
                <a:lnTo>
                  <a:pt x="15254" y="434087"/>
                </a:lnTo>
                <a:lnTo>
                  <a:pt x="13510" y="43583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89448" y="915726"/>
            <a:ext cx="3056255" cy="624840"/>
          </a:xfrm>
          <a:custGeom>
            <a:avLst/>
            <a:gdLst/>
            <a:ahLst/>
            <a:cxnLst/>
            <a:rect l="l" t="t" r="r" b="b"/>
            <a:pathLst>
              <a:path w="3056254" h="624840">
                <a:moveTo>
                  <a:pt x="90430" y="0"/>
                </a:moveTo>
                <a:lnTo>
                  <a:pt x="0" y="0"/>
                </a:lnTo>
                <a:lnTo>
                  <a:pt x="0" y="487372"/>
                </a:lnTo>
                <a:lnTo>
                  <a:pt x="103043" y="487372"/>
                </a:lnTo>
                <a:lnTo>
                  <a:pt x="103043" y="180622"/>
                </a:lnTo>
                <a:lnTo>
                  <a:pt x="214398" y="180622"/>
                </a:lnTo>
                <a:lnTo>
                  <a:pt x="90430" y="0"/>
                </a:lnTo>
                <a:close/>
              </a:path>
              <a:path w="3056254" h="624840">
                <a:moveTo>
                  <a:pt x="214398" y="180622"/>
                </a:moveTo>
                <a:lnTo>
                  <a:pt x="106612" y="180622"/>
                </a:lnTo>
                <a:lnTo>
                  <a:pt x="318648" y="487372"/>
                </a:lnTo>
                <a:lnTo>
                  <a:pt x="407650" y="487372"/>
                </a:lnTo>
                <a:lnTo>
                  <a:pt x="407650" y="306511"/>
                </a:lnTo>
                <a:lnTo>
                  <a:pt x="300799" y="306511"/>
                </a:lnTo>
                <a:lnTo>
                  <a:pt x="214398" y="180622"/>
                </a:lnTo>
                <a:close/>
              </a:path>
              <a:path w="3056254" h="624840">
                <a:moveTo>
                  <a:pt x="407650" y="0"/>
                </a:moveTo>
                <a:lnTo>
                  <a:pt x="305083" y="0"/>
                </a:lnTo>
                <a:lnTo>
                  <a:pt x="305083" y="306511"/>
                </a:lnTo>
                <a:lnTo>
                  <a:pt x="407650" y="306511"/>
                </a:lnTo>
                <a:lnTo>
                  <a:pt x="407650" y="0"/>
                </a:lnTo>
                <a:close/>
              </a:path>
              <a:path w="3056254" h="624840">
                <a:moveTo>
                  <a:pt x="656036" y="117083"/>
                </a:moveTo>
                <a:lnTo>
                  <a:pt x="604336" y="123032"/>
                </a:lnTo>
                <a:lnTo>
                  <a:pt x="560132" y="140880"/>
                </a:lnTo>
                <a:lnTo>
                  <a:pt x="524496" y="169199"/>
                </a:lnTo>
                <a:lnTo>
                  <a:pt x="498021" y="207037"/>
                </a:lnTo>
                <a:lnTo>
                  <a:pt x="481601" y="252967"/>
                </a:lnTo>
                <a:lnTo>
                  <a:pt x="476127" y="306035"/>
                </a:lnTo>
                <a:lnTo>
                  <a:pt x="477496" y="333268"/>
                </a:lnTo>
                <a:lnTo>
                  <a:pt x="488443" y="382648"/>
                </a:lnTo>
                <a:lnTo>
                  <a:pt x="510113" y="424814"/>
                </a:lnTo>
                <a:lnTo>
                  <a:pt x="541169" y="457893"/>
                </a:lnTo>
                <a:lnTo>
                  <a:pt x="581297" y="481259"/>
                </a:lnTo>
                <a:lnTo>
                  <a:pt x="629249" y="493038"/>
                </a:lnTo>
                <a:lnTo>
                  <a:pt x="656036" y="494511"/>
                </a:lnTo>
                <a:lnTo>
                  <a:pt x="682808" y="493038"/>
                </a:lnTo>
                <a:lnTo>
                  <a:pt x="730641" y="481259"/>
                </a:lnTo>
                <a:lnTo>
                  <a:pt x="770770" y="457893"/>
                </a:lnTo>
                <a:lnTo>
                  <a:pt x="801944" y="424814"/>
                </a:lnTo>
                <a:lnTo>
                  <a:pt x="807287" y="415979"/>
                </a:lnTo>
                <a:lnTo>
                  <a:pt x="656512" y="415979"/>
                </a:lnTo>
                <a:lnTo>
                  <a:pt x="644286" y="415087"/>
                </a:lnTo>
                <a:lnTo>
                  <a:pt x="605630" y="393788"/>
                </a:lnTo>
                <a:lnTo>
                  <a:pt x="583989" y="349272"/>
                </a:lnTo>
                <a:lnTo>
                  <a:pt x="579170" y="305321"/>
                </a:lnTo>
                <a:lnTo>
                  <a:pt x="579706" y="289808"/>
                </a:lnTo>
                <a:lnTo>
                  <a:pt x="587737" y="248445"/>
                </a:lnTo>
                <a:lnTo>
                  <a:pt x="613677" y="208941"/>
                </a:lnTo>
                <a:lnTo>
                  <a:pt x="656512" y="194425"/>
                </a:lnTo>
                <a:lnTo>
                  <a:pt x="806458" y="194425"/>
                </a:lnTo>
                <a:lnTo>
                  <a:pt x="801944" y="186929"/>
                </a:lnTo>
                <a:lnTo>
                  <a:pt x="770770" y="153850"/>
                </a:lnTo>
                <a:lnTo>
                  <a:pt x="730641" y="130469"/>
                </a:lnTo>
                <a:lnTo>
                  <a:pt x="682808" y="118570"/>
                </a:lnTo>
                <a:lnTo>
                  <a:pt x="656036" y="117083"/>
                </a:lnTo>
                <a:close/>
              </a:path>
              <a:path w="3056254" h="624840">
                <a:moveTo>
                  <a:pt x="806458" y="194425"/>
                </a:moveTo>
                <a:lnTo>
                  <a:pt x="656512" y="194425"/>
                </a:lnTo>
                <a:lnTo>
                  <a:pt x="668604" y="195332"/>
                </a:lnTo>
                <a:lnTo>
                  <a:pt x="679655" y="198054"/>
                </a:lnTo>
                <a:lnTo>
                  <a:pt x="713448" y="226075"/>
                </a:lnTo>
                <a:lnTo>
                  <a:pt x="727949" y="261370"/>
                </a:lnTo>
                <a:lnTo>
                  <a:pt x="732902" y="305321"/>
                </a:lnTo>
                <a:lnTo>
                  <a:pt x="732352" y="320834"/>
                </a:lnTo>
                <a:lnTo>
                  <a:pt x="724097" y="362197"/>
                </a:lnTo>
                <a:lnTo>
                  <a:pt x="698634" y="401701"/>
                </a:lnTo>
                <a:lnTo>
                  <a:pt x="656512" y="415979"/>
                </a:lnTo>
                <a:lnTo>
                  <a:pt x="807287" y="415979"/>
                </a:lnTo>
                <a:lnTo>
                  <a:pt x="830472" y="358806"/>
                </a:lnTo>
                <a:lnTo>
                  <a:pt x="835945" y="306035"/>
                </a:lnTo>
                <a:lnTo>
                  <a:pt x="834577" y="278608"/>
                </a:lnTo>
                <a:lnTo>
                  <a:pt x="830472" y="252967"/>
                </a:lnTo>
                <a:lnTo>
                  <a:pt x="823630" y="229110"/>
                </a:lnTo>
                <a:lnTo>
                  <a:pt x="814051" y="207037"/>
                </a:lnTo>
                <a:lnTo>
                  <a:pt x="806458" y="194425"/>
                </a:lnTo>
                <a:close/>
              </a:path>
              <a:path w="3056254" h="624840">
                <a:moveTo>
                  <a:pt x="1027515" y="34268"/>
                </a:moveTo>
                <a:lnTo>
                  <a:pt x="926137" y="34268"/>
                </a:lnTo>
                <a:lnTo>
                  <a:pt x="926137" y="388374"/>
                </a:lnTo>
                <a:lnTo>
                  <a:pt x="934481" y="435315"/>
                </a:lnTo>
                <a:lnTo>
                  <a:pt x="959394" y="468334"/>
                </a:lnTo>
                <a:lnTo>
                  <a:pt x="998095" y="487416"/>
                </a:lnTo>
                <a:lnTo>
                  <a:pt x="1047980" y="492369"/>
                </a:lnTo>
                <a:lnTo>
                  <a:pt x="1057485" y="491849"/>
                </a:lnTo>
                <a:lnTo>
                  <a:pt x="1097876" y="484437"/>
                </a:lnTo>
                <a:lnTo>
                  <a:pt x="1102953" y="482850"/>
                </a:lnTo>
                <a:lnTo>
                  <a:pt x="1087712" y="410744"/>
                </a:lnTo>
                <a:lnTo>
                  <a:pt x="1054961" y="410744"/>
                </a:lnTo>
                <a:lnTo>
                  <a:pt x="1048932" y="409713"/>
                </a:lnTo>
                <a:lnTo>
                  <a:pt x="1027515" y="384408"/>
                </a:lnTo>
                <a:lnTo>
                  <a:pt x="1027515" y="34268"/>
                </a:lnTo>
                <a:close/>
              </a:path>
              <a:path w="3056254" h="624840">
                <a:moveTo>
                  <a:pt x="1087008" y="407412"/>
                </a:moveTo>
                <a:lnTo>
                  <a:pt x="1084470" y="407888"/>
                </a:lnTo>
                <a:lnTo>
                  <a:pt x="1076061" y="409554"/>
                </a:lnTo>
                <a:lnTo>
                  <a:pt x="1071302" y="410347"/>
                </a:lnTo>
                <a:lnTo>
                  <a:pt x="1066542" y="410744"/>
                </a:lnTo>
                <a:lnTo>
                  <a:pt x="1087712" y="410744"/>
                </a:lnTo>
                <a:lnTo>
                  <a:pt x="1087008" y="407412"/>
                </a:lnTo>
                <a:close/>
              </a:path>
              <a:path w="3056254" h="624840">
                <a:moveTo>
                  <a:pt x="926137" y="121843"/>
                </a:moveTo>
                <a:lnTo>
                  <a:pt x="876163" y="121843"/>
                </a:lnTo>
                <a:lnTo>
                  <a:pt x="876163" y="197994"/>
                </a:lnTo>
                <a:lnTo>
                  <a:pt x="926137" y="197994"/>
                </a:lnTo>
                <a:lnTo>
                  <a:pt x="926137" y="121843"/>
                </a:lnTo>
                <a:close/>
              </a:path>
              <a:path w="3056254" h="624840">
                <a:moveTo>
                  <a:pt x="1096289" y="121843"/>
                </a:moveTo>
                <a:lnTo>
                  <a:pt x="1027515" y="121843"/>
                </a:lnTo>
                <a:lnTo>
                  <a:pt x="1027515" y="197994"/>
                </a:lnTo>
                <a:lnTo>
                  <a:pt x="1096289" y="197994"/>
                </a:lnTo>
                <a:lnTo>
                  <a:pt x="1096289" y="121843"/>
                </a:lnTo>
                <a:close/>
              </a:path>
              <a:path w="3056254" h="624840">
                <a:moveTo>
                  <a:pt x="1462585" y="191093"/>
                </a:moveTo>
                <a:lnTo>
                  <a:pt x="1316773" y="191093"/>
                </a:lnTo>
                <a:lnTo>
                  <a:pt x="1328999" y="191867"/>
                </a:lnTo>
                <a:lnTo>
                  <a:pt x="1339737" y="194187"/>
                </a:lnTo>
                <a:lnTo>
                  <a:pt x="1370139" y="227786"/>
                </a:lnTo>
                <a:lnTo>
                  <a:pt x="1371031" y="238450"/>
                </a:lnTo>
                <a:lnTo>
                  <a:pt x="1371031" y="247652"/>
                </a:lnTo>
                <a:lnTo>
                  <a:pt x="1333907" y="266531"/>
                </a:lnTo>
                <a:lnTo>
                  <a:pt x="1269089" y="274265"/>
                </a:lnTo>
                <a:lnTo>
                  <a:pt x="1255970" y="276288"/>
                </a:lnTo>
                <a:lnTo>
                  <a:pt x="1218698" y="285361"/>
                </a:lnTo>
                <a:lnTo>
                  <a:pt x="1177706" y="307612"/>
                </a:lnTo>
                <a:lnTo>
                  <a:pt x="1151485" y="345078"/>
                </a:lnTo>
                <a:lnTo>
                  <a:pt x="1145193" y="385280"/>
                </a:lnTo>
                <a:lnTo>
                  <a:pt x="1146175" y="402623"/>
                </a:lnTo>
                <a:lnTo>
                  <a:pt x="1160899" y="445726"/>
                </a:lnTo>
                <a:lnTo>
                  <a:pt x="1191241" y="475220"/>
                </a:lnTo>
                <a:lnTo>
                  <a:pt x="1233482" y="491239"/>
                </a:lnTo>
                <a:lnTo>
                  <a:pt x="1266560" y="494273"/>
                </a:lnTo>
                <a:lnTo>
                  <a:pt x="1279723" y="493827"/>
                </a:lnTo>
                <a:lnTo>
                  <a:pt x="1324373" y="483103"/>
                </a:lnTo>
                <a:lnTo>
                  <a:pt x="1356857" y="460109"/>
                </a:lnTo>
                <a:lnTo>
                  <a:pt x="1373411" y="436683"/>
                </a:lnTo>
                <a:lnTo>
                  <a:pt x="1472408" y="436683"/>
                </a:lnTo>
                <a:lnTo>
                  <a:pt x="1472408" y="424308"/>
                </a:lnTo>
                <a:lnTo>
                  <a:pt x="1295593" y="424308"/>
                </a:lnTo>
                <a:lnTo>
                  <a:pt x="1284438" y="423639"/>
                </a:lnTo>
                <a:lnTo>
                  <a:pt x="1245797" y="400213"/>
                </a:lnTo>
                <a:lnTo>
                  <a:pt x="1242049" y="381949"/>
                </a:lnTo>
                <a:lnTo>
                  <a:pt x="1242049" y="372430"/>
                </a:lnTo>
                <a:lnTo>
                  <a:pt x="1270130" y="342683"/>
                </a:lnTo>
                <a:lnTo>
                  <a:pt x="1319866" y="331736"/>
                </a:lnTo>
                <a:lnTo>
                  <a:pt x="1326688" y="330626"/>
                </a:lnTo>
                <a:lnTo>
                  <a:pt x="1364209" y="321900"/>
                </a:lnTo>
                <a:lnTo>
                  <a:pt x="1371745" y="317934"/>
                </a:lnTo>
                <a:lnTo>
                  <a:pt x="1472408" y="317934"/>
                </a:lnTo>
                <a:lnTo>
                  <a:pt x="1472289" y="238450"/>
                </a:lnTo>
                <a:lnTo>
                  <a:pt x="1465314" y="197147"/>
                </a:lnTo>
                <a:lnTo>
                  <a:pt x="1462585" y="191093"/>
                </a:lnTo>
                <a:close/>
              </a:path>
              <a:path w="3056254" h="624840">
                <a:moveTo>
                  <a:pt x="1472408" y="436683"/>
                </a:moveTo>
                <a:lnTo>
                  <a:pt x="1376267" y="436683"/>
                </a:lnTo>
                <a:lnTo>
                  <a:pt x="1376267" y="487372"/>
                </a:lnTo>
                <a:lnTo>
                  <a:pt x="1472408" y="487372"/>
                </a:lnTo>
                <a:lnTo>
                  <a:pt x="1472408" y="436683"/>
                </a:lnTo>
                <a:close/>
              </a:path>
              <a:path w="3056254" h="624840">
                <a:moveTo>
                  <a:pt x="1472408" y="317934"/>
                </a:moveTo>
                <a:lnTo>
                  <a:pt x="1371745" y="317934"/>
                </a:lnTo>
                <a:lnTo>
                  <a:pt x="1371652" y="358151"/>
                </a:lnTo>
                <a:lnTo>
                  <a:pt x="1371135" y="366109"/>
                </a:lnTo>
                <a:lnTo>
                  <a:pt x="1350387" y="404913"/>
                </a:lnTo>
                <a:lnTo>
                  <a:pt x="1306451" y="423758"/>
                </a:lnTo>
                <a:lnTo>
                  <a:pt x="1295593" y="424308"/>
                </a:lnTo>
                <a:lnTo>
                  <a:pt x="1472408" y="424308"/>
                </a:lnTo>
                <a:lnTo>
                  <a:pt x="1472408" y="317934"/>
                </a:lnTo>
                <a:close/>
              </a:path>
              <a:path w="3056254" h="624840">
                <a:moveTo>
                  <a:pt x="1317249" y="117083"/>
                </a:moveTo>
                <a:lnTo>
                  <a:pt x="1276079" y="120415"/>
                </a:lnTo>
                <a:lnTo>
                  <a:pt x="1224364" y="137668"/>
                </a:lnTo>
                <a:lnTo>
                  <a:pt x="1186125" y="168010"/>
                </a:lnTo>
                <a:lnTo>
                  <a:pt x="1162460" y="209566"/>
                </a:lnTo>
                <a:lnTo>
                  <a:pt x="1158044" y="225599"/>
                </a:lnTo>
                <a:lnTo>
                  <a:pt x="1251806" y="233215"/>
                </a:lnTo>
                <a:lnTo>
                  <a:pt x="1255108" y="224558"/>
                </a:lnTo>
                <a:lnTo>
                  <a:pt x="1259778" y="216675"/>
                </a:lnTo>
                <a:lnTo>
                  <a:pt x="1292202" y="194127"/>
                </a:lnTo>
                <a:lnTo>
                  <a:pt x="1316773" y="191093"/>
                </a:lnTo>
                <a:lnTo>
                  <a:pt x="1462585" y="191093"/>
                </a:lnTo>
                <a:lnTo>
                  <a:pt x="1459796" y="184906"/>
                </a:lnTo>
                <a:lnTo>
                  <a:pt x="1435656" y="154386"/>
                </a:lnTo>
                <a:lnTo>
                  <a:pt x="1402027" y="133325"/>
                </a:lnTo>
                <a:lnTo>
                  <a:pt x="1361467" y="121099"/>
                </a:lnTo>
                <a:lnTo>
                  <a:pt x="1332316" y="117529"/>
                </a:lnTo>
                <a:lnTo>
                  <a:pt x="1317249" y="117083"/>
                </a:lnTo>
                <a:close/>
              </a:path>
              <a:path w="3056254" h="624840">
                <a:moveTo>
                  <a:pt x="1634588" y="376237"/>
                </a:moveTo>
                <a:lnTo>
                  <a:pt x="1534877" y="381473"/>
                </a:lnTo>
                <a:lnTo>
                  <a:pt x="1540781" y="406282"/>
                </a:lnTo>
                <a:lnTo>
                  <a:pt x="1551118" y="428354"/>
                </a:lnTo>
                <a:lnTo>
                  <a:pt x="1585089" y="464288"/>
                </a:lnTo>
                <a:lnTo>
                  <a:pt x="1635540" y="486955"/>
                </a:lnTo>
                <a:lnTo>
                  <a:pt x="1700745" y="494511"/>
                </a:lnTo>
                <a:lnTo>
                  <a:pt x="1723843" y="493574"/>
                </a:lnTo>
                <a:lnTo>
                  <a:pt x="1765846" y="486078"/>
                </a:lnTo>
                <a:lnTo>
                  <a:pt x="1802092" y="471160"/>
                </a:lnTo>
                <a:lnTo>
                  <a:pt x="1842340" y="437159"/>
                </a:lnTo>
                <a:lnTo>
                  <a:pt x="1852298" y="421453"/>
                </a:lnTo>
                <a:lnTo>
                  <a:pt x="1700983" y="421453"/>
                </a:lnTo>
                <a:lnTo>
                  <a:pt x="1688028" y="420739"/>
                </a:lnTo>
                <a:lnTo>
                  <a:pt x="1648599" y="403545"/>
                </a:lnTo>
                <a:lnTo>
                  <a:pt x="1637652" y="386649"/>
                </a:lnTo>
                <a:lnTo>
                  <a:pt x="1634588" y="376237"/>
                </a:lnTo>
                <a:close/>
              </a:path>
              <a:path w="3056254" h="624840">
                <a:moveTo>
                  <a:pt x="1699555" y="117083"/>
                </a:moveTo>
                <a:lnTo>
                  <a:pt x="1655649" y="120534"/>
                </a:lnTo>
                <a:lnTo>
                  <a:pt x="1617692" y="130886"/>
                </a:lnTo>
                <a:lnTo>
                  <a:pt x="1574276" y="158149"/>
                </a:lnTo>
                <a:lnTo>
                  <a:pt x="1549393" y="198054"/>
                </a:lnTo>
                <a:lnTo>
                  <a:pt x="1544634" y="230835"/>
                </a:lnTo>
                <a:lnTo>
                  <a:pt x="1546255" y="250393"/>
                </a:lnTo>
                <a:lnTo>
                  <a:pt x="1570573" y="298182"/>
                </a:lnTo>
                <a:lnTo>
                  <a:pt x="1603592" y="320670"/>
                </a:lnTo>
                <a:lnTo>
                  <a:pt x="1650294" y="335306"/>
                </a:lnTo>
                <a:lnTo>
                  <a:pt x="1713596" y="347918"/>
                </a:lnTo>
                <a:lnTo>
                  <a:pt x="1724721" y="350566"/>
                </a:lnTo>
                <a:lnTo>
                  <a:pt x="1757442" y="371775"/>
                </a:lnTo>
                <a:lnTo>
                  <a:pt x="1760477" y="384329"/>
                </a:lnTo>
                <a:lnTo>
                  <a:pt x="1759346" y="392167"/>
                </a:lnTo>
                <a:lnTo>
                  <a:pt x="1725018" y="418894"/>
                </a:lnTo>
                <a:lnTo>
                  <a:pt x="1700983" y="421453"/>
                </a:lnTo>
                <a:lnTo>
                  <a:pt x="1852298" y="421453"/>
                </a:lnTo>
                <a:lnTo>
                  <a:pt x="1858225" y="407829"/>
                </a:lnTo>
                <a:lnTo>
                  <a:pt x="1862196" y="391512"/>
                </a:lnTo>
                <a:lnTo>
                  <a:pt x="1863520" y="374096"/>
                </a:lnTo>
                <a:lnTo>
                  <a:pt x="1861884" y="355296"/>
                </a:lnTo>
                <a:lnTo>
                  <a:pt x="1837342" y="310318"/>
                </a:lnTo>
                <a:lnTo>
                  <a:pt x="1804383" y="289377"/>
                </a:lnTo>
                <a:lnTo>
                  <a:pt x="1757859" y="275098"/>
                </a:lnTo>
                <a:lnTo>
                  <a:pt x="1691702" y="261772"/>
                </a:lnTo>
                <a:lnTo>
                  <a:pt x="1679907" y="258812"/>
                </a:lnTo>
                <a:lnTo>
                  <a:pt x="1645297" y="233849"/>
                </a:lnTo>
                <a:lnTo>
                  <a:pt x="1645297" y="225124"/>
                </a:lnTo>
                <a:lnTo>
                  <a:pt x="1670031" y="194574"/>
                </a:lnTo>
                <a:lnTo>
                  <a:pt x="1701221" y="188951"/>
                </a:lnTo>
                <a:lnTo>
                  <a:pt x="1843818" y="188951"/>
                </a:lnTo>
                <a:lnTo>
                  <a:pt x="1840198" y="180920"/>
                </a:lnTo>
                <a:lnTo>
                  <a:pt x="1808547" y="146354"/>
                </a:lnTo>
                <a:lnTo>
                  <a:pt x="1761428" y="124401"/>
                </a:lnTo>
                <a:lnTo>
                  <a:pt x="1732336" y="118912"/>
                </a:lnTo>
                <a:lnTo>
                  <a:pt x="1699555" y="117083"/>
                </a:lnTo>
                <a:close/>
              </a:path>
              <a:path w="3056254" h="624840">
                <a:moveTo>
                  <a:pt x="1843818" y="188951"/>
                </a:moveTo>
                <a:lnTo>
                  <a:pt x="1701221" y="188951"/>
                </a:lnTo>
                <a:lnTo>
                  <a:pt x="1709714" y="189323"/>
                </a:lnTo>
                <a:lnTo>
                  <a:pt x="1717582" y="190439"/>
                </a:lnTo>
                <a:lnTo>
                  <a:pt x="1752147" y="210369"/>
                </a:lnTo>
                <a:lnTo>
                  <a:pt x="1762380" y="231787"/>
                </a:lnTo>
                <a:lnTo>
                  <a:pt x="1855190" y="226075"/>
                </a:lnTo>
                <a:lnTo>
                  <a:pt x="1849777" y="202174"/>
                </a:lnTo>
                <a:lnTo>
                  <a:pt x="1843818" y="188951"/>
                </a:lnTo>
                <a:close/>
              </a:path>
              <a:path w="3056254" h="624840">
                <a:moveTo>
                  <a:pt x="1949012" y="538298"/>
                </a:moveTo>
                <a:lnTo>
                  <a:pt x="1926166" y="613974"/>
                </a:lnTo>
                <a:lnTo>
                  <a:pt x="1931997" y="616131"/>
                </a:lnTo>
                <a:lnTo>
                  <a:pt x="1938541" y="618079"/>
                </a:lnTo>
                <a:lnTo>
                  <a:pt x="1980454" y="624252"/>
                </a:lnTo>
                <a:lnTo>
                  <a:pt x="1989944" y="624445"/>
                </a:lnTo>
                <a:lnTo>
                  <a:pt x="2008169" y="623672"/>
                </a:lnTo>
                <a:lnTo>
                  <a:pt x="2054197" y="612308"/>
                </a:lnTo>
                <a:lnTo>
                  <a:pt x="2088956" y="588704"/>
                </a:lnTo>
                <a:lnTo>
                  <a:pt x="2113988" y="554481"/>
                </a:lnTo>
                <a:lnTo>
                  <a:pt x="2118979" y="544248"/>
                </a:lnTo>
                <a:lnTo>
                  <a:pt x="1981139" y="544248"/>
                </a:lnTo>
                <a:lnTo>
                  <a:pt x="1973776" y="543697"/>
                </a:lnTo>
                <a:lnTo>
                  <a:pt x="1965968" y="542522"/>
                </a:lnTo>
                <a:lnTo>
                  <a:pt x="1957713" y="540723"/>
                </a:lnTo>
                <a:lnTo>
                  <a:pt x="1949012" y="538298"/>
                </a:lnTo>
                <a:close/>
              </a:path>
              <a:path w="3056254" h="624840">
                <a:moveTo>
                  <a:pt x="2004936" y="121843"/>
                </a:moveTo>
                <a:lnTo>
                  <a:pt x="1898323" y="121843"/>
                </a:lnTo>
                <a:lnTo>
                  <a:pt x="2029447" y="497843"/>
                </a:lnTo>
                <a:lnTo>
                  <a:pt x="2023498" y="513311"/>
                </a:lnTo>
                <a:lnTo>
                  <a:pt x="1994644" y="542820"/>
                </a:lnTo>
                <a:lnTo>
                  <a:pt x="1981139" y="544248"/>
                </a:lnTo>
                <a:lnTo>
                  <a:pt x="2118979" y="544248"/>
                </a:lnTo>
                <a:lnTo>
                  <a:pt x="2120488" y="541154"/>
                </a:lnTo>
                <a:lnTo>
                  <a:pt x="2126065" y="526875"/>
                </a:lnTo>
                <a:lnTo>
                  <a:pt x="2173979" y="390278"/>
                </a:lnTo>
                <a:lnTo>
                  <a:pt x="2080612" y="390278"/>
                </a:lnTo>
                <a:lnTo>
                  <a:pt x="2004936" y="121843"/>
                </a:lnTo>
                <a:close/>
              </a:path>
              <a:path w="3056254" h="624840">
                <a:moveTo>
                  <a:pt x="2268136" y="121843"/>
                </a:moveTo>
                <a:lnTo>
                  <a:pt x="2160809" y="121843"/>
                </a:lnTo>
                <a:lnTo>
                  <a:pt x="2084420" y="390278"/>
                </a:lnTo>
                <a:lnTo>
                  <a:pt x="2173979" y="390278"/>
                </a:lnTo>
                <a:lnTo>
                  <a:pt x="2268136" y="121843"/>
                </a:lnTo>
                <a:close/>
              </a:path>
              <a:path w="3056254" h="624840">
                <a:moveTo>
                  <a:pt x="2473389" y="117083"/>
                </a:moveTo>
                <a:lnTo>
                  <a:pt x="2421689" y="123032"/>
                </a:lnTo>
                <a:lnTo>
                  <a:pt x="2377485" y="140880"/>
                </a:lnTo>
                <a:lnTo>
                  <a:pt x="2341849" y="169199"/>
                </a:lnTo>
                <a:lnTo>
                  <a:pt x="2315374" y="207037"/>
                </a:lnTo>
                <a:lnTo>
                  <a:pt x="2298954" y="252967"/>
                </a:lnTo>
                <a:lnTo>
                  <a:pt x="2293480" y="306035"/>
                </a:lnTo>
                <a:lnTo>
                  <a:pt x="2294849" y="333268"/>
                </a:lnTo>
                <a:lnTo>
                  <a:pt x="2305796" y="382648"/>
                </a:lnTo>
                <a:lnTo>
                  <a:pt x="2327466" y="424814"/>
                </a:lnTo>
                <a:lnTo>
                  <a:pt x="2358522" y="457893"/>
                </a:lnTo>
                <a:lnTo>
                  <a:pt x="2398650" y="481259"/>
                </a:lnTo>
                <a:lnTo>
                  <a:pt x="2446602" y="493038"/>
                </a:lnTo>
                <a:lnTo>
                  <a:pt x="2473389" y="494511"/>
                </a:lnTo>
                <a:lnTo>
                  <a:pt x="2500161" y="493038"/>
                </a:lnTo>
                <a:lnTo>
                  <a:pt x="2547994" y="481259"/>
                </a:lnTo>
                <a:lnTo>
                  <a:pt x="2588123" y="457893"/>
                </a:lnTo>
                <a:lnTo>
                  <a:pt x="2619297" y="424814"/>
                </a:lnTo>
                <a:lnTo>
                  <a:pt x="2624640" y="415979"/>
                </a:lnTo>
                <a:lnTo>
                  <a:pt x="2473865" y="415979"/>
                </a:lnTo>
                <a:lnTo>
                  <a:pt x="2461639" y="415087"/>
                </a:lnTo>
                <a:lnTo>
                  <a:pt x="2422983" y="393788"/>
                </a:lnTo>
                <a:lnTo>
                  <a:pt x="2401342" y="349272"/>
                </a:lnTo>
                <a:lnTo>
                  <a:pt x="2396523" y="305321"/>
                </a:lnTo>
                <a:lnTo>
                  <a:pt x="2397059" y="289808"/>
                </a:lnTo>
                <a:lnTo>
                  <a:pt x="2405090" y="248445"/>
                </a:lnTo>
                <a:lnTo>
                  <a:pt x="2431030" y="208941"/>
                </a:lnTo>
                <a:lnTo>
                  <a:pt x="2473865" y="194425"/>
                </a:lnTo>
                <a:lnTo>
                  <a:pt x="2623811" y="194425"/>
                </a:lnTo>
                <a:lnTo>
                  <a:pt x="2619297" y="186929"/>
                </a:lnTo>
                <a:lnTo>
                  <a:pt x="2588123" y="153850"/>
                </a:lnTo>
                <a:lnTo>
                  <a:pt x="2547994" y="130469"/>
                </a:lnTo>
                <a:lnTo>
                  <a:pt x="2500161" y="118570"/>
                </a:lnTo>
                <a:lnTo>
                  <a:pt x="2473389" y="117083"/>
                </a:lnTo>
                <a:close/>
              </a:path>
              <a:path w="3056254" h="624840">
                <a:moveTo>
                  <a:pt x="2623811" y="194425"/>
                </a:moveTo>
                <a:lnTo>
                  <a:pt x="2473865" y="194425"/>
                </a:lnTo>
                <a:lnTo>
                  <a:pt x="2485957" y="195332"/>
                </a:lnTo>
                <a:lnTo>
                  <a:pt x="2497008" y="198054"/>
                </a:lnTo>
                <a:lnTo>
                  <a:pt x="2530801" y="226075"/>
                </a:lnTo>
                <a:lnTo>
                  <a:pt x="2545302" y="261370"/>
                </a:lnTo>
                <a:lnTo>
                  <a:pt x="2550255" y="305321"/>
                </a:lnTo>
                <a:lnTo>
                  <a:pt x="2549705" y="320834"/>
                </a:lnTo>
                <a:lnTo>
                  <a:pt x="2541450" y="362197"/>
                </a:lnTo>
                <a:lnTo>
                  <a:pt x="2515987" y="401701"/>
                </a:lnTo>
                <a:lnTo>
                  <a:pt x="2473865" y="415979"/>
                </a:lnTo>
                <a:lnTo>
                  <a:pt x="2624640" y="415979"/>
                </a:lnTo>
                <a:lnTo>
                  <a:pt x="2647825" y="358806"/>
                </a:lnTo>
                <a:lnTo>
                  <a:pt x="2653298" y="306035"/>
                </a:lnTo>
                <a:lnTo>
                  <a:pt x="2651930" y="278608"/>
                </a:lnTo>
                <a:lnTo>
                  <a:pt x="2647825" y="252967"/>
                </a:lnTo>
                <a:lnTo>
                  <a:pt x="2640983" y="229110"/>
                </a:lnTo>
                <a:lnTo>
                  <a:pt x="2631404" y="207037"/>
                </a:lnTo>
                <a:lnTo>
                  <a:pt x="2623811" y="194425"/>
                </a:lnTo>
                <a:close/>
              </a:path>
              <a:path w="3056254" h="624840">
                <a:moveTo>
                  <a:pt x="2815835" y="121843"/>
                </a:moveTo>
                <a:lnTo>
                  <a:pt x="2719217" y="121843"/>
                </a:lnTo>
                <a:lnTo>
                  <a:pt x="2719217" y="487372"/>
                </a:lnTo>
                <a:lnTo>
                  <a:pt x="2820594" y="487372"/>
                </a:lnTo>
                <a:lnTo>
                  <a:pt x="2820594" y="276050"/>
                </a:lnTo>
                <a:lnTo>
                  <a:pt x="2821234" y="264702"/>
                </a:lnTo>
                <a:lnTo>
                  <a:pt x="2834218" y="227890"/>
                </a:lnTo>
                <a:lnTo>
                  <a:pt x="2870569" y="203527"/>
                </a:lnTo>
                <a:lnTo>
                  <a:pt x="2889845" y="201326"/>
                </a:lnTo>
                <a:lnTo>
                  <a:pt x="3048442" y="201326"/>
                </a:lnTo>
                <a:lnTo>
                  <a:pt x="3047355" y="197429"/>
                </a:lnTo>
                <a:lnTo>
                  <a:pt x="3042617" y="186334"/>
                </a:lnTo>
                <a:lnTo>
                  <a:pt x="2815835" y="186334"/>
                </a:lnTo>
                <a:lnTo>
                  <a:pt x="2815835" y="121843"/>
                </a:lnTo>
                <a:close/>
              </a:path>
              <a:path w="3056254" h="624840">
                <a:moveTo>
                  <a:pt x="3048442" y="201326"/>
                </a:moveTo>
                <a:lnTo>
                  <a:pt x="2889845" y="201326"/>
                </a:lnTo>
                <a:lnTo>
                  <a:pt x="2904257" y="202516"/>
                </a:lnTo>
                <a:lnTo>
                  <a:pt x="2917033" y="206086"/>
                </a:lnTo>
                <a:lnTo>
                  <a:pt x="2950647" y="242853"/>
                </a:lnTo>
                <a:lnTo>
                  <a:pt x="2954812" y="272718"/>
                </a:lnTo>
                <a:lnTo>
                  <a:pt x="2954812" y="487372"/>
                </a:lnTo>
                <a:lnTo>
                  <a:pt x="3056189" y="487372"/>
                </a:lnTo>
                <a:lnTo>
                  <a:pt x="3056169" y="254216"/>
                </a:lnTo>
                <a:lnTo>
                  <a:pt x="3055208" y="234077"/>
                </a:lnTo>
                <a:lnTo>
                  <a:pt x="3052263" y="215010"/>
                </a:lnTo>
                <a:lnTo>
                  <a:pt x="3048442" y="201326"/>
                </a:lnTo>
                <a:close/>
              </a:path>
              <a:path w="3056254" h="624840">
                <a:moveTo>
                  <a:pt x="2930063" y="117083"/>
                </a:moveTo>
                <a:lnTo>
                  <a:pt x="2875849" y="127658"/>
                </a:lnTo>
                <a:lnTo>
                  <a:pt x="2836360" y="157777"/>
                </a:lnTo>
                <a:lnTo>
                  <a:pt x="2820118" y="186334"/>
                </a:lnTo>
                <a:lnTo>
                  <a:pt x="3042617" y="186334"/>
                </a:lnTo>
                <a:lnTo>
                  <a:pt x="3021623" y="153969"/>
                </a:lnTo>
                <a:lnTo>
                  <a:pt x="2981688" y="126453"/>
                </a:lnTo>
                <a:lnTo>
                  <a:pt x="2930063" y="11708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4540" y="2544652"/>
            <a:ext cx="311150" cy="361315"/>
          </a:xfrm>
          <a:custGeom>
            <a:avLst/>
            <a:gdLst/>
            <a:ahLst/>
            <a:cxnLst/>
            <a:rect l="l" t="t" r="r" b="b"/>
            <a:pathLst>
              <a:path w="311150" h="361314">
                <a:moveTo>
                  <a:pt x="129778" y="203653"/>
                </a:moveTo>
                <a:lnTo>
                  <a:pt x="101200" y="203653"/>
                </a:lnTo>
                <a:lnTo>
                  <a:pt x="102295" y="203105"/>
                </a:lnTo>
                <a:lnTo>
                  <a:pt x="109412" y="180660"/>
                </a:lnTo>
                <a:lnTo>
                  <a:pt x="123379" y="137958"/>
                </a:lnTo>
                <a:lnTo>
                  <a:pt x="142618" y="90843"/>
                </a:lnTo>
                <a:lnTo>
                  <a:pt x="161968" y="55019"/>
                </a:lnTo>
                <a:lnTo>
                  <a:pt x="189751" y="22171"/>
                </a:lnTo>
                <a:lnTo>
                  <a:pt x="226978" y="2600"/>
                </a:lnTo>
                <a:lnTo>
                  <a:pt x="247371" y="0"/>
                </a:lnTo>
                <a:lnTo>
                  <a:pt x="259346" y="1094"/>
                </a:lnTo>
                <a:lnTo>
                  <a:pt x="299584" y="27783"/>
                </a:lnTo>
                <a:lnTo>
                  <a:pt x="305172" y="39964"/>
                </a:lnTo>
                <a:lnTo>
                  <a:pt x="238611" y="39964"/>
                </a:lnTo>
                <a:lnTo>
                  <a:pt x="225404" y="41332"/>
                </a:lnTo>
                <a:lnTo>
                  <a:pt x="188245" y="61862"/>
                </a:lnTo>
                <a:lnTo>
                  <a:pt x="157554" y="104255"/>
                </a:lnTo>
                <a:lnTo>
                  <a:pt x="141712" y="146854"/>
                </a:lnTo>
                <a:lnTo>
                  <a:pt x="137880" y="163175"/>
                </a:lnTo>
                <a:lnTo>
                  <a:pt x="129778" y="203653"/>
                </a:lnTo>
                <a:close/>
              </a:path>
              <a:path w="311150" h="361314">
                <a:moveTo>
                  <a:pt x="81674" y="361320"/>
                </a:moveTo>
                <a:lnTo>
                  <a:pt x="76565" y="361320"/>
                </a:lnTo>
                <a:lnTo>
                  <a:pt x="65251" y="360225"/>
                </a:lnTo>
                <a:lnTo>
                  <a:pt x="59594" y="354203"/>
                </a:lnTo>
                <a:lnTo>
                  <a:pt x="59594" y="343254"/>
                </a:lnTo>
                <a:lnTo>
                  <a:pt x="61475" y="334939"/>
                </a:lnTo>
                <a:lnTo>
                  <a:pt x="67121" y="315470"/>
                </a:lnTo>
                <a:lnTo>
                  <a:pt x="76530" y="284847"/>
                </a:lnTo>
                <a:lnTo>
                  <a:pt x="89704" y="243069"/>
                </a:lnTo>
                <a:lnTo>
                  <a:pt x="85141" y="241245"/>
                </a:lnTo>
                <a:lnTo>
                  <a:pt x="82587" y="240332"/>
                </a:lnTo>
                <a:lnTo>
                  <a:pt x="76017" y="238142"/>
                </a:lnTo>
                <a:lnTo>
                  <a:pt x="72003" y="236500"/>
                </a:lnTo>
                <a:lnTo>
                  <a:pt x="33133" y="213142"/>
                </a:lnTo>
                <a:lnTo>
                  <a:pt x="7403" y="179382"/>
                </a:lnTo>
                <a:lnTo>
                  <a:pt x="0" y="138848"/>
                </a:lnTo>
                <a:lnTo>
                  <a:pt x="41" y="136076"/>
                </a:lnTo>
                <a:lnTo>
                  <a:pt x="7928" y="90843"/>
                </a:lnTo>
                <a:lnTo>
                  <a:pt x="21990" y="52624"/>
                </a:lnTo>
                <a:lnTo>
                  <a:pt x="41972" y="19776"/>
                </a:lnTo>
                <a:lnTo>
                  <a:pt x="68900" y="6022"/>
                </a:lnTo>
                <a:lnTo>
                  <a:pt x="72732" y="7481"/>
                </a:lnTo>
                <a:lnTo>
                  <a:pt x="72732" y="12591"/>
                </a:lnTo>
                <a:lnTo>
                  <a:pt x="71273" y="15146"/>
                </a:lnTo>
                <a:lnTo>
                  <a:pt x="68353" y="18066"/>
                </a:lnTo>
                <a:lnTo>
                  <a:pt x="57849" y="31649"/>
                </a:lnTo>
                <a:lnTo>
                  <a:pt x="34958" y="77738"/>
                </a:lnTo>
                <a:lnTo>
                  <a:pt x="24077" y="117976"/>
                </a:lnTo>
                <a:lnTo>
                  <a:pt x="22914" y="127009"/>
                </a:lnTo>
                <a:lnTo>
                  <a:pt x="23393" y="136076"/>
                </a:lnTo>
                <a:lnTo>
                  <a:pt x="39338" y="173406"/>
                </a:lnTo>
                <a:lnTo>
                  <a:pt x="73827" y="195441"/>
                </a:lnTo>
                <a:lnTo>
                  <a:pt x="101200" y="203653"/>
                </a:lnTo>
                <a:lnTo>
                  <a:pt x="129778" y="203653"/>
                </a:lnTo>
                <a:lnTo>
                  <a:pt x="129120" y="206937"/>
                </a:lnTo>
                <a:lnTo>
                  <a:pt x="135690" y="207667"/>
                </a:lnTo>
                <a:lnTo>
                  <a:pt x="139339" y="208032"/>
                </a:lnTo>
                <a:lnTo>
                  <a:pt x="243929" y="208032"/>
                </a:lnTo>
                <a:lnTo>
                  <a:pt x="242170" y="209572"/>
                </a:lnTo>
                <a:lnTo>
                  <a:pt x="201932" y="233592"/>
                </a:lnTo>
                <a:lnTo>
                  <a:pt x="158683" y="245909"/>
                </a:lnTo>
                <a:lnTo>
                  <a:pt x="136237" y="247449"/>
                </a:lnTo>
                <a:lnTo>
                  <a:pt x="126748" y="247449"/>
                </a:lnTo>
                <a:lnTo>
                  <a:pt x="122003" y="247814"/>
                </a:lnTo>
                <a:lnTo>
                  <a:pt x="122003" y="248544"/>
                </a:lnTo>
                <a:lnTo>
                  <a:pt x="118171" y="268252"/>
                </a:lnTo>
                <a:lnTo>
                  <a:pt x="116460" y="278072"/>
                </a:lnTo>
                <a:lnTo>
                  <a:pt x="108488" y="320876"/>
                </a:lnTo>
                <a:lnTo>
                  <a:pt x="104485" y="339969"/>
                </a:lnTo>
                <a:lnTo>
                  <a:pt x="102660" y="348728"/>
                </a:lnTo>
                <a:lnTo>
                  <a:pt x="97915" y="354750"/>
                </a:lnTo>
                <a:lnTo>
                  <a:pt x="90251" y="358035"/>
                </a:lnTo>
                <a:lnTo>
                  <a:pt x="86236" y="360225"/>
                </a:lnTo>
                <a:lnTo>
                  <a:pt x="81674" y="361320"/>
                </a:lnTo>
                <a:close/>
              </a:path>
              <a:path w="311150" h="361314">
                <a:moveTo>
                  <a:pt x="243929" y="208032"/>
                </a:moveTo>
                <a:lnTo>
                  <a:pt x="140069" y="208032"/>
                </a:lnTo>
                <a:lnTo>
                  <a:pt x="170658" y="205671"/>
                </a:lnTo>
                <a:lnTo>
                  <a:pt x="198373" y="198589"/>
                </a:lnTo>
                <a:lnTo>
                  <a:pt x="245181" y="170258"/>
                </a:lnTo>
                <a:lnTo>
                  <a:pt x="276112" y="131252"/>
                </a:lnTo>
                <a:lnTo>
                  <a:pt x="286787" y="89782"/>
                </a:lnTo>
                <a:lnTo>
                  <a:pt x="285966" y="78901"/>
                </a:lnTo>
                <a:lnTo>
                  <a:pt x="258320" y="43659"/>
                </a:lnTo>
                <a:lnTo>
                  <a:pt x="238611" y="39964"/>
                </a:lnTo>
                <a:lnTo>
                  <a:pt x="305172" y="39964"/>
                </a:lnTo>
                <a:lnTo>
                  <a:pt x="305659" y="41024"/>
                </a:lnTo>
                <a:lnTo>
                  <a:pt x="309438" y="57345"/>
                </a:lnTo>
                <a:lnTo>
                  <a:pt x="310875" y="76643"/>
                </a:lnTo>
                <a:lnTo>
                  <a:pt x="309404" y="97789"/>
                </a:lnTo>
                <a:lnTo>
                  <a:pt x="297634" y="138848"/>
                </a:lnTo>
                <a:lnTo>
                  <a:pt x="274470" y="177546"/>
                </a:lnTo>
                <a:lnTo>
                  <a:pt x="259415" y="194483"/>
                </a:lnTo>
                <a:lnTo>
                  <a:pt x="243929" y="20803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6588" y="2376036"/>
            <a:ext cx="131445" cy="548005"/>
          </a:xfrm>
          <a:custGeom>
            <a:avLst/>
            <a:gdLst/>
            <a:ahLst/>
            <a:cxnLst/>
            <a:rect l="l" t="t" r="r" b="b"/>
            <a:pathLst>
              <a:path w="131444" h="548005">
                <a:moveTo>
                  <a:pt x="128104" y="547454"/>
                </a:moveTo>
                <a:lnTo>
                  <a:pt x="113870" y="547454"/>
                </a:lnTo>
                <a:lnTo>
                  <a:pt x="98541" y="534315"/>
                </a:lnTo>
                <a:lnTo>
                  <a:pt x="54061" y="482033"/>
                </a:lnTo>
                <a:lnTo>
                  <a:pt x="23540" y="418255"/>
                </a:lnTo>
                <a:lnTo>
                  <a:pt x="5885" y="347360"/>
                </a:lnTo>
                <a:lnTo>
                  <a:pt x="0" y="273727"/>
                </a:lnTo>
                <a:lnTo>
                  <a:pt x="342" y="255079"/>
                </a:lnTo>
                <a:lnTo>
                  <a:pt x="5474" y="202010"/>
                </a:lnTo>
                <a:lnTo>
                  <a:pt x="14610" y="156332"/>
                </a:lnTo>
                <a:lnTo>
                  <a:pt x="26688" y="119071"/>
                </a:lnTo>
                <a:lnTo>
                  <a:pt x="59125" y="58577"/>
                </a:lnTo>
                <a:lnTo>
                  <a:pt x="98028" y="13891"/>
                </a:lnTo>
                <a:lnTo>
                  <a:pt x="102009" y="9306"/>
                </a:lnTo>
                <a:lnTo>
                  <a:pt x="106571" y="5474"/>
                </a:lnTo>
                <a:lnTo>
                  <a:pt x="113870" y="0"/>
                </a:lnTo>
                <a:lnTo>
                  <a:pt x="128286" y="0"/>
                </a:lnTo>
                <a:lnTo>
                  <a:pt x="130841" y="1642"/>
                </a:lnTo>
                <a:lnTo>
                  <a:pt x="130841" y="6022"/>
                </a:lnTo>
                <a:lnTo>
                  <a:pt x="127739" y="9854"/>
                </a:lnTo>
                <a:lnTo>
                  <a:pt x="121534" y="16423"/>
                </a:lnTo>
                <a:lnTo>
                  <a:pt x="116642" y="21932"/>
                </a:lnTo>
                <a:lnTo>
                  <a:pt x="92485" y="55566"/>
                </a:lnTo>
                <a:lnTo>
                  <a:pt x="72264" y="92519"/>
                </a:lnTo>
                <a:lnTo>
                  <a:pt x="54198" y="145486"/>
                </a:lnTo>
                <a:lnTo>
                  <a:pt x="45199" y="192533"/>
                </a:lnTo>
                <a:lnTo>
                  <a:pt x="40545" y="245362"/>
                </a:lnTo>
                <a:lnTo>
                  <a:pt x="39964" y="273727"/>
                </a:lnTo>
                <a:lnTo>
                  <a:pt x="40545" y="302058"/>
                </a:lnTo>
                <a:lnTo>
                  <a:pt x="45199" y="354613"/>
                </a:lnTo>
                <a:lnTo>
                  <a:pt x="54163" y="401250"/>
                </a:lnTo>
                <a:lnTo>
                  <a:pt x="65386" y="439298"/>
                </a:lnTo>
                <a:lnTo>
                  <a:pt x="84992" y="481212"/>
                </a:lnTo>
                <a:lnTo>
                  <a:pt x="111133" y="518302"/>
                </a:lnTo>
                <a:lnTo>
                  <a:pt x="130841" y="542162"/>
                </a:lnTo>
                <a:lnTo>
                  <a:pt x="130841" y="545812"/>
                </a:lnTo>
                <a:lnTo>
                  <a:pt x="128104" y="547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637793" y="2544652"/>
            <a:ext cx="266700" cy="248285"/>
          </a:xfrm>
          <a:custGeom>
            <a:avLst/>
            <a:gdLst/>
            <a:ahLst/>
            <a:cxnLst/>
            <a:rect l="l" t="t" r="r" b="b"/>
            <a:pathLst>
              <a:path w="266700" h="248285">
                <a:moveTo>
                  <a:pt x="163141" y="247997"/>
                </a:moveTo>
                <a:lnTo>
                  <a:pt x="145143" y="245841"/>
                </a:lnTo>
                <a:lnTo>
                  <a:pt x="129473" y="239374"/>
                </a:lnTo>
                <a:lnTo>
                  <a:pt x="116128" y="228596"/>
                </a:lnTo>
                <a:lnTo>
                  <a:pt x="105111" y="213507"/>
                </a:lnTo>
                <a:lnTo>
                  <a:pt x="93477" y="228357"/>
                </a:lnTo>
                <a:lnTo>
                  <a:pt x="81023" y="238964"/>
                </a:lnTo>
                <a:lnTo>
                  <a:pt x="67747" y="245328"/>
                </a:lnTo>
                <a:lnTo>
                  <a:pt x="53650" y="247449"/>
                </a:lnTo>
                <a:lnTo>
                  <a:pt x="50365" y="247449"/>
                </a:lnTo>
                <a:lnTo>
                  <a:pt x="12044" y="233215"/>
                </a:lnTo>
                <a:lnTo>
                  <a:pt x="0" y="203105"/>
                </a:lnTo>
                <a:lnTo>
                  <a:pt x="650" y="194757"/>
                </a:lnTo>
                <a:lnTo>
                  <a:pt x="28159" y="164373"/>
                </a:lnTo>
                <a:lnTo>
                  <a:pt x="35037" y="163688"/>
                </a:lnTo>
                <a:lnTo>
                  <a:pt x="45336" y="165126"/>
                </a:lnTo>
                <a:lnTo>
                  <a:pt x="47628" y="211317"/>
                </a:lnTo>
                <a:lnTo>
                  <a:pt x="32299" y="219529"/>
                </a:lnTo>
                <a:lnTo>
                  <a:pt x="30657" y="220076"/>
                </a:lnTo>
                <a:lnTo>
                  <a:pt x="30657" y="220441"/>
                </a:lnTo>
                <a:lnTo>
                  <a:pt x="31752" y="221171"/>
                </a:lnTo>
                <a:lnTo>
                  <a:pt x="39051" y="224638"/>
                </a:lnTo>
                <a:lnTo>
                  <a:pt x="46351" y="227558"/>
                </a:lnTo>
                <a:lnTo>
                  <a:pt x="49818" y="228106"/>
                </a:lnTo>
                <a:lnTo>
                  <a:pt x="53103" y="227741"/>
                </a:lnTo>
                <a:lnTo>
                  <a:pt x="87045" y="203105"/>
                </a:lnTo>
                <a:lnTo>
                  <a:pt x="103468" y="151508"/>
                </a:lnTo>
                <a:lnTo>
                  <a:pt x="122766" y="74932"/>
                </a:lnTo>
                <a:lnTo>
                  <a:pt x="126462" y="53650"/>
                </a:lnTo>
                <a:lnTo>
                  <a:pt x="126462" y="39051"/>
                </a:lnTo>
                <a:lnTo>
                  <a:pt x="123724" y="31752"/>
                </a:lnTo>
                <a:lnTo>
                  <a:pt x="112775" y="22993"/>
                </a:lnTo>
                <a:lnTo>
                  <a:pt x="106571" y="20803"/>
                </a:lnTo>
                <a:lnTo>
                  <a:pt x="99636" y="20803"/>
                </a:lnTo>
                <a:lnTo>
                  <a:pt x="58577" y="38321"/>
                </a:lnTo>
                <a:lnTo>
                  <a:pt x="36303" y="70142"/>
                </a:lnTo>
                <a:lnTo>
                  <a:pt x="31022" y="86497"/>
                </a:lnTo>
                <a:lnTo>
                  <a:pt x="30110" y="88322"/>
                </a:lnTo>
                <a:lnTo>
                  <a:pt x="27920" y="89052"/>
                </a:lnTo>
                <a:lnTo>
                  <a:pt x="20255" y="89782"/>
                </a:lnTo>
                <a:lnTo>
                  <a:pt x="12591" y="89782"/>
                </a:lnTo>
                <a:lnTo>
                  <a:pt x="10401" y="87592"/>
                </a:lnTo>
                <a:lnTo>
                  <a:pt x="9306" y="85585"/>
                </a:lnTo>
                <a:lnTo>
                  <a:pt x="9306" y="83760"/>
                </a:lnTo>
                <a:lnTo>
                  <a:pt x="27372" y="45267"/>
                </a:lnTo>
                <a:lnTo>
                  <a:pt x="67610" y="7938"/>
                </a:lnTo>
                <a:lnTo>
                  <a:pt x="102374" y="0"/>
                </a:lnTo>
                <a:lnTo>
                  <a:pt x="111749" y="615"/>
                </a:lnTo>
                <a:lnTo>
                  <a:pt x="151234" y="20940"/>
                </a:lnTo>
                <a:lnTo>
                  <a:pt x="160951" y="34489"/>
                </a:lnTo>
                <a:lnTo>
                  <a:pt x="173029" y="19400"/>
                </a:lnTo>
                <a:lnTo>
                  <a:pt x="186271" y="8622"/>
                </a:lnTo>
                <a:lnTo>
                  <a:pt x="200676" y="2155"/>
                </a:lnTo>
                <a:lnTo>
                  <a:pt x="216244" y="0"/>
                </a:lnTo>
                <a:lnTo>
                  <a:pt x="226030" y="752"/>
                </a:lnTo>
                <a:lnTo>
                  <a:pt x="262504" y="26140"/>
                </a:lnTo>
                <a:lnTo>
                  <a:pt x="266610" y="44343"/>
                </a:lnTo>
                <a:lnTo>
                  <a:pt x="266131" y="51905"/>
                </a:lnTo>
                <a:lnTo>
                  <a:pt x="239420" y="83578"/>
                </a:lnTo>
                <a:lnTo>
                  <a:pt x="235223" y="84308"/>
                </a:lnTo>
                <a:lnTo>
                  <a:pt x="224638" y="84308"/>
                </a:lnTo>
                <a:lnTo>
                  <a:pt x="214876" y="41195"/>
                </a:lnTo>
                <a:lnTo>
                  <a:pt x="235405" y="27920"/>
                </a:lnTo>
                <a:lnTo>
                  <a:pt x="231390" y="23175"/>
                </a:lnTo>
                <a:lnTo>
                  <a:pt x="224091" y="20803"/>
                </a:lnTo>
                <a:lnTo>
                  <a:pt x="208762" y="20803"/>
                </a:lnTo>
                <a:lnTo>
                  <a:pt x="178059" y="45507"/>
                </a:lnTo>
                <a:lnTo>
                  <a:pt x="158077" y="112228"/>
                </a:lnTo>
                <a:lnTo>
                  <a:pt x="147812" y="153834"/>
                </a:lnTo>
                <a:lnTo>
                  <a:pt x="139600" y="199273"/>
                </a:lnTo>
                <a:lnTo>
                  <a:pt x="139600" y="209492"/>
                </a:lnTo>
                <a:lnTo>
                  <a:pt x="142520" y="216792"/>
                </a:lnTo>
                <a:lnTo>
                  <a:pt x="154199" y="225551"/>
                </a:lnTo>
                <a:lnTo>
                  <a:pt x="160586" y="227741"/>
                </a:lnTo>
                <a:lnTo>
                  <a:pt x="167521" y="227741"/>
                </a:lnTo>
                <a:lnTo>
                  <a:pt x="207485" y="209675"/>
                </a:lnTo>
                <a:lnTo>
                  <a:pt x="229965" y="177957"/>
                </a:lnTo>
                <a:lnTo>
                  <a:pt x="235405" y="161681"/>
                </a:lnTo>
                <a:lnTo>
                  <a:pt x="236500" y="159674"/>
                </a:lnTo>
                <a:lnTo>
                  <a:pt x="238690" y="158944"/>
                </a:lnTo>
                <a:lnTo>
                  <a:pt x="246354" y="158214"/>
                </a:lnTo>
                <a:lnTo>
                  <a:pt x="254019" y="158214"/>
                </a:lnTo>
                <a:lnTo>
                  <a:pt x="256756" y="159674"/>
                </a:lnTo>
                <a:lnTo>
                  <a:pt x="256756" y="162959"/>
                </a:lnTo>
                <a:lnTo>
                  <a:pt x="233284" y="211420"/>
                </a:lnTo>
                <a:lnTo>
                  <a:pt x="194483" y="241975"/>
                </a:lnTo>
                <a:lnTo>
                  <a:pt x="179325" y="246491"/>
                </a:lnTo>
                <a:lnTo>
                  <a:pt x="163141" y="247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61890" y="2376036"/>
            <a:ext cx="131445" cy="548005"/>
          </a:xfrm>
          <a:custGeom>
            <a:avLst/>
            <a:gdLst/>
            <a:ahLst/>
            <a:cxnLst/>
            <a:rect l="l" t="t" r="r" b="b"/>
            <a:pathLst>
              <a:path w="131444" h="548005">
                <a:moveTo>
                  <a:pt x="16971" y="547454"/>
                </a:moveTo>
                <a:lnTo>
                  <a:pt x="3284" y="547454"/>
                </a:lnTo>
                <a:lnTo>
                  <a:pt x="2372" y="546907"/>
                </a:lnTo>
                <a:lnTo>
                  <a:pt x="912" y="544717"/>
                </a:lnTo>
                <a:lnTo>
                  <a:pt x="364" y="543075"/>
                </a:lnTo>
                <a:lnTo>
                  <a:pt x="0" y="540885"/>
                </a:lnTo>
                <a:lnTo>
                  <a:pt x="6022" y="533768"/>
                </a:lnTo>
                <a:lnTo>
                  <a:pt x="31950" y="502061"/>
                </a:lnTo>
                <a:lnTo>
                  <a:pt x="53163" y="465701"/>
                </a:lnTo>
                <a:lnTo>
                  <a:pt x="69663" y="424688"/>
                </a:lnTo>
                <a:lnTo>
                  <a:pt x="81449" y="379021"/>
                </a:lnTo>
                <a:lnTo>
                  <a:pt x="88520" y="328700"/>
                </a:lnTo>
                <a:lnTo>
                  <a:pt x="90877" y="273727"/>
                </a:lnTo>
                <a:lnTo>
                  <a:pt x="88520" y="218753"/>
                </a:lnTo>
                <a:lnTo>
                  <a:pt x="81449" y="168433"/>
                </a:lnTo>
                <a:lnTo>
                  <a:pt x="69663" y="122766"/>
                </a:lnTo>
                <a:lnTo>
                  <a:pt x="53163" y="81753"/>
                </a:lnTo>
                <a:lnTo>
                  <a:pt x="31950" y="45393"/>
                </a:lnTo>
                <a:lnTo>
                  <a:pt x="0" y="6569"/>
                </a:lnTo>
                <a:lnTo>
                  <a:pt x="0" y="3649"/>
                </a:lnTo>
                <a:lnTo>
                  <a:pt x="912" y="1642"/>
                </a:lnTo>
                <a:lnTo>
                  <a:pt x="2737" y="547"/>
                </a:lnTo>
                <a:lnTo>
                  <a:pt x="4927" y="0"/>
                </a:lnTo>
                <a:lnTo>
                  <a:pt x="16971" y="0"/>
                </a:lnTo>
                <a:lnTo>
                  <a:pt x="56285" y="37842"/>
                </a:lnTo>
                <a:lnTo>
                  <a:pt x="93785" y="95873"/>
                </a:lnTo>
                <a:lnTo>
                  <a:pt x="117600" y="164304"/>
                </a:lnTo>
                <a:lnTo>
                  <a:pt x="129370" y="236568"/>
                </a:lnTo>
                <a:lnTo>
                  <a:pt x="130841" y="273727"/>
                </a:lnTo>
                <a:lnTo>
                  <a:pt x="130499" y="292169"/>
                </a:lnTo>
                <a:lnTo>
                  <a:pt x="125367" y="345443"/>
                </a:lnTo>
                <a:lnTo>
                  <a:pt x="116231" y="391327"/>
                </a:lnTo>
                <a:lnTo>
                  <a:pt x="104153" y="428109"/>
                </a:lnTo>
                <a:lnTo>
                  <a:pt x="80749" y="473411"/>
                </a:lnTo>
                <a:lnTo>
                  <a:pt x="56216" y="509304"/>
                </a:lnTo>
                <a:lnTo>
                  <a:pt x="19160" y="545264"/>
                </a:lnTo>
                <a:lnTo>
                  <a:pt x="16971" y="5474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908299" y="2351674"/>
            <a:ext cx="276860" cy="422909"/>
          </a:xfrm>
          <a:custGeom>
            <a:avLst/>
            <a:gdLst/>
            <a:ahLst/>
            <a:cxnLst/>
            <a:rect l="l" t="t" r="r" b="b"/>
            <a:pathLst>
              <a:path w="276859" h="422910">
                <a:moveTo>
                  <a:pt x="140303" y="422404"/>
                </a:moveTo>
                <a:lnTo>
                  <a:pt x="135654" y="422404"/>
                </a:lnTo>
                <a:lnTo>
                  <a:pt x="133827" y="422072"/>
                </a:lnTo>
                <a:lnTo>
                  <a:pt x="100121" y="372094"/>
                </a:lnTo>
                <a:lnTo>
                  <a:pt x="68989" y="323029"/>
                </a:lnTo>
                <a:lnTo>
                  <a:pt x="23193" y="249837"/>
                </a:lnTo>
                <a:lnTo>
                  <a:pt x="12577" y="233244"/>
                </a:lnTo>
                <a:lnTo>
                  <a:pt x="5510" y="222690"/>
                </a:lnTo>
                <a:lnTo>
                  <a:pt x="1992" y="218175"/>
                </a:lnTo>
                <a:lnTo>
                  <a:pt x="664" y="215851"/>
                </a:lnTo>
                <a:lnTo>
                  <a:pt x="0" y="213526"/>
                </a:lnTo>
                <a:lnTo>
                  <a:pt x="0" y="209209"/>
                </a:lnTo>
                <a:lnTo>
                  <a:pt x="114318" y="28268"/>
                </a:lnTo>
                <a:lnTo>
                  <a:pt x="135156" y="0"/>
                </a:lnTo>
                <a:lnTo>
                  <a:pt x="140137" y="0"/>
                </a:lnTo>
                <a:lnTo>
                  <a:pt x="142129" y="498"/>
                </a:lnTo>
                <a:lnTo>
                  <a:pt x="143458" y="1494"/>
                </a:lnTo>
                <a:lnTo>
                  <a:pt x="148252" y="8343"/>
                </a:lnTo>
                <a:lnTo>
                  <a:pt x="161598" y="28890"/>
                </a:lnTo>
                <a:lnTo>
                  <a:pt x="137978" y="28890"/>
                </a:lnTo>
                <a:lnTo>
                  <a:pt x="21917" y="210704"/>
                </a:lnTo>
                <a:lnTo>
                  <a:pt x="54139" y="263473"/>
                </a:lnTo>
                <a:lnTo>
                  <a:pt x="79200" y="302856"/>
                </a:lnTo>
                <a:lnTo>
                  <a:pt x="137978" y="393513"/>
                </a:lnTo>
                <a:lnTo>
                  <a:pt x="161829" y="393513"/>
                </a:lnTo>
                <a:lnTo>
                  <a:pt x="160394" y="395755"/>
                </a:lnTo>
                <a:lnTo>
                  <a:pt x="148065" y="414746"/>
                </a:lnTo>
                <a:lnTo>
                  <a:pt x="143458" y="421408"/>
                </a:lnTo>
                <a:lnTo>
                  <a:pt x="142129" y="422072"/>
                </a:lnTo>
                <a:lnTo>
                  <a:pt x="140303" y="422404"/>
                </a:lnTo>
                <a:close/>
              </a:path>
              <a:path w="276859" h="422910">
                <a:moveTo>
                  <a:pt x="161829" y="393513"/>
                </a:moveTo>
                <a:lnTo>
                  <a:pt x="137978" y="393513"/>
                </a:lnTo>
                <a:lnTo>
                  <a:pt x="141808" y="387847"/>
                </a:lnTo>
                <a:lnTo>
                  <a:pt x="152797" y="370849"/>
                </a:lnTo>
                <a:lnTo>
                  <a:pt x="196258" y="302856"/>
                </a:lnTo>
                <a:lnTo>
                  <a:pt x="254538" y="212198"/>
                </a:lnTo>
                <a:lnTo>
                  <a:pt x="254538" y="211700"/>
                </a:lnTo>
                <a:lnTo>
                  <a:pt x="171415" y="80165"/>
                </a:lnTo>
                <a:lnTo>
                  <a:pt x="142026" y="34588"/>
                </a:lnTo>
                <a:lnTo>
                  <a:pt x="137978" y="28890"/>
                </a:lnTo>
                <a:lnTo>
                  <a:pt x="161598" y="28890"/>
                </a:lnTo>
                <a:lnTo>
                  <a:pt x="180630" y="58653"/>
                </a:lnTo>
                <a:lnTo>
                  <a:pt x="208213" y="102114"/>
                </a:lnTo>
                <a:lnTo>
                  <a:pt x="238069" y="148719"/>
                </a:lnTo>
                <a:lnTo>
                  <a:pt x="259395" y="182435"/>
                </a:lnTo>
                <a:lnTo>
                  <a:pt x="272190" y="203263"/>
                </a:lnTo>
                <a:lnTo>
                  <a:pt x="276455" y="211202"/>
                </a:lnTo>
                <a:lnTo>
                  <a:pt x="273809" y="216868"/>
                </a:lnTo>
                <a:lnTo>
                  <a:pt x="265870" y="230379"/>
                </a:lnTo>
                <a:lnTo>
                  <a:pt x="252639" y="251736"/>
                </a:lnTo>
                <a:lnTo>
                  <a:pt x="234115" y="280938"/>
                </a:lnTo>
                <a:lnTo>
                  <a:pt x="208213" y="320788"/>
                </a:lnTo>
                <a:lnTo>
                  <a:pt x="161829" y="3935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09905" y="3206627"/>
            <a:ext cx="358140" cy="370205"/>
          </a:xfrm>
          <a:custGeom>
            <a:avLst/>
            <a:gdLst/>
            <a:ahLst/>
            <a:cxnLst/>
            <a:rect l="l" t="t" r="r" b="b"/>
            <a:pathLst>
              <a:path w="358140" h="370204">
                <a:moveTo>
                  <a:pt x="179700" y="369593"/>
                </a:moveTo>
                <a:lnTo>
                  <a:pt x="8582" y="369593"/>
                </a:lnTo>
                <a:lnTo>
                  <a:pt x="4291" y="368163"/>
                </a:lnTo>
                <a:lnTo>
                  <a:pt x="1430" y="365302"/>
                </a:lnTo>
                <a:lnTo>
                  <a:pt x="0" y="361011"/>
                </a:lnTo>
                <a:lnTo>
                  <a:pt x="0" y="183992"/>
                </a:lnTo>
                <a:lnTo>
                  <a:pt x="536" y="6973"/>
                </a:lnTo>
                <a:lnTo>
                  <a:pt x="350819" y="0"/>
                </a:lnTo>
                <a:lnTo>
                  <a:pt x="354395" y="2860"/>
                </a:lnTo>
                <a:lnTo>
                  <a:pt x="356719" y="5543"/>
                </a:lnTo>
                <a:lnTo>
                  <a:pt x="357792" y="8046"/>
                </a:lnTo>
                <a:lnTo>
                  <a:pt x="357792" y="21456"/>
                </a:lnTo>
                <a:lnTo>
                  <a:pt x="21456" y="21456"/>
                </a:lnTo>
                <a:lnTo>
                  <a:pt x="21456" y="348137"/>
                </a:lnTo>
                <a:lnTo>
                  <a:pt x="357792" y="348137"/>
                </a:lnTo>
                <a:lnTo>
                  <a:pt x="357792" y="361547"/>
                </a:lnTo>
                <a:lnTo>
                  <a:pt x="356719" y="363335"/>
                </a:lnTo>
                <a:lnTo>
                  <a:pt x="354395" y="365838"/>
                </a:lnTo>
                <a:lnTo>
                  <a:pt x="350819" y="369057"/>
                </a:lnTo>
                <a:lnTo>
                  <a:pt x="179700" y="369593"/>
                </a:lnTo>
                <a:close/>
              </a:path>
              <a:path w="358140" h="370204">
                <a:moveTo>
                  <a:pt x="357792" y="348137"/>
                </a:moveTo>
                <a:lnTo>
                  <a:pt x="336335" y="348137"/>
                </a:lnTo>
                <a:lnTo>
                  <a:pt x="336335" y="21456"/>
                </a:lnTo>
                <a:lnTo>
                  <a:pt x="357792" y="21456"/>
                </a:lnTo>
                <a:lnTo>
                  <a:pt x="357792" y="3481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824566" y="2360542"/>
            <a:ext cx="844550" cy="410845"/>
          </a:xfrm>
          <a:custGeom>
            <a:avLst/>
            <a:gdLst/>
            <a:ahLst/>
            <a:cxnLst/>
            <a:rect l="l" t="t" r="r" b="b"/>
            <a:pathLst>
              <a:path w="844550" h="410844">
                <a:moveTo>
                  <a:pt x="294817" y="90335"/>
                </a:moveTo>
                <a:lnTo>
                  <a:pt x="276758" y="48856"/>
                </a:lnTo>
                <a:lnTo>
                  <a:pt x="251294" y="33909"/>
                </a:lnTo>
                <a:lnTo>
                  <a:pt x="251294" y="76923"/>
                </a:lnTo>
                <a:lnTo>
                  <a:pt x="251180" y="82842"/>
                </a:lnTo>
                <a:lnTo>
                  <a:pt x="242341" y="124587"/>
                </a:lnTo>
                <a:lnTo>
                  <a:pt x="217220" y="155981"/>
                </a:lnTo>
                <a:lnTo>
                  <a:pt x="163626" y="167500"/>
                </a:lnTo>
                <a:lnTo>
                  <a:pt x="134099" y="167474"/>
                </a:lnTo>
                <a:lnTo>
                  <a:pt x="123698" y="167322"/>
                </a:lnTo>
                <a:lnTo>
                  <a:pt x="117462" y="167068"/>
                </a:lnTo>
                <a:lnTo>
                  <a:pt x="115379" y="166700"/>
                </a:lnTo>
                <a:lnTo>
                  <a:pt x="115849" y="164807"/>
                </a:lnTo>
                <a:lnTo>
                  <a:pt x="117233" y="159524"/>
                </a:lnTo>
                <a:lnTo>
                  <a:pt x="122770" y="138785"/>
                </a:lnTo>
                <a:lnTo>
                  <a:pt x="126441" y="124929"/>
                </a:lnTo>
                <a:lnTo>
                  <a:pt x="130060" y="110858"/>
                </a:lnTo>
                <a:lnTo>
                  <a:pt x="133629" y="96596"/>
                </a:lnTo>
                <a:lnTo>
                  <a:pt x="137147" y="82118"/>
                </a:lnTo>
                <a:lnTo>
                  <a:pt x="140144" y="69659"/>
                </a:lnTo>
                <a:lnTo>
                  <a:pt x="142544" y="59817"/>
                </a:lnTo>
                <a:lnTo>
                  <a:pt x="152336" y="46812"/>
                </a:lnTo>
                <a:lnTo>
                  <a:pt x="152615" y="47078"/>
                </a:lnTo>
                <a:lnTo>
                  <a:pt x="154254" y="47078"/>
                </a:lnTo>
                <a:lnTo>
                  <a:pt x="157264" y="46812"/>
                </a:lnTo>
                <a:lnTo>
                  <a:pt x="160274" y="46532"/>
                </a:lnTo>
                <a:lnTo>
                  <a:pt x="164249" y="46393"/>
                </a:lnTo>
                <a:lnTo>
                  <a:pt x="183540" y="46393"/>
                </a:lnTo>
                <a:lnTo>
                  <a:pt x="206743" y="46812"/>
                </a:lnTo>
                <a:lnTo>
                  <a:pt x="244868" y="58991"/>
                </a:lnTo>
                <a:lnTo>
                  <a:pt x="251294" y="76923"/>
                </a:lnTo>
                <a:lnTo>
                  <a:pt x="251294" y="33909"/>
                </a:lnTo>
                <a:lnTo>
                  <a:pt x="209308" y="28016"/>
                </a:lnTo>
                <a:lnTo>
                  <a:pt x="149466" y="27508"/>
                </a:lnTo>
                <a:lnTo>
                  <a:pt x="90335" y="27711"/>
                </a:lnTo>
                <a:lnTo>
                  <a:pt x="65290" y="41605"/>
                </a:lnTo>
                <a:lnTo>
                  <a:pt x="65290" y="44348"/>
                </a:lnTo>
                <a:lnTo>
                  <a:pt x="66243" y="45707"/>
                </a:lnTo>
                <a:lnTo>
                  <a:pt x="70078" y="46253"/>
                </a:lnTo>
                <a:lnTo>
                  <a:pt x="74320" y="46393"/>
                </a:lnTo>
                <a:lnTo>
                  <a:pt x="80899" y="46393"/>
                </a:lnTo>
                <a:lnTo>
                  <a:pt x="96494" y="46939"/>
                </a:lnTo>
                <a:lnTo>
                  <a:pt x="104292" y="48171"/>
                </a:lnTo>
                <a:lnTo>
                  <a:pt x="104228" y="50507"/>
                </a:lnTo>
                <a:lnTo>
                  <a:pt x="102565" y="59639"/>
                </a:lnTo>
                <a:lnTo>
                  <a:pt x="88366" y="119151"/>
                </a:lnTo>
                <a:lnTo>
                  <a:pt x="76593" y="166243"/>
                </a:lnTo>
                <a:lnTo>
                  <a:pt x="63487" y="218084"/>
                </a:lnTo>
                <a:lnTo>
                  <a:pt x="48717" y="275158"/>
                </a:lnTo>
                <a:lnTo>
                  <a:pt x="21348" y="289064"/>
                </a:lnTo>
                <a:lnTo>
                  <a:pt x="13957" y="289064"/>
                </a:lnTo>
                <a:lnTo>
                  <a:pt x="8763" y="289344"/>
                </a:lnTo>
                <a:lnTo>
                  <a:pt x="0" y="302895"/>
                </a:lnTo>
                <a:lnTo>
                  <a:pt x="0" y="306171"/>
                </a:lnTo>
                <a:lnTo>
                  <a:pt x="2463" y="307543"/>
                </a:lnTo>
                <a:lnTo>
                  <a:pt x="7391" y="307543"/>
                </a:lnTo>
                <a:lnTo>
                  <a:pt x="8216" y="307276"/>
                </a:lnTo>
                <a:lnTo>
                  <a:pt x="13144" y="307136"/>
                </a:lnTo>
                <a:lnTo>
                  <a:pt x="61188" y="307136"/>
                </a:lnTo>
                <a:lnTo>
                  <a:pt x="94437" y="307365"/>
                </a:lnTo>
                <a:lnTo>
                  <a:pt x="116611" y="307949"/>
                </a:lnTo>
                <a:lnTo>
                  <a:pt x="120446" y="307949"/>
                </a:lnTo>
                <a:lnTo>
                  <a:pt x="122643" y="307276"/>
                </a:lnTo>
                <a:lnTo>
                  <a:pt x="122770" y="307136"/>
                </a:lnTo>
                <a:lnTo>
                  <a:pt x="124002" y="305904"/>
                </a:lnTo>
                <a:lnTo>
                  <a:pt x="125920" y="302069"/>
                </a:lnTo>
                <a:lnTo>
                  <a:pt x="126885" y="297967"/>
                </a:lnTo>
                <a:lnTo>
                  <a:pt x="126885" y="293039"/>
                </a:lnTo>
                <a:lnTo>
                  <a:pt x="126060" y="291528"/>
                </a:lnTo>
                <a:lnTo>
                  <a:pt x="124421" y="289064"/>
                </a:lnTo>
                <a:lnTo>
                  <a:pt x="111683" y="289064"/>
                </a:lnTo>
                <a:lnTo>
                  <a:pt x="107670" y="288518"/>
                </a:lnTo>
                <a:lnTo>
                  <a:pt x="105664" y="288251"/>
                </a:lnTo>
                <a:lnTo>
                  <a:pt x="101155" y="287972"/>
                </a:lnTo>
                <a:lnTo>
                  <a:pt x="95123" y="288518"/>
                </a:lnTo>
                <a:lnTo>
                  <a:pt x="92798" y="288251"/>
                </a:lnTo>
                <a:lnTo>
                  <a:pt x="87871" y="283730"/>
                </a:lnTo>
                <a:lnTo>
                  <a:pt x="88646" y="279488"/>
                </a:lnTo>
                <a:lnTo>
                  <a:pt x="90957" y="269671"/>
                </a:lnTo>
                <a:lnTo>
                  <a:pt x="94805" y="254241"/>
                </a:lnTo>
                <a:lnTo>
                  <a:pt x="100190" y="233222"/>
                </a:lnTo>
                <a:lnTo>
                  <a:pt x="112509" y="184365"/>
                </a:lnTo>
                <a:lnTo>
                  <a:pt x="151523" y="184365"/>
                </a:lnTo>
                <a:lnTo>
                  <a:pt x="190855" y="183743"/>
                </a:lnTo>
                <a:lnTo>
                  <a:pt x="194627" y="183540"/>
                </a:lnTo>
                <a:lnTo>
                  <a:pt x="215988" y="178562"/>
                </a:lnTo>
                <a:lnTo>
                  <a:pt x="235280" y="171018"/>
                </a:lnTo>
                <a:lnTo>
                  <a:pt x="241236" y="167525"/>
                </a:lnTo>
                <a:lnTo>
                  <a:pt x="252526" y="160909"/>
                </a:lnTo>
                <a:lnTo>
                  <a:pt x="267716" y="148221"/>
                </a:lnTo>
                <a:lnTo>
                  <a:pt x="279577" y="134759"/>
                </a:lnTo>
                <a:lnTo>
                  <a:pt x="288048" y="120611"/>
                </a:lnTo>
                <a:lnTo>
                  <a:pt x="293128" y="105803"/>
                </a:lnTo>
                <a:lnTo>
                  <a:pt x="294817" y="90335"/>
                </a:lnTo>
                <a:close/>
              </a:path>
              <a:path w="844550" h="410844">
                <a:moveTo>
                  <a:pt x="431558" y="1231"/>
                </a:moveTo>
                <a:lnTo>
                  <a:pt x="429641" y="0"/>
                </a:lnTo>
                <a:lnTo>
                  <a:pt x="418833" y="0"/>
                </a:lnTo>
                <a:lnTo>
                  <a:pt x="413359" y="4102"/>
                </a:lnTo>
                <a:lnTo>
                  <a:pt x="409930" y="6972"/>
                </a:lnTo>
                <a:lnTo>
                  <a:pt x="407200" y="10261"/>
                </a:lnTo>
                <a:lnTo>
                  <a:pt x="395020" y="22580"/>
                </a:lnTo>
                <a:lnTo>
                  <a:pt x="362165" y="71437"/>
                </a:lnTo>
                <a:lnTo>
                  <a:pt x="346976" y="107581"/>
                </a:lnTo>
                <a:lnTo>
                  <a:pt x="337527" y="151511"/>
                </a:lnTo>
                <a:lnTo>
                  <a:pt x="333679" y="191312"/>
                </a:lnTo>
                <a:lnTo>
                  <a:pt x="333425" y="205308"/>
                </a:lnTo>
                <a:lnTo>
                  <a:pt x="334530" y="233172"/>
                </a:lnTo>
                <a:lnTo>
                  <a:pt x="343357" y="287375"/>
                </a:lnTo>
                <a:lnTo>
                  <a:pt x="361213" y="338696"/>
                </a:lnTo>
                <a:lnTo>
                  <a:pt x="389343" y="382231"/>
                </a:lnTo>
                <a:lnTo>
                  <a:pt x="418833" y="410603"/>
                </a:lnTo>
                <a:lnTo>
                  <a:pt x="429514" y="410603"/>
                </a:lnTo>
                <a:lnTo>
                  <a:pt x="431558" y="409371"/>
                </a:lnTo>
                <a:lnTo>
                  <a:pt x="431558" y="406641"/>
                </a:lnTo>
                <a:lnTo>
                  <a:pt x="420890" y="393852"/>
                </a:lnTo>
                <a:lnTo>
                  <a:pt x="407339" y="376529"/>
                </a:lnTo>
                <a:lnTo>
                  <a:pt x="387210" y="341210"/>
                </a:lnTo>
                <a:lnTo>
                  <a:pt x="374053" y="300951"/>
                </a:lnTo>
                <a:lnTo>
                  <a:pt x="365150" y="246773"/>
                </a:lnTo>
                <a:lnTo>
                  <a:pt x="363397" y="205308"/>
                </a:lnTo>
                <a:lnTo>
                  <a:pt x="363829" y="184023"/>
                </a:lnTo>
                <a:lnTo>
                  <a:pt x="367322" y="144399"/>
                </a:lnTo>
                <a:lnTo>
                  <a:pt x="378180" y="94030"/>
                </a:lnTo>
                <a:lnTo>
                  <a:pt x="397789" y="50088"/>
                </a:lnTo>
                <a:lnTo>
                  <a:pt x="420916" y="16446"/>
                </a:lnTo>
                <a:lnTo>
                  <a:pt x="429234" y="7391"/>
                </a:lnTo>
                <a:lnTo>
                  <a:pt x="431558" y="4508"/>
                </a:lnTo>
                <a:lnTo>
                  <a:pt x="431558" y="1231"/>
                </a:lnTo>
                <a:close/>
              </a:path>
              <a:path w="844550" h="410844">
                <a:moveTo>
                  <a:pt x="708596" y="185648"/>
                </a:moveTo>
                <a:lnTo>
                  <a:pt x="700239" y="147307"/>
                </a:lnTo>
                <a:lnTo>
                  <a:pt x="690549" y="137007"/>
                </a:lnTo>
                <a:lnTo>
                  <a:pt x="690549" y="192468"/>
                </a:lnTo>
                <a:lnTo>
                  <a:pt x="690537" y="194678"/>
                </a:lnTo>
                <a:lnTo>
                  <a:pt x="672934" y="239763"/>
                </a:lnTo>
                <a:lnTo>
                  <a:pt x="642962" y="266560"/>
                </a:lnTo>
                <a:lnTo>
                  <a:pt x="603542" y="280733"/>
                </a:lnTo>
                <a:lnTo>
                  <a:pt x="580605" y="282498"/>
                </a:lnTo>
                <a:lnTo>
                  <a:pt x="580059" y="282498"/>
                </a:lnTo>
                <a:lnTo>
                  <a:pt x="577316" y="282219"/>
                </a:lnTo>
                <a:lnTo>
                  <a:pt x="572389" y="281673"/>
                </a:lnTo>
                <a:lnTo>
                  <a:pt x="572884" y="279209"/>
                </a:lnTo>
                <a:lnTo>
                  <a:pt x="578967" y="248856"/>
                </a:lnTo>
                <a:lnTo>
                  <a:pt x="593712" y="204660"/>
                </a:lnTo>
                <a:lnTo>
                  <a:pt x="616737" y="172859"/>
                </a:lnTo>
                <a:lnTo>
                  <a:pt x="654519" y="156438"/>
                </a:lnTo>
                <a:lnTo>
                  <a:pt x="662317" y="157238"/>
                </a:lnTo>
                <a:lnTo>
                  <a:pt x="690029" y="185648"/>
                </a:lnTo>
                <a:lnTo>
                  <a:pt x="690549" y="192468"/>
                </a:lnTo>
                <a:lnTo>
                  <a:pt x="690549" y="137007"/>
                </a:lnTo>
                <a:lnTo>
                  <a:pt x="686485" y="133858"/>
                </a:lnTo>
                <a:lnTo>
                  <a:pt x="678535" y="129755"/>
                </a:lnTo>
                <a:lnTo>
                  <a:pt x="670064" y="127292"/>
                </a:lnTo>
                <a:lnTo>
                  <a:pt x="661085" y="126466"/>
                </a:lnTo>
                <a:lnTo>
                  <a:pt x="653364" y="126949"/>
                </a:lnTo>
                <a:lnTo>
                  <a:pt x="617867" y="143090"/>
                </a:lnTo>
                <a:lnTo>
                  <a:pt x="592099" y="175996"/>
                </a:lnTo>
                <a:lnTo>
                  <a:pt x="574471" y="212750"/>
                </a:lnTo>
                <a:lnTo>
                  <a:pt x="561225" y="250494"/>
                </a:lnTo>
                <a:lnTo>
                  <a:pt x="552272" y="278803"/>
                </a:lnTo>
                <a:lnTo>
                  <a:pt x="551446" y="279209"/>
                </a:lnTo>
                <a:lnTo>
                  <a:pt x="507238" y="259778"/>
                </a:lnTo>
                <a:lnTo>
                  <a:pt x="492734" y="221729"/>
                </a:lnTo>
                <a:lnTo>
                  <a:pt x="493610" y="214947"/>
                </a:lnTo>
                <a:lnTo>
                  <a:pt x="506412" y="172580"/>
                </a:lnTo>
                <a:lnTo>
                  <a:pt x="526808" y="140017"/>
                </a:lnTo>
                <a:lnTo>
                  <a:pt x="529005" y="137820"/>
                </a:lnTo>
                <a:lnTo>
                  <a:pt x="530098" y="135915"/>
                </a:lnTo>
                <a:lnTo>
                  <a:pt x="530098" y="132080"/>
                </a:lnTo>
                <a:lnTo>
                  <a:pt x="527227" y="130987"/>
                </a:lnTo>
                <a:lnTo>
                  <a:pt x="516140" y="130987"/>
                </a:lnTo>
                <a:lnTo>
                  <a:pt x="492036" y="165938"/>
                </a:lnTo>
                <a:lnTo>
                  <a:pt x="478155" y="207657"/>
                </a:lnTo>
                <a:lnTo>
                  <a:pt x="475538" y="230606"/>
                </a:lnTo>
                <a:lnTo>
                  <a:pt x="476034" y="237058"/>
                </a:lnTo>
                <a:lnTo>
                  <a:pt x="490270" y="274701"/>
                </a:lnTo>
                <a:lnTo>
                  <a:pt x="522439" y="300570"/>
                </a:lnTo>
                <a:lnTo>
                  <a:pt x="537489" y="306730"/>
                </a:lnTo>
                <a:lnTo>
                  <a:pt x="539407" y="307403"/>
                </a:lnTo>
                <a:lnTo>
                  <a:pt x="542823" y="308775"/>
                </a:lnTo>
                <a:lnTo>
                  <a:pt x="532942" y="340106"/>
                </a:lnTo>
                <a:lnTo>
                  <a:pt x="525894" y="363080"/>
                </a:lnTo>
                <a:lnTo>
                  <a:pt x="521652" y="377685"/>
                </a:lnTo>
                <a:lnTo>
                  <a:pt x="520242" y="383921"/>
                </a:lnTo>
                <a:lnTo>
                  <a:pt x="520242" y="392137"/>
                </a:lnTo>
                <a:lnTo>
                  <a:pt x="524484" y="396646"/>
                </a:lnTo>
                <a:lnTo>
                  <a:pt x="532968" y="397471"/>
                </a:lnTo>
                <a:lnTo>
                  <a:pt x="536803" y="397471"/>
                </a:lnTo>
                <a:lnTo>
                  <a:pt x="540232" y="396646"/>
                </a:lnTo>
                <a:lnTo>
                  <a:pt x="543242" y="395008"/>
                </a:lnTo>
                <a:lnTo>
                  <a:pt x="548982" y="392544"/>
                </a:lnTo>
                <a:lnTo>
                  <a:pt x="552551" y="388023"/>
                </a:lnTo>
                <a:lnTo>
                  <a:pt x="553910" y="381457"/>
                </a:lnTo>
                <a:lnTo>
                  <a:pt x="554736" y="378167"/>
                </a:lnTo>
                <a:lnTo>
                  <a:pt x="562902" y="335026"/>
                </a:lnTo>
                <a:lnTo>
                  <a:pt x="564184" y="327660"/>
                </a:lnTo>
                <a:lnTo>
                  <a:pt x="567055" y="312877"/>
                </a:lnTo>
                <a:lnTo>
                  <a:pt x="567055" y="312331"/>
                </a:lnTo>
                <a:lnTo>
                  <a:pt x="570611" y="312064"/>
                </a:lnTo>
                <a:lnTo>
                  <a:pt x="577735" y="312064"/>
                </a:lnTo>
                <a:lnTo>
                  <a:pt x="594563" y="310908"/>
                </a:lnTo>
                <a:lnTo>
                  <a:pt x="642607" y="293585"/>
                </a:lnTo>
                <a:lnTo>
                  <a:pt x="681405" y="259626"/>
                </a:lnTo>
                <a:lnTo>
                  <a:pt x="704303" y="215366"/>
                </a:lnTo>
                <a:lnTo>
                  <a:pt x="707605" y="199809"/>
                </a:lnTo>
                <a:lnTo>
                  <a:pt x="708596" y="185648"/>
                </a:lnTo>
                <a:close/>
              </a:path>
              <a:path w="844550" h="410844">
                <a:moveTo>
                  <a:pt x="844219" y="205308"/>
                </a:moveTo>
                <a:lnTo>
                  <a:pt x="839800" y="150075"/>
                </a:lnTo>
                <a:lnTo>
                  <a:pt x="826566" y="96901"/>
                </a:lnTo>
                <a:lnTo>
                  <a:pt x="803668" y="49060"/>
                </a:lnTo>
                <a:lnTo>
                  <a:pt x="770305" y="9855"/>
                </a:lnTo>
                <a:lnTo>
                  <a:pt x="758812" y="0"/>
                </a:lnTo>
                <a:lnTo>
                  <a:pt x="749782" y="0"/>
                </a:lnTo>
                <a:lnTo>
                  <a:pt x="748131" y="406"/>
                </a:lnTo>
                <a:lnTo>
                  <a:pt x="746772" y="1231"/>
                </a:lnTo>
                <a:lnTo>
                  <a:pt x="746086" y="2730"/>
                </a:lnTo>
                <a:lnTo>
                  <a:pt x="746086" y="4927"/>
                </a:lnTo>
                <a:lnTo>
                  <a:pt x="750595" y="10261"/>
                </a:lnTo>
                <a:lnTo>
                  <a:pt x="778446" y="47244"/>
                </a:lnTo>
                <a:lnTo>
                  <a:pt x="798334" y="92075"/>
                </a:lnTo>
                <a:lnTo>
                  <a:pt x="810272" y="144767"/>
                </a:lnTo>
                <a:lnTo>
                  <a:pt x="814247" y="205308"/>
                </a:lnTo>
                <a:lnTo>
                  <a:pt x="810272" y="265836"/>
                </a:lnTo>
                <a:lnTo>
                  <a:pt x="798334" y="318528"/>
                </a:lnTo>
                <a:lnTo>
                  <a:pt x="778446" y="363359"/>
                </a:lnTo>
                <a:lnTo>
                  <a:pt x="750595" y="400342"/>
                </a:lnTo>
                <a:lnTo>
                  <a:pt x="746086" y="405676"/>
                </a:lnTo>
                <a:lnTo>
                  <a:pt x="746353" y="407327"/>
                </a:lnTo>
                <a:lnTo>
                  <a:pt x="746772" y="408559"/>
                </a:lnTo>
                <a:lnTo>
                  <a:pt x="747864" y="410197"/>
                </a:lnTo>
                <a:lnTo>
                  <a:pt x="748550" y="410603"/>
                </a:lnTo>
                <a:lnTo>
                  <a:pt x="758812" y="410603"/>
                </a:lnTo>
                <a:lnTo>
                  <a:pt x="760450" y="408965"/>
                </a:lnTo>
                <a:lnTo>
                  <a:pt x="768527" y="402539"/>
                </a:lnTo>
                <a:lnTo>
                  <a:pt x="796671" y="371525"/>
                </a:lnTo>
                <a:lnTo>
                  <a:pt x="820127" y="330123"/>
                </a:lnTo>
                <a:lnTo>
                  <a:pt x="833259" y="293509"/>
                </a:lnTo>
                <a:lnTo>
                  <a:pt x="841908" y="246024"/>
                </a:lnTo>
                <a:lnTo>
                  <a:pt x="843965" y="219138"/>
                </a:lnTo>
                <a:lnTo>
                  <a:pt x="844219" y="2053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4241764" y="2379003"/>
            <a:ext cx="292100" cy="299085"/>
          </a:xfrm>
          <a:custGeom>
            <a:avLst/>
            <a:gdLst/>
            <a:ahLst/>
            <a:cxnLst/>
            <a:rect l="l" t="t" r="r" b="b"/>
            <a:pathLst>
              <a:path w="292100" h="299085">
                <a:moveTo>
                  <a:pt x="111690" y="298525"/>
                </a:moveTo>
                <a:lnTo>
                  <a:pt x="66726" y="290620"/>
                </a:lnTo>
                <a:lnTo>
                  <a:pt x="31207" y="266907"/>
                </a:lnTo>
                <a:lnTo>
                  <a:pt x="8007" y="230874"/>
                </a:lnTo>
                <a:lnTo>
                  <a:pt x="0" y="186013"/>
                </a:lnTo>
                <a:lnTo>
                  <a:pt x="1719" y="162633"/>
                </a:lnTo>
                <a:lnTo>
                  <a:pt x="15475" y="117259"/>
                </a:lnTo>
                <a:lnTo>
                  <a:pt x="42166" y="74631"/>
                </a:lnTo>
                <a:lnTo>
                  <a:pt x="76864" y="40138"/>
                </a:lnTo>
                <a:lnTo>
                  <a:pt x="117849" y="15116"/>
                </a:lnTo>
                <a:lnTo>
                  <a:pt x="159733" y="2181"/>
                </a:lnTo>
                <a:lnTo>
                  <a:pt x="180675" y="410"/>
                </a:lnTo>
                <a:lnTo>
                  <a:pt x="198204" y="1719"/>
                </a:lnTo>
                <a:lnTo>
                  <a:pt x="239395" y="21352"/>
                </a:lnTo>
                <a:lnTo>
                  <a:pt x="249250" y="33671"/>
                </a:lnTo>
                <a:lnTo>
                  <a:pt x="250071" y="33671"/>
                </a:lnTo>
                <a:lnTo>
                  <a:pt x="253767" y="30112"/>
                </a:lnTo>
                <a:lnTo>
                  <a:pt x="260337" y="22995"/>
                </a:lnTo>
                <a:lnTo>
                  <a:pt x="264306" y="19436"/>
                </a:lnTo>
                <a:lnTo>
                  <a:pt x="276625" y="6980"/>
                </a:lnTo>
                <a:lnTo>
                  <a:pt x="277172" y="6159"/>
                </a:lnTo>
                <a:lnTo>
                  <a:pt x="283332" y="0"/>
                </a:lnTo>
                <a:lnTo>
                  <a:pt x="289628" y="0"/>
                </a:lnTo>
                <a:lnTo>
                  <a:pt x="291544" y="958"/>
                </a:lnTo>
                <a:lnTo>
                  <a:pt x="291544" y="2874"/>
                </a:lnTo>
                <a:lnTo>
                  <a:pt x="288259" y="17759"/>
                </a:lnTo>
                <a:lnTo>
                  <a:pt x="278404" y="59130"/>
                </a:lnTo>
                <a:lnTo>
                  <a:pt x="263622" y="116617"/>
                </a:lnTo>
                <a:lnTo>
                  <a:pt x="254177" y="119902"/>
                </a:lnTo>
                <a:lnTo>
                  <a:pt x="247607" y="119902"/>
                </a:lnTo>
                <a:lnTo>
                  <a:pt x="245965" y="118260"/>
                </a:lnTo>
                <a:lnTo>
                  <a:pt x="245143" y="117028"/>
                </a:lnTo>
                <a:lnTo>
                  <a:pt x="246102" y="108952"/>
                </a:lnTo>
                <a:lnTo>
                  <a:pt x="246649" y="101287"/>
                </a:lnTo>
                <a:lnTo>
                  <a:pt x="239395" y="52406"/>
                </a:lnTo>
                <a:lnTo>
                  <a:pt x="203542" y="20428"/>
                </a:lnTo>
                <a:lnTo>
                  <a:pt x="188888" y="18888"/>
                </a:lnTo>
                <a:lnTo>
                  <a:pt x="183960" y="18888"/>
                </a:lnTo>
                <a:lnTo>
                  <a:pt x="144617" y="27717"/>
                </a:lnTo>
                <a:lnTo>
                  <a:pt x="107045" y="50814"/>
                </a:lnTo>
                <a:lnTo>
                  <a:pt x="76376" y="85820"/>
                </a:lnTo>
                <a:lnTo>
                  <a:pt x="57077" y="127704"/>
                </a:lnTo>
                <a:lnTo>
                  <a:pt x="46375" y="168048"/>
                </a:lnTo>
                <a:lnTo>
                  <a:pt x="43526" y="192994"/>
                </a:lnTo>
                <a:lnTo>
                  <a:pt x="43526" y="198743"/>
                </a:lnTo>
                <a:lnTo>
                  <a:pt x="52354" y="240806"/>
                </a:lnTo>
                <a:lnTo>
                  <a:pt x="92254" y="274845"/>
                </a:lnTo>
                <a:lnTo>
                  <a:pt x="124419" y="279636"/>
                </a:lnTo>
                <a:lnTo>
                  <a:pt x="135275" y="279046"/>
                </a:lnTo>
                <a:lnTo>
                  <a:pt x="173592" y="265136"/>
                </a:lnTo>
                <a:lnTo>
                  <a:pt x="199975" y="210514"/>
                </a:lnTo>
                <a:lnTo>
                  <a:pt x="156448" y="196279"/>
                </a:lnTo>
                <a:lnTo>
                  <a:pt x="154806" y="194636"/>
                </a:lnTo>
                <a:lnTo>
                  <a:pt x="153984" y="193541"/>
                </a:lnTo>
                <a:lnTo>
                  <a:pt x="154806" y="185192"/>
                </a:lnTo>
                <a:lnTo>
                  <a:pt x="155901" y="181633"/>
                </a:lnTo>
                <a:lnTo>
                  <a:pt x="157269" y="179033"/>
                </a:lnTo>
                <a:lnTo>
                  <a:pt x="158912" y="177390"/>
                </a:lnTo>
                <a:lnTo>
                  <a:pt x="165893" y="177390"/>
                </a:lnTo>
                <a:lnTo>
                  <a:pt x="188477" y="178006"/>
                </a:lnTo>
                <a:lnTo>
                  <a:pt x="256915" y="178211"/>
                </a:lnTo>
                <a:lnTo>
                  <a:pt x="261842" y="178074"/>
                </a:lnTo>
                <a:lnTo>
                  <a:pt x="267865" y="177527"/>
                </a:lnTo>
                <a:lnTo>
                  <a:pt x="269507" y="177527"/>
                </a:lnTo>
                <a:lnTo>
                  <a:pt x="269781" y="177801"/>
                </a:lnTo>
                <a:lnTo>
                  <a:pt x="273614" y="177801"/>
                </a:lnTo>
                <a:lnTo>
                  <a:pt x="275530" y="179033"/>
                </a:lnTo>
                <a:lnTo>
                  <a:pt x="275530" y="182044"/>
                </a:lnTo>
                <a:lnTo>
                  <a:pt x="274709" y="187245"/>
                </a:lnTo>
                <a:lnTo>
                  <a:pt x="273340" y="192446"/>
                </a:lnTo>
                <a:lnTo>
                  <a:pt x="271971" y="195321"/>
                </a:lnTo>
                <a:lnTo>
                  <a:pt x="269781" y="196142"/>
                </a:lnTo>
                <a:lnTo>
                  <a:pt x="258968" y="196279"/>
                </a:lnTo>
                <a:lnTo>
                  <a:pt x="253356" y="196689"/>
                </a:lnTo>
                <a:lnTo>
                  <a:pt x="237752" y="222148"/>
                </a:lnTo>
                <a:lnTo>
                  <a:pt x="231593" y="245143"/>
                </a:lnTo>
                <a:lnTo>
                  <a:pt x="221276" y="285102"/>
                </a:lnTo>
                <a:lnTo>
                  <a:pt x="218863" y="289080"/>
                </a:lnTo>
                <a:lnTo>
                  <a:pt x="215305" y="289080"/>
                </a:lnTo>
                <a:lnTo>
                  <a:pt x="211472" y="286343"/>
                </a:lnTo>
                <a:lnTo>
                  <a:pt x="201617" y="275393"/>
                </a:lnTo>
                <a:lnTo>
                  <a:pt x="198469" y="271150"/>
                </a:lnTo>
                <a:lnTo>
                  <a:pt x="197100" y="268138"/>
                </a:lnTo>
                <a:lnTo>
                  <a:pt x="197100" y="267865"/>
                </a:lnTo>
                <a:lnTo>
                  <a:pt x="195731" y="268412"/>
                </a:lnTo>
                <a:lnTo>
                  <a:pt x="193815" y="270192"/>
                </a:lnTo>
                <a:lnTo>
                  <a:pt x="177287" y="282587"/>
                </a:lnTo>
                <a:lnTo>
                  <a:pt x="158091" y="291442"/>
                </a:lnTo>
                <a:lnTo>
                  <a:pt x="136225" y="296754"/>
                </a:lnTo>
                <a:lnTo>
                  <a:pt x="111690" y="2985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/>
          <p:cNvGrpSpPr/>
          <p:nvPr/>
        </p:nvGrpSpPr>
        <p:grpSpPr>
          <a:xfrm>
            <a:off x="14582579" y="2360525"/>
            <a:ext cx="477520" cy="410845"/>
            <a:chOff x="14582579" y="2360525"/>
            <a:chExt cx="477520" cy="410845"/>
          </a:xfrm>
        </p:grpSpPr>
        <p:sp>
          <p:nvSpPr>
            <p:cNvPr id="12" name="object 12"/>
            <p:cNvSpPr/>
            <p:nvPr/>
          </p:nvSpPr>
          <p:spPr>
            <a:xfrm>
              <a:off x="14582579" y="2360525"/>
              <a:ext cx="98425" cy="410845"/>
            </a:xfrm>
            <a:custGeom>
              <a:avLst/>
              <a:gdLst/>
              <a:ahLst/>
              <a:cxnLst/>
              <a:rect l="l" t="t" r="r" b="b"/>
              <a:pathLst>
                <a:path w="98425" h="410844">
                  <a:moveTo>
                    <a:pt x="96086" y="410626"/>
                  </a:moveTo>
                  <a:lnTo>
                    <a:pt x="85410" y="410626"/>
                  </a:lnTo>
                  <a:lnTo>
                    <a:pt x="73912" y="400771"/>
                  </a:lnTo>
                  <a:lnTo>
                    <a:pt x="40549" y="361556"/>
                  </a:lnTo>
                  <a:lnTo>
                    <a:pt x="17656" y="313718"/>
                  </a:lnTo>
                  <a:lnTo>
                    <a:pt x="4414" y="260542"/>
                  </a:lnTo>
                  <a:lnTo>
                    <a:pt x="0" y="205313"/>
                  </a:lnTo>
                  <a:lnTo>
                    <a:pt x="256" y="191326"/>
                  </a:lnTo>
                  <a:lnTo>
                    <a:pt x="4106" y="151521"/>
                  </a:lnTo>
                  <a:lnTo>
                    <a:pt x="13550" y="107584"/>
                  </a:lnTo>
                  <a:lnTo>
                    <a:pt x="28743" y="71448"/>
                  </a:lnTo>
                  <a:lnTo>
                    <a:pt x="51533" y="33671"/>
                  </a:lnTo>
                  <a:lnTo>
                    <a:pt x="73775" y="10265"/>
                  </a:lnTo>
                  <a:lnTo>
                    <a:pt x="76513" y="6980"/>
                  </a:lnTo>
                  <a:lnTo>
                    <a:pt x="79935" y="4106"/>
                  </a:lnTo>
                  <a:lnTo>
                    <a:pt x="85410" y="0"/>
                  </a:lnTo>
                  <a:lnTo>
                    <a:pt x="96223" y="0"/>
                  </a:lnTo>
                  <a:lnTo>
                    <a:pt x="98139" y="1231"/>
                  </a:lnTo>
                  <a:lnTo>
                    <a:pt x="98139" y="4516"/>
                  </a:lnTo>
                  <a:lnTo>
                    <a:pt x="95812" y="7391"/>
                  </a:lnTo>
                  <a:lnTo>
                    <a:pt x="87489" y="16450"/>
                  </a:lnTo>
                  <a:lnTo>
                    <a:pt x="83459" y="21455"/>
                  </a:lnTo>
                  <a:lnTo>
                    <a:pt x="59309" y="59335"/>
                  </a:lnTo>
                  <a:lnTo>
                    <a:pt x="40652" y="109123"/>
                  </a:lnTo>
                  <a:lnTo>
                    <a:pt x="31720" y="163737"/>
                  </a:lnTo>
                  <a:lnTo>
                    <a:pt x="29975" y="205313"/>
                  </a:lnTo>
                  <a:lnTo>
                    <a:pt x="30412" y="226563"/>
                  </a:lnTo>
                  <a:lnTo>
                    <a:pt x="33902" y="265983"/>
                  </a:lnTo>
                  <a:lnTo>
                    <a:pt x="44655" y="316079"/>
                  </a:lnTo>
                  <a:lnTo>
                    <a:pt x="58745" y="351598"/>
                  </a:lnTo>
                  <a:lnTo>
                    <a:pt x="87463" y="393867"/>
                  </a:lnTo>
                  <a:lnTo>
                    <a:pt x="98139" y="406656"/>
                  </a:lnTo>
                  <a:lnTo>
                    <a:pt x="98139" y="409394"/>
                  </a:lnTo>
                  <a:lnTo>
                    <a:pt x="96086" y="410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8506" y="2486998"/>
              <a:ext cx="199975" cy="1860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4961597" y="2360525"/>
              <a:ext cx="98425" cy="410845"/>
            </a:xfrm>
            <a:custGeom>
              <a:avLst/>
              <a:gdLst/>
              <a:ahLst/>
              <a:cxnLst/>
              <a:rect l="l" t="t" r="r" b="b"/>
              <a:pathLst>
                <a:path w="98425" h="410844">
                  <a:moveTo>
                    <a:pt x="12729" y="410626"/>
                  </a:moveTo>
                  <a:lnTo>
                    <a:pt x="2463" y="410626"/>
                  </a:lnTo>
                  <a:lnTo>
                    <a:pt x="1779" y="410215"/>
                  </a:lnTo>
                  <a:lnTo>
                    <a:pt x="684" y="408573"/>
                  </a:lnTo>
                  <a:lnTo>
                    <a:pt x="273" y="407341"/>
                  </a:lnTo>
                  <a:lnTo>
                    <a:pt x="0" y="405698"/>
                  </a:lnTo>
                  <a:lnTo>
                    <a:pt x="4516" y="400360"/>
                  </a:lnTo>
                  <a:lnTo>
                    <a:pt x="32362" y="363378"/>
                  </a:lnTo>
                  <a:lnTo>
                    <a:pt x="52252" y="318543"/>
                  </a:lnTo>
                  <a:lnTo>
                    <a:pt x="64186" y="265854"/>
                  </a:lnTo>
                  <a:lnTo>
                    <a:pt x="68163" y="205313"/>
                  </a:lnTo>
                  <a:lnTo>
                    <a:pt x="64186" y="144771"/>
                  </a:lnTo>
                  <a:lnTo>
                    <a:pt x="52252" y="92082"/>
                  </a:lnTo>
                  <a:lnTo>
                    <a:pt x="32362" y="47247"/>
                  </a:lnTo>
                  <a:lnTo>
                    <a:pt x="4516" y="10265"/>
                  </a:lnTo>
                  <a:lnTo>
                    <a:pt x="0" y="4927"/>
                  </a:lnTo>
                  <a:lnTo>
                    <a:pt x="0" y="2737"/>
                  </a:lnTo>
                  <a:lnTo>
                    <a:pt x="684" y="1231"/>
                  </a:lnTo>
                  <a:lnTo>
                    <a:pt x="2053" y="410"/>
                  </a:lnTo>
                  <a:lnTo>
                    <a:pt x="3695" y="0"/>
                  </a:lnTo>
                  <a:lnTo>
                    <a:pt x="12729" y="0"/>
                  </a:lnTo>
                  <a:lnTo>
                    <a:pt x="42217" y="28384"/>
                  </a:lnTo>
                  <a:lnTo>
                    <a:pt x="70345" y="71910"/>
                  </a:lnTo>
                  <a:lnTo>
                    <a:pt x="88207" y="123239"/>
                  </a:lnTo>
                  <a:lnTo>
                    <a:pt x="97036" y="177441"/>
                  </a:lnTo>
                  <a:lnTo>
                    <a:pt x="98139" y="205313"/>
                  </a:lnTo>
                  <a:lnTo>
                    <a:pt x="97883" y="219146"/>
                  </a:lnTo>
                  <a:lnTo>
                    <a:pt x="94033" y="259105"/>
                  </a:lnTo>
                  <a:lnTo>
                    <a:pt x="84589" y="303042"/>
                  </a:lnTo>
                  <a:lnTo>
                    <a:pt x="69395" y="339177"/>
                  </a:lnTo>
                  <a:lnTo>
                    <a:pt x="46708" y="376646"/>
                  </a:lnTo>
                  <a:lnTo>
                    <a:pt x="14371" y="408983"/>
                  </a:lnTo>
                  <a:lnTo>
                    <a:pt x="12729" y="4106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/>
          <p:nvPr/>
        </p:nvSpPr>
        <p:spPr>
          <a:xfrm>
            <a:off x="14248139" y="3223674"/>
            <a:ext cx="304800" cy="354330"/>
          </a:xfrm>
          <a:custGeom>
            <a:avLst/>
            <a:gdLst/>
            <a:ahLst/>
            <a:cxnLst/>
            <a:rect l="l" t="t" r="r" b="b"/>
            <a:pathLst>
              <a:path w="304800" h="354329">
                <a:moveTo>
                  <a:pt x="127170" y="199560"/>
                </a:moveTo>
                <a:lnTo>
                  <a:pt x="99166" y="199560"/>
                </a:lnTo>
                <a:lnTo>
                  <a:pt x="100239" y="199023"/>
                </a:lnTo>
                <a:lnTo>
                  <a:pt x="107213" y="177029"/>
                </a:lnTo>
                <a:lnTo>
                  <a:pt x="120900" y="135186"/>
                </a:lnTo>
                <a:lnTo>
                  <a:pt x="139752" y="89017"/>
                </a:lnTo>
                <a:lnTo>
                  <a:pt x="158713" y="53913"/>
                </a:lnTo>
                <a:lnTo>
                  <a:pt x="185938" y="21726"/>
                </a:lnTo>
                <a:lnTo>
                  <a:pt x="222416" y="2548"/>
                </a:lnTo>
                <a:lnTo>
                  <a:pt x="242399" y="0"/>
                </a:lnTo>
                <a:lnTo>
                  <a:pt x="254134" y="1072"/>
                </a:lnTo>
                <a:lnTo>
                  <a:pt x="293563" y="27224"/>
                </a:lnTo>
                <a:lnTo>
                  <a:pt x="299039" y="39161"/>
                </a:lnTo>
                <a:lnTo>
                  <a:pt x="233816" y="39161"/>
                </a:lnTo>
                <a:lnTo>
                  <a:pt x="220874" y="40502"/>
                </a:lnTo>
                <a:lnTo>
                  <a:pt x="184462" y="60619"/>
                </a:lnTo>
                <a:lnTo>
                  <a:pt x="154387" y="102160"/>
                </a:lnTo>
                <a:lnTo>
                  <a:pt x="138864" y="143903"/>
                </a:lnTo>
                <a:lnTo>
                  <a:pt x="135109" y="159896"/>
                </a:lnTo>
                <a:lnTo>
                  <a:pt x="127170" y="199560"/>
                </a:lnTo>
                <a:close/>
              </a:path>
              <a:path w="304800" h="354329">
                <a:moveTo>
                  <a:pt x="80033" y="354058"/>
                </a:moveTo>
                <a:lnTo>
                  <a:pt x="75026" y="354058"/>
                </a:lnTo>
                <a:lnTo>
                  <a:pt x="63939" y="352985"/>
                </a:lnTo>
                <a:lnTo>
                  <a:pt x="58396" y="347084"/>
                </a:lnTo>
                <a:lnTo>
                  <a:pt x="58396" y="336355"/>
                </a:lnTo>
                <a:lnTo>
                  <a:pt x="60240" y="328208"/>
                </a:lnTo>
                <a:lnTo>
                  <a:pt x="65772" y="309130"/>
                </a:lnTo>
                <a:lnTo>
                  <a:pt x="74992" y="279123"/>
                </a:lnTo>
                <a:lnTo>
                  <a:pt x="87901" y="238184"/>
                </a:lnTo>
                <a:lnTo>
                  <a:pt x="83430" y="236396"/>
                </a:lnTo>
                <a:lnTo>
                  <a:pt x="80927" y="235502"/>
                </a:lnTo>
                <a:lnTo>
                  <a:pt x="74489" y="233356"/>
                </a:lnTo>
                <a:lnTo>
                  <a:pt x="70556" y="231747"/>
                </a:lnTo>
                <a:lnTo>
                  <a:pt x="32467" y="208858"/>
                </a:lnTo>
                <a:lnTo>
                  <a:pt x="7254" y="175777"/>
                </a:lnTo>
                <a:lnTo>
                  <a:pt x="0" y="136057"/>
                </a:lnTo>
                <a:lnTo>
                  <a:pt x="40" y="133342"/>
                </a:lnTo>
                <a:lnTo>
                  <a:pt x="7768" y="89017"/>
                </a:lnTo>
                <a:lnTo>
                  <a:pt x="21548" y="51566"/>
                </a:lnTo>
                <a:lnTo>
                  <a:pt x="53031" y="5900"/>
                </a:lnTo>
                <a:lnTo>
                  <a:pt x="67516" y="5900"/>
                </a:lnTo>
                <a:lnTo>
                  <a:pt x="71271" y="7331"/>
                </a:lnTo>
                <a:lnTo>
                  <a:pt x="71271" y="12338"/>
                </a:lnTo>
                <a:lnTo>
                  <a:pt x="69840" y="14841"/>
                </a:lnTo>
                <a:lnTo>
                  <a:pt x="66979" y="17702"/>
                </a:lnTo>
                <a:lnTo>
                  <a:pt x="56686" y="31013"/>
                </a:lnTo>
                <a:lnTo>
                  <a:pt x="34256" y="76176"/>
                </a:lnTo>
                <a:lnTo>
                  <a:pt x="23594" y="115605"/>
                </a:lnTo>
                <a:lnTo>
                  <a:pt x="22454" y="124457"/>
                </a:lnTo>
                <a:lnTo>
                  <a:pt x="22923" y="133342"/>
                </a:lnTo>
                <a:lnTo>
                  <a:pt x="38547" y="169921"/>
                </a:lnTo>
                <a:lnTo>
                  <a:pt x="72344" y="191513"/>
                </a:lnTo>
                <a:lnTo>
                  <a:pt x="99166" y="199560"/>
                </a:lnTo>
                <a:lnTo>
                  <a:pt x="127170" y="199560"/>
                </a:lnTo>
                <a:lnTo>
                  <a:pt x="126525" y="202779"/>
                </a:lnTo>
                <a:lnTo>
                  <a:pt x="132963" y="203494"/>
                </a:lnTo>
                <a:lnTo>
                  <a:pt x="136539" y="203852"/>
                </a:lnTo>
                <a:lnTo>
                  <a:pt x="239027" y="203852"/>
                </a:lnTo>
                <a:lnTo>
                  <a:pt x="237303" y="205360"/>
                </a:lnTo>
                <a:lnTo>
                  <a:pt x="197874" y="228897"/>
                </a:lnTo>
                <a:lnTo>
                  <a:pt x="155494" y="240967"/>
                </a:lnTo>
                <a:lnTo>
                  <a:pt x="133499" y="242476"/>
                </a:lnTo>
                <a:lnTo>
                  <a:pt x="124201" y="242476"/>
                </a:lnTo>
                <a:lnTo>
                  <a:pt x="119552" y="242834"/>
                </a:lnTo>
                <a:lnTo>
                  <a:pt x="119552" y="243549"/>
                </a:lnTo>
                <a:lnTo>
                  <a:pt x="115796" y="262861"/>
                </a:lnTo>
                <a:lnTo>
                  <a:pt x="114120" y="272484"/>
                </a:lnTo>
                <a:lnTo>
                  <a:pt x="106308" y="314428"/>
                </a:lnTo>
                <a:lnTo>
                  <a:pt x="102385" y="333137"/>
                </a:lnTo>
                <a:lnTo>
                  <a:pt x="100597" y="341720"/>
                </a:lnTo>
                <a:lnTo>
                  <a:pt x="95948" y="347621"/>
                </a:lnTo>
                <a:lnTo>
                  <a:pt x="88437" y="350840"/>
                </a:lnTo>
                <a:lnTo>
                  <a:pt x="84503" y="352985"/>
                </a:lnTo>
                <a:lnTo>
                  <a:pt x="80033" y="354058"/>
                </a:lnTo>
                <a:close/>
              </a:path>
              <a:path w="304800" h="354329">
                <a:moveTo>
                  <a:pt x="239027" y="203852"/>
                </a:moveTo>
                <a:lnTo>
                  <a:pt x="137254" y="203852"/>
                </a:lnTo>
                <a:lnTo>
                  <a:pt x="167229" y="201538"/>
                </a:lnTo>
                <a:lnTo>
                  <a:pt x="194387" y="194598"/>
                </a:lnTo>
                <a:lnTo>
                  <a:pt x="240253" y="166836"/>
                </a:lnTo>
                <a:lnTo>
                  <a:pt x="270563" y="128614"/>
                </a:lnTo>
                <a:lnTo>
                  <a:pt x="281024" y="87978"/>
                </a:lnTo>
                <a:lnTo>
                  <a:pt x="280219" y="77316"/>
                </a:lnTo>
                <a:lnTo>
                  <a:pt x="253128" y="42782"/>
                </a:lnTo>
                <a:lnTo>
                  <a:pt x="233816" y="39161"/>
                </a:lnTo>
                <a:lnTo>
                  <a:pt x="299039" y="39161"/>
                </a:lnTo>
                <a:lnTo>
                  <a:pt x="299516" y="40200"/>
                </a:lnTo>
                <a:lnTo>
                  <a:pt x="303220" y="56193"/>
                </a:lnTo>
                <a:lnTo>
                  <a:pt x="304628" y="75103"/>
                </a:lnTo>
                <a:lnTo>
                  <a:pt x="303186" y="95823"/>
                </a:lnTo>
                <a:lnTo>
                  <a:pt x="291652" y="136057"/>
                </a:lnTo>
                <a:lnTo>
                  <a:pt x="268954" y="173978"/>
                </a:lnTo>
                <a:lnTo>
                  <a:pt x="254201" y="190574"/>
                </a:lnTo>
                <a:lnTo>
                  <a:pt x="239027" y="20385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4721216" y="3220455"/>
            <a:ext cx="628015" cy="246379"/>
            <a:chOff x="14721216" y="3220455"/>
            <a:chExt cx="628015" cy="246379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21216" y="3220455"/>
              <a:ext cx="207607" cy="2462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62087" y="3220455"/>
              <a:ext cx="174883" cy="2462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173979" y="3220455"/>
              <a:ext cx="174883" cy="246231"/>
            </a:xfrm>
            <a:prstGeom prst="rect">
              <a:avLst/>
            </a:prstGeom>
          </p:spPr>
        </p:pic>
      </p:grpSp>
      <p:sp>
        <p:nvSpPr>
          <p:cNvPr id="20" name="object 20"/>
          <p:cNvSpPr/>
          <p:nvPr/>
        </p:nvSpPr>
        <p:spPr>
          <a:xfrm>
            <a:off x="15521063" y="3223674"/>
            <a:ext cx="261620" cy="243204"/>
          </a:xfrm>
          <a:custGeom>
            <a:avLst/>
            <a:gdLst/>
            <a:ahLst/>
            <a:cxnLst/>
            <a:rect l="l" t="t" r="r" b="b"/>
            <a:pathLst>
              <a:path w="261619" h="243204">
                <a:moveTo>
                  <a:pt x="159862" y="243013"/>
                </a:moveTo>
                <a:lnTo>
                  <a:pt x="142227" y="240900"/>
                </a:lnTo>
                <a:lnTo>
                  <a:pt x="126871" y="234563"/>
                </a:lnTo>
                <a:lnTo>
                  <a:pt x="113795" y="224002"/>
                </a:lnTo>
                <a:lnTo>
                  <a:pt x="102998" y="209216"/>
                </a:lnTo>
                <a:lnTo>
                  <a:pt x="91599" y="223767"/>
                </a:lnTo>
                <a:lnTo>
                  <a:pt x="79394" y="234161"/>
                </a:lnTo>
                <a:lnTo>
                  <a:pt x="66386" y="240397"/>
                </a:lnTo>
                <a:lnTo>
                  <a:pt x="52572" y="242476"/>
                </a:lnTo>
                <a:lnTo>
                  <a:pt x="49353" y="242476"/>
                </a:lnTo>
                <a:lnTo>
                  <a:pt x="11801" y="228528"/>
                </a:lnTo>
                <a:lnTo>
                  <a:pt x="0" y="199023"/>
                </a:lnTo>
                <a:lnTo>
                  <a:pt x="637" y="190843"/>
                </a:lnTo>
                <a:lnTo>
                  <a:pt x="27593" y="161069"/>
                </a:lnTo>
                <a:lnTo>
                  <a:pt x="34332" y="160399"/>
                </a:lnTo>
                <a:lnTo>
                  <a:pt x="44424" y="161807"/>
                </a:lnTo>
                <a:lnTo>
                  <a:pt x="46671" y="207070"/>
                </a:lnTo>
                <a:lnTo>
                  <a:pt x="31650" y="215117"/>
                </a:lnTo>
                <a:lnTo>
                  <a:pt x="30041" y="215653"/>
                </a:lnTo>
                <a:lnTo>
                  <a:pt x="30041" y="216011"/>
                </a:lnTo>
                <a:lnTo>
                  <a:pt x="35405" y="218872"/>
                </a:lnTo>
                <a:lnTo>
                  <a:pt x="45419" y="222985"/>
                </a:lnTo>
                <a:lnTo>
                  <a:pt x="48817" y="223521"/>
                </a:lnTo>
                <a:lnTo>
                  <a:pt x="52035" y="223164"/>
                </a:lnTo>
                <a:lnTo>
                  <a:pt x="85295" y="199023"/>
                </a:lnTo>
                <a:lnTo>
                  <a:pt x="101389" y="148463"/>
                </a:lnTo>
                <a:lnTo>
                  <a:pt x="120299" y="73426"/>
                </a:lnTo>
                <a:lnTo>
                  <a:pt x="123920" y="52572"/>
                </a:lnTo>
                <a:lnTo>
                  <a:pt x="123920" y="38266"/>
                </a:lnTo>
                <a:lnTo>
                  <a:pt x="121238" y="31114"/>
                </a:lnTo>
                <a:lnTo>
                  <a:pt x="110509" y="22531"/>
                </a:lnTo>
                <a:lnTo>
                  <a:pt x="104429" y="20385"/>
                </a:lnTo>
                <a:lnTo>
                  <a:pt x="97634" y="20385"/>
                </a:lnTo>
                <a:lnTo>
                  <a:pt x="57400" y="37551"/>
                </a:lnTo>
                <a:lnTo>
                  <a:pt x="31114" y="81540"/>
                </a:lnTo>
                <a:lnTo>
                  <a:pt x="30398" y="84759"/>
                </a:lnTo>
                <a:lnTo>
                  <a:pt x="29504" y="86547"/>
                </a:lnTo>
                <a:lnTo>
                  <a:pt x="27359" y="87262"/>
                </a:lnTo>
                <a:lnTo>
                  <a:pt x="19848" y="87978"/>
                </a:lnTo>
                <a:lnTo>
                  <a:pt x="12338" y="87978"/>
                </a:lnTo>
                <a:lnTo>
                  <a:pt x="10192" y="85832"/>
                </a:lnTo>
                <a:lnTo>
                  <a:pt x="9119" y="83865"/>
                </a:lnTo>
                <a:lnTo>
                  <a:pt x="9119" y="82077"/>
                </a:lnTo>
                <a:lnTo>
                  <a:pt x="26822" y="44357"/>
                </a:lnTo>
                <a:lnTo>
                  <a:pt x="66251" y="7778"/>
                </a:lnTo>
                <a:lnTo>
                  <a:pt x="100316" y="0"/>
                </a:lnTo>
                <a:lnTo>
                  <a:pt x="109503" y="603"/>
                </a:lnTo>
                <a:lnTo>
                  <a:pt x="148195" y="20519"/>
                </a:lnTo>
                <a:lnTo>
                  <a:pt x="157717" y="33796"/>
                </a:lnTo>
                <a:lnTo>
                  <a:pt x="169552" y="19010"/>
                </a:lnTo>
                <a:lnTo>
                  <a:pt x="182528" y="8449"/>
                </a:lnTo>
                <a:lnTo>
                  <a:pt x="196643" y="2112"/>
                </a:lnTo>
                <a:lnTo>
                  <a:pt x="211898" y="0"/>
                </a:lnTo>
                <a:lnTo>
                  <a:pt x="221487" y="737"/>
                </a:lnTo>
                <a:lnTo>
                  <a:pt x="257229" y="25615"/>
                </a:lnTo>
                <a:lnTo>
                  <a:pt x="261252" y="43452"/>
                </a:lnTo>
                <a:lnTo>
                  <a:pt x="260783" y="50862"/>
                </a:lnTo>
                <a:lnTo>
                  <a:pt x="234608" y="81898"/>
                </a:lnTo>
                <a:lnTo>
                  <a:pt x="230495" y="82613"/>
                </a:lnTo>
                <a:lnTo>
                  <a:pt x="220124" y="82613"/>
                </a:lnTo>
                <a:lnTo>
                  <a:pt x="210557" y="40368"/>
                </a:lnTo>
                <a:lnTo>
                  <a:pt x="230674" y="27359"/>
                </a:lnTo>
                <a:lnTo>
                  <a:pt x="226740" y="22709"/>
                </a:lnTo>
                <a:lnTo>
                  <a:pt x="219587" y="20385"/>
                </a:lnTo>
                <a:lnTo>
                  <a:pt x="204567" y="20385"/>
                </a:lnTo>
                <a:lnTo>
                  <a:pt x="174481" y="44592"/>
                </a:lnTo>
                <a:lnTo>
                  <a:pt x="154900" y="109972"/>
                </a:lnTo>
                <a:lnTo>
                  <a:pt x="144842" y="150743"/>
                </a:lnTo>
                <a:lnTo>
                  <a:pt x="136795" y="195268"/>
                </a:lnTo>
                <a:lnTo>
                  <a:pt x="136795" y="205282"/>
                </a:lnTo>
                <a:lnTo>
                  <a:pt x="139656" y="212435"/>
                </a:lnTo>
                <a:lnTo>
                  <a:pt x="151100" y="221018"/>
                </a:lnTo>
                <a:lnTo>
                  <a:pt x="157359" y="223164"/>
                </a:lnTo>
                <a:lnTo>
                  <a:pt x="164154" y="223164"/>
                </a:lnTo>
                <a:lnTo>
                  <a:pt x="203315" y="205461"/>
                </a:lnTo>
                <a:lnTo>
                  <a:pt x="229601" y="162008"/>
                </a:lnTo>
                <a:lnTo>
                  <a:pt x="230674" y="158432"/>
                </a:lnTo>
                <a:lnTo>
                  <a:pt x="231747" y="156465"/>
                </a:lnTo>
                <a:lnTo>
                  <a:pt x="233893" y="155750"/>
                </a:lnTo>
                <a:lnTo>
                  <a:pt x="241403" y="155034"/>
                </a:lnTo>
                <a:lnTo>
                  <a:pt x="248914" y="155034"/>
                </a:lnTo>
                <a:lnTo>
                  <a:pt x="251596" y="156465"/>
                </a:lnTo>
                <a:lnTo>
                  <a:pt x="251596" y="159684"/>
                </a:lnTo>
                <a:lnTo>
                  <a:pt x="228595" y="207171"/>
                </a:lnTo>
                <a:lnTo>
                  <a:pt x="190574" y="237112"/>
                </a:lnTo>
                <a:lnTo>
                  <a:pt x="175721" y="241537"/>
                </a:lnTo>
                <a:lnTo>
                  <a:pt x="159862" y="2430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1" name="object 21"/>
          <p:cNvGrpSpPr/>
          <p:nvPr/>
        </p:nvGrpSpPr>
        <p:grpSpPr>
          <a:xfrm>
            <a:off x="14233962" y="4035864"/>
            <a:ext cx="817244" cy="410845"/>
            <a:chOff x="14233962" y="4035864"/>
            <a:chExt cx="817244" cy="410845"/>
          </a:xfrm>
        </p:grpSpPr>
        <p:sp>
          <p:nvSpPr>
            <p:cNvPr id="22" name="object 22"/>
            <p:cNvSpPr/>
            <p:nvPr/>
          </p:nvSpPr>
          <p:spPr>
            <a:xfrm>
              <a:off x="14233957" y="4035875"/>
              <a:ext cx="438150" cy="410845"/>
            </a:xfrm>
            <a:custGeom>
              <a:avLst/>
              <a:gdLst/>
              <a:ahLst/>
              <a:cxnLst/>
              <a:rect l="l" t="t" r="r" b="b"/>
              <a:pathLst>
                <a:path w="438150" h="410845">
                  <a:moveTo>
                    <a:pt x="300990" y="31343"/>
                  </a:moveTo>
                  <a:lnTo>
                    <a:pt x="300037" y="29832"/>
                  </a:lnTo>
                  <a:lnTo>
                    <a:pt x="298119" y="28740"/>
                  </a:lnTo>
                  <a:lnTo>
                    <a:pt x="70624" y="28740"/>
                  </a:lnTo>
                  <a:lnTo>
                    <a:pt x="65697" y="43789"/>
                  </a:lnTo>
                  <a:lnTo>
                    <a:pt x="65697" y="44894"/>
                  </a:lnTo>
                  <a:lnTo>
                    <a:pt x="66522" y="45986"/>
                  </a:lnTo>
                  <a:lnTo>
                    <a:pt x="68160" y="47625"/>
                  </a:lnTo>
                  <a:lnTo>
                    <a:pt x="80899" y="47625"/>
                  </a:lnTo>
                  <a:lnTo>
                    <a:pt x="93218" y="48171"/>
                  </a:lnTo>
                  <a:lnTo>
                    <a:pt x="100469" y="48856"/>
                  </a:lnTo>
                  <a:lnTo>
                    <a:pt x="102654" y="49682"/>
                  </a:lnTo>
                  <a:lnTo>
                    <a:pt x="103759" y="49682"/>
                  </a:lnTo>
                  <a:lnTo>
                    <a:pt x="104305" y="50634"/>
                  </a:lnTo>
                  <a:lnTo>
                    <a:pt x="104267" y="52692"/>
                  </a:lnTo>
                  <a:lnTo>
                    <a:pt x="63106" y="217246"/>
                  </a:lnTo>
                  <a:lnTo>
                    <a:pt x="48526" y="274942"/>
                  </a:lnTo>
                  <a:lnTo>
                    <a:pt x="21564" y="289077"/>
                  </a:lnTo>
                  <a:lnTo>
                    <a:pt x="21348" y="289077"/>
                  </a:lnTo>
                  <a:lnTo>
                    <a:pt x="13957" y="289077"/>
                  </a:lnTo>
                  <a:lnTo>
                    <a:pt x="0" y="302907"/>
                  </a:lnTo>
                  <a:lnTo>
                    <a:pt x="0" y="303453"/>
                  </a:lnTo>
                  <a:lnTo>
                    <a:pt x="2616" y="305435"/>
                  </a:lnTo>
                  <a:lnTo>
                    <a:pt x="10464" y="306844"/>
                  </a:lnTo>
                  <a:lnTo>
                    <a:pt x="23558" y="307682"/>
                  </a:lnTo>
                  <a:lnTo>
                    <a:pt x="41884" y="307975"/>
                  </a:lnTo>
                  <a:lnTo>
                    <a:pt x="119494" y="307975"/>
                  </a:lnTo>
                  <a:lnTo>
                    <a:pt x="229133" y="307505"/>
                  </a:lnTo>
                  <a:lnTo>
                    <a:pt x="263118" y="246557"/>
                  </a:lnTo>
                  <a:lnTo>
                    <a:pt x="282105" y="200799"/>
                  </a:lnTo>
                  <a:lnTo>
                    <a:pt x="282105" y="197231"/>
                  </a:lnTo>
                  <a:lnTo>
                    <a:pt x="279361" y="195453"/>
                  </a:lnTo>
                  <a:lnTo>
                    <a:pt x="271703" y="195453"/>
                  </a:lnTo>
                  <a:lnTo>
                    <a:pt x="254571" y="223507"/>
                  </a:lnTo>
                  <a:lnTo>
                    <a:pt x="247103" y="238264"/>
                  </a:lnTo>
                  <a:lnTo>
                    <a:pt x="218351" y="273888"/>
                  </a:lnTo>
                  <a:lnTo>
                    <a:pt x="175336" y="288264"/>
                  </a:lnTo>
                  <a:lnTo>
                    <a:pt x="118389" y="288937"/>
                  </a:lnTo>
                  <a:lnTo>
                    <a:pt x="91567" y="288264"/>
                  </a:lnTo>
                  <a:lnTo>
                    <a:pt x="88557" y="288264"/>
                  </a:lnTo>
                  <a:lnTo>
                    <a:pt x="87058" y="287718"/>
                  </a:lnTo>
                  <a:lnTo>
                    <a:pt x="87058" y="286613"/>
                  </a:lnTo>
                  <a:lnTo>
                    <a:pt x="101015" y="229133"/>
                  </a:lnTo>
                  <a:lnTo>
                    <a:pt x="111594" y="187032"/>
                  </a:lnTo>
                  <a:lnTo>
                    <a:pt x="115392" y="172466"/>
                  </a:lnTo>
                  <a:lnTo>
                    <a:pt x="136740" y="172466"/>
                  </a:lnTo>
                  <a:lnTo>
                    <a:pt x="176568" y="175336"/>
                  </a:lnTo>
                  <a:lnTo>
                    <a:pt x="185191" y="182448"/>
                  </a:lnTo>
                  <a:lnTo>
                    <a:pt x="185102" y="195732"/>
                  </a:lnTo>
                  <a:lnTo>
                    <a:pt x="184505" y="199834"/>
                  </a:lnTo>
                  <a:lnTo>
                    <a:pt x="181775" y="210781"/>
                  </a:lnTo>
                  <a:lnTo>
                    <a:pt x="181089" y="214071"/>
                  </a:lnTo>
                  <a:lnTo>
                    <a:pt x="181089" y="218732"/>
                  </a:lnTo>
                  <a:lnTo>
                    <a:pt x="183832" y="220510"/>
                  </a:lnTo>
                  <a:lnTo>
                    <a:pt x="192862" y="220510"/>
                  </a:lnTo>
                  <a:lnTo>
                    <a:pt x="195046" y="220091"/>
                  </a:lnTo>
                  <a:lnTo>
                    <a:pt x="208495" y="172466"/>
                  </a:lnTo>
                  <a:lnTo>
                    <a:pt x="213220" y="153568"/>
                  </a:lnTo>
                  <a:lnTo>
                    <a:pt x="224205" y="109639"/>
                  </a:lnTo>
                  <a:lnTo>
                    <a:pt x="223926" y="109639"/>
                  </a:lnTo>
                  <a:lnTo>
                    <a:pt x="223520" y="109080"/>
                  </a:lnTo>
                  <a:lnTo>
                    <a:pt x="222148" y="106349"/>
                  </a:lnTo>
                  <a:lnTo>
                    <a:pt x="220789" y="105664"/>
                  </a:lnTo>
                  <a:lnTo>
                    <a:pt x="220103" y="105524"/>
                  </a:lnTo>
                  <a:lnTo>
                    <a:pt x="215988" y="105524"/>
                  </a:lnTo>
                  <a:lnTo>
                    <a:pt x="206552" y="114147"/>
                  </a:lnTo>
                  <a:lnTo>
                    <a:pt x="202336" y="126339"/>
                  </a:lnTo>
                  <a:lnTo>
                    <a:pt x="173596" y="152031"/>
                  </a:lnTo>
                  <a:lnTo>
                    <a:pt x="150698" y="153568"/>
                  </a:lnTo>
                  <a:lnTo>
                    <a:pt x="133184" y="153568"/>
                  </a:lnTo>
                  <a:lnTo>
                    <a:pt x="126606" y="153441"/>
                  </a:lnTo>
                  <a:lnTo>
                    <a:pt x="120319" y="153162"/>
                  </a:lnTo>
                  <a:lnTo>
                    <a:pt x="121158" y="150101"/>
                  </a:lnTo>
                  <a:lnTo>
                    <a:pt x="123698" y="140220"/>
                  </a:lnTo>
                  <a:lnTo>
                    <a:pt x="127190" y="126390"/>
                  </a:lnTo>
                  <a:lnTo>
                    <a:pt x="138455" y="81432"/>
                  </a:lnTo>
                  <a:lnTo>
                    <a:pt x="144830" y="56172"/>
                  </a:lnTo>
                  <a:lnTo>
                    <a:pt x="186423" y="47625"/>
                  </a:lnTo>
                  <a:lnTo>
                    <a:pt x="205727" y="47625"/>
                  </a:lnTo>
                  <a:lnTo>
                    <a:pt x="245008" y="49949"/>
                  </a:lnTo>
                  <a:lnTo>
                    <a:pt x="275399" y="76098"/>
                  </a:lnTo>
                  <a:lnTo>
                    <a:pt x="276352" y="82943"/>
                  </a:lnTo>
                  <a:lnTo>
                    <a:pt x="276352" y="98818"/>
                  </a:lnTo>
                  <a:lnTo>
                    <a:pt x="275971" y="105524"/>
                  </a:lnTo>
                  <a:lnTo>
                    <a:pt x="275894" y="106349"/>
                  </a:lnTo>
                  <a:lnTo>
                    <a:pt x="274002" y="121132"/>
                  </a:lnTo>
                  <a:lnTo>
                    <a:pt x="274040" y="124421"/>
                  </a:lnTo>
                  <a:lnTo>
                    <a:pt x="274853" y="125920"/>
                  </a:lnTo>
                  <a:lnTo>
                    <a:pt x="276771" y="127292"/>
                  </a:lnTo>
                  <a:lnTo>
                    <a:pt x="286626" y="127292"/>
                  </a:lnTo>
                  <a:lnTo>
                    <a:pt x="295656" y="79248"/>
                  </a:lnTo>
                  <a:lnTo>
                    <a:pt x="300609" y="37363"/>
                  </a:lnTo>
                  <a:lnTo>
                    <a:pt x="300990" y="33261"/>
                  </a:lnTo>
                  <a:lnTo>
                    <a:pt x="300990" y="31343"/>
                  </a:lnTo>
                  <a:close/>
                </a:path>
                <a:path w="438150" h="410845">
                  <a:moveTo>
                    <a:pt x="437743" y="1231"/>
                  </a:moveTo>
                  <a:lnTo>
                    <a:pt x="435825" y="0"/>
                  </a:lnTo>
                  <a:lnTo>
                    <a:pt x="425005" y="0"/>
                  </a:lnTo>
                  <a:lnTo>
                    <a:pt x="419531" y="4102"/>
                  </a:lnTo>
                  <a:lnTo>
                    <a:pt x="416115" y="6972"/>
                  </a:lnTo>
                  <a:lnTo>
                    <a:pt x="413372" y="10261"/>
                  </a:lnTo>
                  <a:lnTo>
                    <a:pt x="401193" y="22580"/>
                  </a:lnTo>
                  <a:lnTo>
                    <a:pt x="368338" y="71450"/>
                  </a:lnTo>
                  <a:lnTo>
                    <a:pt x="353148" y="107581"/>
                  </a:lnTo>
                  <a:lnTo>
                    <a:pt x="343700" y="151523"/>
                  </a:lnTo>
                  <a:lnTo>
                    <a:pt x="339852" y="191325"/>
                  </a:lnTo>
                  <a:lnTo>
                    <a:pt x="339598" y="205308"/>
                  </a:lnTo>
                  <a:lnTo>
                    <a:pt x="340702" y="233184"/>
                  </a:lnTo>
                  <a:lnTo>
                    <a:pt x="349529" y="287388"/>
                  </a:lnTo>
                  <a:lnTo>
                    <a:pt x="367398" y="338721"/>
                  </a:lnTo>
                  <a:lnTo>
                    <a:pt x="395516" y="382244"/>
                  </a:lnTo>
                  <a:lnTo>
                    <a:pt x="425005" y="410629"/>
                  </a:lnTo>
                  <a:lnTo>
                    <a:pt x="435686" y="410629"/>
                  </a:lnTo>
                  <a:lnTo>
                    <a:pt x="437743" y="409397"/>
                  </a:lnTo>
                  <a:lnTo>
                    <a:pt x="437743" y="406654"/>
                  </a:lnTo>
                  <a:lnTo>
                    <a:pt x="427062" y="393865"/>
                  </a:lnTo>
                  <a:lnTo>
                    <a:pt x="413512" y="376542"/>
                  </a:lnTo>
                  <a:lnTo>
                    <a:pt x="393395" y="341236"/>
                  </a:lnTo>
                  <a:lnTo>
                    <a:pt x="380225" y="300964"/>
                  </a:lnTo>
                  <a:lnTo>
                    <a:pt x="371322" y="246786"/>
                  </a:lnTo>
                  <a:lnTo>
                    <a:pt x="369570" y="205308"/>
                  </a:lnTo>
                  <a:lnTo>
                    <a:pt x="370014" y="184035"/>
                  </a:lnTo>
                  <a:lnTo>
                    <a:pt x="373494" y="144411"/>
                  </a:lnTo>
                  <a:lnTo>
                    <a:pt x="384352" y="94030"/>
                  </a:lnTo>
                  <a:lnTo>
                    <a:pt x="403961" y="50088"/>
                  </a:lnTo>
                  <a:lnTo>
                    <a:pt x="427088" y="16446"/>
                  </a:lnTo>
                  <a:lnTo>
                    <a:pt x="435406" y="7391"/>
                  </a:lnTo>
                  <a:lnTo>
                    <a:pt x="437743" y="4508"/>
                  </a:lnTo>
                  <a:lnTo>
                    <a:pt x="437743" y="12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709477" y="4162339"/>
              <a:ext cx="199979" cy="18601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952577" y="4035864"/>
              <a:ext cx="98425" cy="410845"/>
            </a:xfrm>
            <a:custGeom>
              <a:avLst/>
              <a:gdLst/>
              <a:ahLst/>
              <a:cxnLst/>
              <a:rect l="l" t="t" r="r" b="b"/>
              <a:pathLst>
                <a:path w="98425" h="410845">
                  <a:moveTo>
                    <a:pt x="12729" y="410634"/>
                  </a:moveTo>
                  <a:lnTo>
                    <a:pt x="2463" y="410634"/>
                  </a:lnTo>
                  <a:lnTo>
                    <a:pt x="1779" y="410224"/>
                  </a:lnTo>
                  <a:lnTo>
                    <a:pt x="684" y="408581"/>
                  </a:lnTo>
                  <a:lnTo>
                    <a:pt x="273" y="407349"/>
                  </a:lnTo>
                  <a:lnTo>
                    <a:pt x="0" y="405707"/>
                  </a:lnTo>
                  <a:lnTo>
                    <a:pt x="4516" y="400368"/>
                  </a:lnTo>
                  <a:lnTo>
                    <a:pt x="32363" y="363386"/>
                  </a:lnTo>
                  <a:lnTo>
                    <a:pt x="52253" y="318549"/>
                  </a:lnTo>
                  <a:lnTo>
                    <a:pt x="64187" y="265860"/>
                  </a:lnTo>
                  <a:lnTo>
                    <a:pt x="68165" y="205317"/>
                  </a:lnTo>
                  <a:lnTo>
                    <a:pt x="64187" y="144774"/>
                  </a:lnTo>
                  <a:lnTo>
                    <a:pt x="52253" y="92084"/>
                  </a:lnTo>
                  <a:lnTo>
                    <a:pt x="32363" y="47248"/>
                  </a:lnTo>
                  <a:lnTo>
                    <a:pt x="4516" y="10265"/>
                  </a:lnTo>
                  <a:lnTo>
                    <a:pt x="0" y="4927"/>
                  </a:lnTo>
                  <a:lnTo>
                    <a:pt x="0" y="2737"/>
                  </a:lnTo>
                  <a:lnTo>
                    <a:pt x="684" y="1231"/>
                  </a:lnTo>
                  <a:lnTo>
                    <a:pt x="2053" y="410"/>
                  </a:lnTo>
                  <a:lnTo>
                    <a:pt x="3695" y="0"/>
                  </a:lnTo>
                  <a:lnTo>
                    <a:pt x="12729" y="0"/>
                  </a:lnTo>
                  <a:lnTo>
                    <a:pt x="42218" y="28385"/>
                  </a:lnTo>
                  <a:lnTo>
                    <a:pt x="70346" y="71912"/>
                  </a:lnTo>
                  <a:lnTo>
                    <a:pt x="88209" y="123241"/>
                  </a:lnTo>
                  <a:lnTo>
                    <a:pt x="97038" y="177445"/>
                  </a:lnTo>
                  <a:lnTo>
                    <a:pt x="98141" y="205317"/>
                  </a:lnTo>
                  <a:lnTo>
                    <a:pt x="97885" y="219150"/>
                  </a:lnTo>
                  <a:lnTo>
                    <a:pt x="94035" y="259110"/>
                  </a:lnTo>
                  <a:lnTo>
                    <a:pt x="84590" y="303048"/>
                  </a:lnTo>
                  <a:lnTo>
                    <a:pt x="69397" y="339184"/>
                  </a:lnTo>
                  <a:lnTo>
                    <a:pt x="46709" y="376654"/>
                  </a:lnTo>
                  <a:lnTo>
                    <a:pt x="14372" y="408992"/>
                  </a:lnTo>
                  <a:lnTo>
                    <a:pt x="12729" y="4106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/>
          <p:cNvSpPr/>
          <p:nvPr/>
        </p:nvSpPr>
        <p:spPr>
          <a:xfrm>
            <a:off x="4693768" y="2391893"/>
            <a:ext cx="562610" cy="347980"/>
          </a:xfrm>
          <a:custGeom>
            <a:avLst/>
            <a:gdLst/>
            <a:ahLst/>
            <a:cxnLst/>
            <a:rect l="l" t="t" r="r" b="b"/>
            <a:pathLst>
              <a:path w="562610" h="347980">
                <a:moveTo>
                  <a:pt x="344601" y="347768"/>
                </a:moveTo>
                <a:lnTo>
                  <a:pt x="336155" y="347768"/>
                </a:lnTo>
                <a:lnTo>
                  <a:pt x="331932" y="346290"/>
                </a:lnTo>
                <a:lnTo>
                  <a:pt x="331932" y="341645"/>
                </a:lnTo>
                <a:lnTo>
                  <a:pt x="332988" y="338055"/>
                </a:lnTo>
                <a:lnTo>
                  <a:pt x="359804" y="291232"/>
                </a:lnTo>
                <a:lnTo>
                  <a:pt x="389577" y="254650"/>
                </a:lnTo>
                <a:lnTo>
                  <a:pt x="395911" y="248315"/>
                </a:lnTo>
                <a:lnTo>
                  <a:pt x="8868" y="248315"/>
                </a:lnTo>
                <a:lnTo>
                  <a:pt x="2956" y="245359"/>
                </a:lnTo>
                <a:lnTo>
                  <a:pt x="0" y="241136"/>
                </a:lnTo>
                <a:lnTo>
                  <a:pt x="0" y="229312"/>
                </a:lnTo>
                <a:lnTo>
                  <a:pt x="3378" y="225089"/>
                </a:lnTo>
                <a:lnTo>
                  <a:pt x="10135" y="222977"/>
                </a:lnTo>
                <a:lnTo>
                  <a:pt x="423783" y="222977"/>
                </a:lnTo>
                <a:lnTo>
                  <a:pt x="430118" y="217909"/>
                </a:lnTo>
                <a:lnTo>
                  <a:pt x="444015" y="208051"/>
                </a:lnTo>
                <a:lnTo>
                  <a:pt x="460999" y="197480"/>
                </a:lnTo>
                <a:lnTo>
                  <a:pt x="481072" y="186197"/>
                </a:lnTo>
                <a:lnTo>
                  <a:pt x="504233" y="174201"/>
                </a:lnTo>
                <a:lnTo>
                  <a:pt x="503810" y="173778"/>
                </a:lnTo>
                <a:lnTo>
                  <a:pt x="500010" y="171878"/>
                </a:lnTo>
                <a:lnTo>
                  <a:pt x="492830" y="168500"/>
                </a:lnTo>
                <a:lnTo>
                  <a:pt x="487010" y="165649"/>
                </a:lnTo>
                <a:lnTo>
                  <a:pt x="446905" y="142528"/>
                </a:lnTo>
                <a:lnTo>
                  <a:pt x="423783" y="125424"/>
                </a:lnTo>
                <a:lnTo>
                  <a:pt x="10135" y="125424"/>
                </a:lnTo>
                <a:lnTo>
                  <a:pt x="3378" y="123313"/>
                </a:lnTo>
                <a:lnTo>
                  <a:pt x="0" y="119090"/>
                </a:lnTo>
                <a:lnTo>
                  <a:pt x="0" y="107265"/>
                </a:lnTo>
                <a:lnTo>
                  <a:pt x="2956" y="103042"/>
                </a:lnTo>
                <a:lnTo>
                  <a:pt x="8868" y="100086"/>
                </a:lnTo>
                <a:lnTo>
                  <a:pt x="395911" y="100086"/>
                </a:lnTo>
                <a:lnTo>
                  <a:pt x="389577" y="93751"/>
                </a:lnTo>
                <a:lnTo>
                  <a:pt x="359646" y="56575"/>
                </a:lnTo>
                <a:lnTo>
                  <a:pt x="336524" y="19003"/>
                </a:lnTo>
                <a:lnTo>
                  <a:pt x="331932" y="6968"/>
                </a:lnTo>
                <a:lnTo>
                  <a:pt x="331932" y="2322"/>
                </a:lnTo>
                <a:lnTo>
                  <a:pt x="335310" y="0"/>
                </a:lnTo>
                <a:lnTo>
                  <a:pt x="351147" y="0"/>
                </a:lnTo>
                <a:lnTo>
                  <a:pt x="371206" y="30999"/>
                </a:lnTo>
                <a:lnTo>
                  <a:pt x="385776" y="52418"/>
                </a:lnTo>
                <a:lnTo>
                  <a:pt x="420616" y="91218"/>
                </a:lnTo>
                <a:lnTo>
                  <a:pt x="457515" y="122099"/>
                </a:lnTo>
                <a:lnTo>
                  <a:pt x="490930" y="142528"/>
                </a:lnTo>
                <a:lnTo>
                  <a:pt x="537014" y="161413"/>
                </a:lnTo>
                <a:lnTo>
                  <a:pt x="558921" y="168077"/>
                </a:lnTo>
                <a:lnTo>
                  <a:pt x="562511" y="170822"/>
                </a:lnTo>
                <a:lnTo>
                  <a:pt x="562511" y="177579"/>
                </a:lnTo>
                <a:lnTo>
                  <a:pt x="560611" y="179902"/>
                </a:lnTo>
                <a:lnTo>
                  <a:pt x="553009" y="182436"/>
                </a:lnTo>
                <a:lnTo>
                  <a:pt x="545196" y="184758"/>
                </a:lnTo>
                <a:lnTo>
                  <a:pt x="533372" y="188137"/>
                </a:lnTo>
                <a:lnTo>
                  <a:pt x="524424" y="190987"/>
                </a:lnTo>
                <a:lnTo>
                  <a:pt x="453794" y="228520"/>
                </a:lnTo>
                <a:lnTo>
                  <a:pt x="416499" y="259718"/>
                </a:lnTo>
                <a:lnTo>
                  <a:pt x="384747" y="296933"/>
                </a:lnTo>
                <a:lnTo>
                  <a:pt x="358537" y="340167"/>
                </a:lnTo>
                <a:lnTo>
                  <a:pt x="356848" y="343968"/>
                </a:lnTo>
                <a:lnTo>
                  <a:pt x="355370" y="346079"/>
                </a:lnTo>
                <a:lnTo>
                  <a:pt x="352836" y="346924"/>
                </a:lnTo>
                <a:lnTo>
                  <a:pt x="349669" y="347346"/>
                </a:lnTo>
                <a:lnTo>
                  <a:pt x="344601" y="3477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58283" y="3203949"/>
            <a:ext cx="578485" cy="384175"/>
          </a:xfrm>
          <a:custGeom>
            <a:avLst/>
            <a:gdLst/>
            <a:ahLst/>
            <a:cxnLst/>
            <a:rect l="l" t="t" r="r" b="b"/>
            <a:pathLst>
              <a:path w="578485" h="384175">
                <a:moveTo>
                  <a:pt x="298259" y="4292"/>
                </a:moveTo>
                <a:lnTo>
                  <a:pt x="295033" y="711"/>
                </a:lnTo>
                <a:lnTo>
                  <a:pt x="288594" y="0"/>
                </a:lnTo>
                <a:lnTo>
                  <a:pt x="283591" y="0"/>
                </a:lnTo>
                <a:lnTo>
                  <a:pt x="264998" y="38620"/>
                </a:lnTo>
                <a:lnTo>
                  <a:pt x="230670" y="130352"/>
                </a:lnTo>
                <a:lnTo>
                  <a:pt x="222084" y="130352"/>
                </a:lnTo>
                <a:lnTo>
                  <a:pt x="222084" y="152349"/>
                </a:lnTo>
                <a:lnTo>
                  <a:pt x="149136" y="342773"/>
                </a:lnTo>
                <a:lnTo>
                  <a:pt x="76174" y="152349"/>
                </a:lnTo>
                <a:lnTo>
                  <a:pt x="80733" y="152107"/>
                </a:lnTo>
                <a:lnTo>
                  <a:pt x="117208" y="151841"/>
                </a:lnTo>
                <a:lnTo>
                  <a:pt x="149136" y="151803"/>
                </a:lnTo>
                <a:lnTo>
                  <a:pt x="217525" y="152107"/>
                </a:lnTo>
                <a:lnTo>
                  <a:pt x="222084" y="152349"/>
                </a:lnTo>
                <a:lnTo>
                  <a:pt x="222084" y="130352"/>
                </a:lnTo>
                <a:lnTo>
                  <a:pt x="67589" y="130352"/>
                </a:lnTo>
                <a:lnTo>
                  <a:pt x="43992" y="68122"/>
                </a:lnTo>
                <a:lnTo>
                  <a:pt x="34874" y="44424"/>
                </a:lnTo>
                <a:lnTo>
                  <a:pt x="20396" y="7505"/>
                </a:lnTo>
                <a:lnTo>
                  <a:pt x="15024" y="0"/>
                </a:lnTo>
                <a:lnTo>
                  <a:pt x="8585" y="0"/>
                </a:lnTo>
                <a:lnTo>
                  <a:pt x="6261" y="901"/>
                </a:lnTo>
                <a:lnTo>
                  <a:pt x="1257" y="4470"/>
                </a:lnTo>
                <a:lnTo>
                  <a:pt x="0" y="7327"/>
                </a:lnTo>
                <a:lnTo>
                  <a:pt x="0" y="11264"/>
                </a:lnTo>
                <a:lnTo>
                  <a:pt x="53352" y="151803"/>
                </a:lnTo>
                <a:lnTo>
                  <a:pt x="100609" y="275920"/>
                </a:lnTo>
                <a:lnTo>
                  <a:pt x="122580" y="333248"/>
                </a:lnTo>
                <a:lnTo>
                  <a:pt x="141084" y="380326"/>
                </a:lnTo>
                <a:lnTo>
                  <a:pt x="145554" y="384073"/>
                </a:lnTo>
                <a:lnTo>
                  <a:pt x="152704" y="384073"/>
                </a:lnTo>
                <a:lnTo>
                  <a:pt x="172161" y="342773"/>
                </a:lnTo>
                <a:lnTo>
                  <a:pt x="197878" y="276021"/>
                </a:lnTo>
                <a:lnTo>
                  <a:pt x="245262" y="151803"/>
                </a:lnTo>
                <a:lnTo>
                  <a:pt x="259029" y="115633"/>
                </a:lnTo>
                <a:lnTo>
                  <a:pt x="280822" y="58064"/>
                </a:lnTo>
                <a:lnTo>
                  <a:pt x="298259" y="10731"/>
                </a:lnTo>
                <a:lnTo>
                  <a:pt x="298259" y="4292"/>
                </a:lnTo>
                <a:close/>
              </a:path>
              <a:path w="578485" h="384175">
                <a:moveTo>
                  <a:pt x="578269" y="178625"/>
                </a:moveTo>
                <a:lnTo>
                  <a:pt x="555663" y="141820"/>
                </a:lnTo>
                <a:lnTo>
                  <a:pt x="528916" y="135178"/>
                </a:lnTo>
                <a:lnTo>
                  <a:pt x="513664" y="137287"/>
                </a:lnTo>
                <a:lnTo>
                  <a:pt x="499541" y="143624"/>
                </a:lnTo>
                <a:lnTo>
                  <a:pt x="486575" y="154190"/>
                </a:lnTo>
                <a:lnTo>
                  <a:pt x="474738" y="168973"/>
                </a:lnTo>
                <a:lnTo>
                  <a:pt x="470471" y="162039"/>
                </a:lnTo>
                <a:lnTo>
                  <a:pt x="435305" y="137591"/>
                </a:lnTo>
                <a:lnTo>
                  <a:pt x="417334" y="135178"/>
                </a:lnTo>
                <a:lnTo>
                  <a:pt x="399567" y="137261"/>
                </a:lnTo>
                <a:lnTo>
                  <a:pt x="355117" y="165214"/>
                </a:lnTo>
                <a:lnTo>
                  <a:pt x="329361" y="205549"/>
                </a:lnTo>
                <a:lnTo>
                  <a:pt x="326148" y="217246"/>
                </a:lnTo>
                <a:lnTo>
                  <a:pt x="326148" y="219036"/>
                </a:lnTo>
                <a:lnTo>
                  <a:pt x="327215" y="221005"/>
                </a:lnTo>
                <a:lnTo>
                  <a:pt x="329361" y="223151"/>
                </a:lnTo>
                <a:lnTo>
                  <a:pt x="336880" y="223151"/>
                </a:lnTo>
                <a:lnTo>
                  <a:pt x="344385" y="222440"/>
                </a:lnTo>
                <a:lnTo>
                  <a:pt x="346532" y="221716"/>
                </a:lnTo>
                <a:lnTo>
                  <a:pt x="347421" y="219938"/>
                </a:lnTo>
                <a:lnTo>
                  <a:pt x="348145" y="216712"/>
                </a:lnTo>
                <a:lnTo>
                  <a:pt x="352602" y="203911"/>
                </a:lnTo>
                <a:lnTo>
                  <a:pt x="383984" y="165214"/>
                </a:lnTo>
                <a:lnTo>
                  <a:pt x="414655" y="155562"/>
                </a:lnTo>
                <a:lnTo>
                  <a:pt x="421449" y="155562"/>
                </a:lnTo>
                <a:lnTo>
                  <a:pt x="427532" y="157708"/>
                </a:lnTo>
                <a:lnTo>
                  <a:pt x="438251" y="166293"/>
                </a:lnTo>
                <a:lnTo>
                  <a:pt x="440944" y="173443"/>
                </a:lnTo>
                <a:lnTo>
                  <a:pt x="440944" y="187744"/>
                </a:lnTo>
                <a:lnTo>
                  <a:pt x="418414" y="283629"/>
                </a:lnTo>
                <a:lnTo>
                  <a:pt x="407809" y="320776"/>
                </a:lnTo>
                <a:lnTo>
                  <a:pt x="378383" y="356819"/>
                </a:lnTo>
                <a:lnTo>
                  <a:pt x="365836" y="358686"/>
                </a:lnTo>
                <a:lnTo>
                  <a:pt x="362445" y="358152"/>
                </a:lnTo>
                <a:lnTo>
                  <a:pt x="352425" y="354037"/>
                </a:lnTo>
                <a:lnTo>
                  <a:pt x="347065" y="351180"/>
                </a:lnTo>
                <a:lnTo>
                  <a:pt x="347065" y="350824"/>
                </a:lnTo>
                <a:lnTo>
                  <a:pt x="348678" y="350278"/>
                </a:lnTo>
                <a:lnTo>
                  <a:pt x="349389" y="350278"/>
                </a:lnTo>
                <a:lnTo>
                  <a:pt x="351713" y="349389"/>
                </a:lnTo>
                <a:lnTo>
                  <a:pt x="374421" y="318096"/>
                </a:lnTo>
                <a:lnTo>
                  <a:pt x="351358" y="295567"/>
                </a:lnTo>
                <a:lnTo>
                  <a:pt x="344614" y="296240"/>
                </a:lnTo>
                <a:lnTo>
                  <a:pt x="317665" y="326009"/>
                </a:lnTo>
                <a:lnTo>
                  <a:pt x="317030" y="334187"/>
                </a:lnTo>
                <a:lnTo>
                  <a:pt x="317969" y="341871"/>
                </a:lnTo>
                <a:lnTo>
                  <a:pt x="343852" y="374154"/>
                </a:lnTo>
                <a:lnTo>
                  <a:pt x="366382" y="377647"/>
                </a:lnTo>
                <a:lnTo>
                  <a:pt x="369595" y="377647"/>
                </a:lnTo>
                <a:lnTo>
                  <a:pt x="383413" y="375564"/>
                </a:lnTo>
                <a:lnTo>
                  <a:pt x="396417" y="369328"/>
                </a:lnTo>
                <a:lnTo>
                  <a:pt x="408622" y="358940"/>
                </a:lnTo>
                <a:lnTo>
                  <a:pt x="420014" y="344385"/>
                </a:lnTo>
                <a:lnTo>
                  <a:pt x="430809" y="359168"/>
                </a:lnTo>
                <a:lnTo>
                  <a:pt x="443890" y="369735"/>
                </a:lnTo>
                <a:lnTo>
                  <a:pt x="459244" y="376072"/>
                </a:lnTo>
                <a:lnTo>
                  <a:pt x="476885" y="378180"/>
                </a:lnTo>
                <a:lnTo>
                  <a:pt x="492734" y="376707"/>
                </a:lnTo>
                <a:lnTo>
                  <a:pt x="534276" y="354571"/>
                </a:lnTo>
                <a:lnTo>
                  <a:pt x="562241" y="315252"/>
                </a:lnTo>
                <a:lnTo>
                  <a:pt x="568604" y="294855"/>
                </a:lnTo>
                <a:lnTo>
                  <a:pt x="568604" y="291630"/>
                </a:lnTo>
                <a:lnTo>
                  <a:pt x="565924" y="290207"/>
                </a:lnTo>
                <a:lnTo>
                  <a:pt x="558419" y="290207"/>
                </a:lnTo>
                <a:lnTo>
                  <a:pt x="550900" y="290918"/>
                </a:lnTo>
                <a:lnTo>
                  <a:pt x="548754" y="291630"/>
                </a:lnTo>
                <a:lnTo>
                  <a:pt x="547687" y="293598"/>
                </a:lnTo>
                <a:lnTo>
                  <a:pt x="546608" y="297180"/>
                </a:lnTo>
                <a:lnTo>
                  <a:pt x="542353" y="309549"/>
                </a:lnTo>
                <a:lnTo>
                  <a:pt x="510641" y="348373"/>
                </a:lnTo>
                <a:lnTo>
                  <a:pt x="481164" y="358330"/>
                </a:lnTo>
                <a:lnTo>
                  <a:pt x="474370" y="358330"/>
                </a:lnTo>
                <a:lnTo>
                  <a:pt x="468122" y="356184"/>
                </a:lnTo>
                <a:lnTo>
                  <a:pt x="456679" y="347599"/>
                </a:lnTo>
                <a:lnTo>
                  <a:pt x="453809" y="340448"/>
                </a:lnTo>
                <a:lnTo>
                  <a:pt x="453809" y="330441"/>
                </a:lnTo>
                <a:lnTo>
                  <a:pt x="461860" y="285915"/>
                </a:lnTo>
                <a:lnTo>
                  <a:pt x="471919" y="245148"/>
                </a:lnTo>
                <a:lnTo>
                  <a:pt x="486003" y="192036"/>
                </a:lnTo>
                <a:lnTo>
                  <a:pt x="516039" y="156641"/>
                </a:lnTo>
                <a:lnTo>
                  <a:pt x="521576" y="155562"/>
                </a:lnTo>
                <a:lnTo>
                  <a:pt x="536600" y="155562"/>
                </a:lnTo>
                <a:lnTo>
                  <a:pt x="543750" y="157886"/>
                </a:lnTo>
                <a:lnTo>
                  <a:pt x="547687" y="162534"/>
                </a:lnTo>
                <a:lnTo>
                  <a:pt x="535952" y="168071"/>
                </a:lnTo>
                <a:lnTo>
                  <a:pt x="527570" y="175552"/>
                </a:lnTo>
                <a:lnTo>
                  <a:pt x="522541" y="184962"/>
                </a:lnTo>
                <a:lnTo>
                  <a:pt x="520865" y="196329"/>
                </a:lnTo>
                <a:lnTo>
                  <a:pt x="520865" y="202768"/>
                </a:lnTo>
                <a:lnTo>
                  <a:pt x="523011" y="207949"/>
                </a:lnTo>
                <a:lnTo>
                  <a:pt x="531596" y="215823"/>
                </a:lnTo>
                <a:lnTo>
                  <a:pt x="537133" y="217792"/>
                </a:lnTo>
                <a:lnTo>
                  <a:pt x="547509" y="217792"/>
                </a:lnTo>
                <a:lnTo>
                  <a:pt x="576389" y="192709"/>
                </a:lnTo>
                <a:lnTo>
                  <a:pt x="577799" y="186042"/>
                </a:lnTo>
                <a:lnTo>
                  <a:pt x="578269" y="1786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88339" y="4041617"/>
            <a:ext cx="238760" cy="372745"/>
          </a:xfrm>
          <a:custGeom>
            <a:avLst/>
            <a:gdLst/>
            <a:ahLst/>
            <a:cxnLst/>
            <a:rect l="l" t="t" r="r" b="b"/>
            <a:pathLst>
              <a:path w="238760" h="372745">
                <a:moveTo>
                  <a:pt x="119621" y="372275"/>
                </a:moveTo>
                <a:lnTo>
                  <a:pt x="7509" y="372275"/>
                </a:lnTo>
                <a:lnTo>
                  <a:pt x="2503" y="369771"/>
                </a:lnTo>
                <a:lnTo>
                  <a:pt x="0" y="366195"/>
                </a:lnTo>
                <a:lnTo>
                  <a:pt x="0" y="356897"/>
                </a:lnTo>
                <a:lnTo>
                  <a:pt x="2503" y="353321"/>
                </a:lnTo>
                <a:lnTo>
                  <a:pt x="7509" y="350818"/>
                </a:lnTo>
                <a:lnTo>
                  <a:pt x="216713" y="350818"/>
                </a:lnTo>
                <a:lnTo>
                  <a:pt x="216713" y="196865"/>
                </a:lnTo>
                <a:lnTo>
                  <a:pt x="15019" y="196865"/>
                </a:lnTo>
                <a:lnTo>
                  <a:pt x="10013" y="194362"/>
                </a:lnTo>
                <a:lnTo>
                  <a:pt x="7509" y="190786"/>
                </a:lnTo>
                <a:lnTo>
                  <a:pt x="7509" y="181488"/>
                </a:lnTo>
                <a:lnTo>
                  <a:pt x="10013" y="177912"/>
                </a:lnTo>
                <a:lnTo>
                  <a:pt x="15019" y="175409"/>
                </a:lnTo>
                <a:lnTo>
                  <a:pt x="216713" y="175409"/>
                </a:lnTo>
                <a:lnTo>
                  <a:pt x="216713" y="21456"/>
                </a:lnTo>
                <a:lnTo>
                  <a:pt x="7509" y="21456"/>
                </a:lnTo>
                <a:lnTo>
                  <a:pt x="2503" y="18953"/>
                </a:lnTo>
                <a:lnTo>
                  <a:pt x="0" y="15377"/>
                </a:lnTo>
                <a:lnTo>
                  <a:pt x="0" y="6079"/>
                </a:lnTo>
                <a:lnTo>
                  <a:pt x="2503" y="2503"/>
                </a:lnTo>
                <a:lnTo>
                  <a:pt x="7509" y="0"/>
                </a:lnTo>
                <a:lnTo>
                  <a:pt x="231196" y="0"/>
                </a:lnTo>
                <a:lnTo>
                  <a:pt x="234772" y="2860"/>
                </a:lnTo>
                <a:lnTo>
                  <a:pt x="237097" y="5543"/>
                </a:lnTo>
                <a:lnTo>
                  <a:pt x="238170" y="8046"/>
                </a:lnTo>
                <a:lnTo>
                  <a:pt x="238170" y="364228"/>
                </a:lnTo>
                <a:lnTo>
                  <a:pt x="237097" y="366016"/>
                </a:lnTo>
                <a:lnTo>
                  <a:pt x="234772" y="368520"/>
                </a:lnTo>
                <a:lnTo>
                  <a:pt x="231196" y="371738"/>
                </a:lnTo>
                <a:lnTo>
                  <a:pt x="119621" y="3722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75326" y="4176794"/>
            <a:ext cx="261620" cy="243204"/>
          </a:xfrm>
          <a:custGeom>
            <a:avLst/>
            <a:gdLst/>
            <a:ahLst/>
            <a:cxnLst/>
            <a:rect l="l" t="t" r="r" b="b"/>
            <a:pathLst>
              <a:path w="261620" h="243204">
                <a:moveTo>
                  <a:pt x="159852" y="242997"/>
                </a:moveTo>
                <a:lnTo>
                  <a:pt x="142218" y="240885"/>
                </a:lnTo>
                <a:lnTo>
                  <a:pt x="126863" y="234549"/>
                </a:lnTo>
                <a:lnTo>
                  <a:pt x="113787" y="223988"/>
                </a:lnTo>
                <a:lnTo>
                  <a:pt x="102992" y="209203"/>
                </a:lnTo>
                <a:lnTo>
                  <a:pt x="91593" y="223753"/>
                </a:lnTo>
                <a:lnTo>
                  <a:pt x="79390" y="234147"/>
                </a:lnTo>
                <a:lnTo>
                  <a:pt x="66381" y="240382"/>
                </a:lnTo>
                <a:lnTo>
                  <a:pt x="52569" y="242461"/>
                </a:lnTo>
                <a:lnTo>
                  <a:pt x="49350" y="242461"/>
                </a:lnTo>
                <a:lnTo>
                  <a:pt x="11801" y="228514"/>
                </a:lnTo>
                <a:lnTo>
                  <a:pt x="0" y="199011"/>
                </a:lnTo>
                <a:lnTo>
                  <a:pt x="636" y="190831"/>
                </a:lnTo>
                <a:lnTo>
                  <a:pt x="27592" y="161059"/>
                </a:lnTo>
                <a:lnTo>
                  <a:pt x="34330" y="160389"/>
                </a:lnTo>
                <a:lnTo>
                  <a:pt x="44422" y="161797"/>
                </a:lnTo>
                <a:lnTo>
                  <a:pt x="46668" y="207057"/>
                </a:lnTo>
                <a:lnTo>
                  <a:pt x="31648" y="215104"/>
                </a:lnTo>
                <a:lnTo>
                  <a:pt x="30039" y="215640"/>
                </a:lnTo>
                <a:lnTo>
                  <a:pt x="30039" y="215998"/>
                </a:lnTo>
                <a:lnTo>
                  <a:pt x="35403" y="218859"/>
                </a:lnTo>
                <a:lnTo>
                  <a:pt x="45416" y="222971"/>
                </a:lnTo>
                <a:lnTo>
                  <a:pt x="48814" y="223508"/>
                </a:lnTo>
                <a:lnTo>
                  <a:pt x="52032" y="223150"/>
                </a:lnTo>
                <a:lnTo>
                  <a:pt x="85290" y="199011"/>
                </a:lnTo>
                <a:lnTo>
                  <a:pt x="101383" y="148454"/>
                </a:lnTo>
                <a:lnTo>
                  <a:pt x="120292" y="73422"/>
                </a:lnTo>
                <a:lnTo>
                  <a:pt x="123912" y="52569"/>
                </a:lnTo>
                <a:lnTo>
                  <a:pt x="123912" y="38264"/>
                </a:lnTo>
                <a:lnTo>
                  <a:pt x="121230" y="31112"/>
                </a:lnTo>
                <a:lnTo>
                  <a:pt x="110502" y="22529"/>
                </a:lnTo>
                <a:lnTo>
                  <a:pt x="104422" y="20383"/>
                </a:lnTo>
                <a:lnTo>
                  <a:pt x="97628" y="20383"/>
                </a:lnTo>
                <a:lnTo>
                  <a:pt x="57396" y="37549"/>
                </a:lnTo>
                <a:lnTo>
                  <a:pt x="31112" y="81535"/>
                </a:lnTo>
                <a:lnTo>
                  <a:pt x="30397" y="84754"/>
                </a:lnTo>
                <a:lnTo>
                  <a:pt x="29503" y="86542"/>
                </a:lnTo>
                <a:lnTo>
                  <a:pt x="27357" y="87257"/>
                </a:lnTo>
                <a:lnTo>
                  <a:pt x="19847" y="87972"/>
                </a:lnTo>
                <a:lnTo>
                  <a:pt x="12337" y="87972"/>
                </a:lnTo>
                <a:lnTo>
                  <a:pt x="10191" y="85827"/>
                </a:lnTo>
                <a:lnTo>
                  <a:pt x="9119" y="83860"/>
                </a:lnTo>
                <a:lnTo>
                  <a:pt x="9119" y="82072"/>
                </a:lnTo>
                <a:lnTo>
                  <a:pt x="26820" y="44355"/>
                </a:lnTo>
                <a:lnTo>
                  <a:pt x="66247" y="7778"/>
                </a:lnTo>
                <a:lnTo>
                  <a:pt x="100310" y="0"/>
                </a:lnTo>
                <a:lnTo>
                  <a:pt x="109496" y="603"/>
                </a:lnTo>
                <a:lnTo>
                  <a:pt x="148185" y="20518"/>
                </a:lnTo>
                <a:lnTo>
                  <a:pt x="157707" y="33794"/>
                </a:lnTo>
                <a:lnTo>
                  <a:pt x="169542" y="19009"/>
                </a:lnTo>
                <a:lnTo>
                  <a:pt x="182516" y="8448"/>
                </a:lnTo>
                <a:lnTo>
                  <a:pt x="196631" y="2112"/>
                </a:lnTo>
                <a:lnTo>
                  <a:pt x="211885" y="0"/>
                </a:lnTo>
                <a:lnTo>
                  <a:pt x="221474" y="737"/>
                </a:lnTo>
                <a:lnTo>
                  <a:pt x="257213" y="25614"/>
                </a:lnTo>
                <a:lnTo>
                  <a:pt x="261236" y="43449"/>
                </a:lnTo>
                <a:lnTo>
                  <a:pt x="260766" y="50859"/>
                </a:lnTo>
                <a:lnTo>
                  <a:pt x="234594" y="81893"/>
                </a:lnTo>
                <a:lnTo>
                  <a:pt x="230481" y="82608"/>
                </a:lnTo>
                <a:lnTo>
                  <a:pt x="220110" y="82608"/>
                </a:lnTo>
                <a:lnTo>
                  <a:pt x="210544" y="40365"/>
                </a:lnTo>
                <a:lnTo>
                  <a:pt x="230660" y="27357"/>
                </a:lnTo>
                <a:lnTo>
                  <a:pt x="226726" y="22708"/>
                </a:lnTo>
                <a:lnTo>
                  <a:pt x="219574" y="20383"/>
                </a:lnTo>
                <a:lnTo>
                  <a:pt x="204554" y="20383"/>
                </a:lnTo>
                <a:lnTo>
                  <a:pt x="174470" y="44589"/>
                </a:lnTo>
                <a:lnTo>
                  <a:pt x="154891" y="109965"/>
                </a:lnTo>
                <a:lnTo>
                  <a:pt x="144833" y="150733"/>
                </a:lnTo>
                <a:lnTo>
                  <a:pt x="136786" y="195256"/>
                </a:lnTo>
                <a:lnTo>
                  <a:pt x="136786" y="205269"/>
                </a:lnTo>
                <a:lnTo>
                  <a:pt x="139647" y="212422"/>
                </a:lnTo>
                <a:lnTo>
                  <a:pt x="151091" y="221004"/>
                </a:lnTo>
                <a:lnTo>
                  <a:pt x="157349" y="223150"/>
                </a:lnTo>
                <a:lnTo>
                  <a:pt x="164144" y="223150"/>
                </a:lnTo>
                <a:lnTo>
                  <a:pt x="203302" y="205448"/>
                </a:lnTo>
                <a:lnTo>
                  <a:pt x="229587" y="161998"/>
                </a:lnTo>
                <a:lnTo>
                  <a:pt x="230660" y="158422"/>
                </a:lnTo>
                <a:lnTo>
                  <a:pt x="231733" y="156455"/>
                </a:lnTo>
                <a:lnTo>
                  <a:pt x="233878" y="155740"/>
                </a:lnTo>
                <a:lnTo>
                  <a:pt x="241388" y="155025"/>
                </a:lnTo>
                <a:lnTo>
                  <a:pt x="248898" y="155025"/>
                </a:lnTo>
                <a:lnTo>
                  <a:pt x="251580" y="156455"/>
                </a:lnTo>
                <a:lnTo>
                  <a:pt x="251580" y="159674"/>
                </a:lnTo>
                <a:lnTo>
                  <a:pt x="228581" y="207158"/>
                </a:lnTo>
                <a:lnTo>
                  <a:pt x="190563" y="237097"/>
                </a:lnTo>
                <a:lnTo>
                  <a:pt x="175710" y="241522"/>
                </a:lnTo>
                <a:lnTo>
                  <a:pt x="159852" y="2429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688328" y="4945169"/>
            <a:ext cx="297815" cy="143510"/>
          </a:xfrm>
          <a:custGeom>
            <a:avLst/>
            <a:gdLst/>
            <a:ahLst/>
            <a:cxnLst/>
            <a:rect l="l" t="t" r="r" b="b"/>
            <a:pathLst>
              <a:path w="297814" h="143510">
                <a:moveTo>
                  <a:pt x="289466" y="143213"/>
                </a:moveTo>
                <a:lnTo>
                  <a:pt x="285533" y="143213"/>
                </a:lnTo>
                <a:lnTo>
                  <a:pt x="284281" y="143034"/>
                </a:lnTo>
                <a:lnTo>
                  <a:pt x="282135" y="142319"/>
                </a:lnTo>
                <a:lnTo>
                  <a:pt x="281241" y="141604"/>
                </a:lnTo>
                <a:lnTo>
                  <a:pt x="279811" y="139458"/>
                </a:lnTo>
                <a:lnTo>
                  <a:pt x="279096" y="138743"/>
                </a:lnTo>
                <a:lnTo>
                  <a:pt x="277666" y="138028"/>
                </a:lnTo>
                <a:lnTo>
                  <a:pt x="277129" y="137313"/>
                </a:lnTo>
                <a:lnTo>
                  <a:pt x="276772" y="136240"/>
                </a:lnTo>
                <a:lnTo>
                  <a:pt x="276235" y="78847"/>
                </a:lnTo>
                <a:lnTo>
                  <a:pt x="276235" y="21455"/>
                </a:lnTo>
                <a:lnTo>
                  <a:pt x="7509" y="21455"/>
                </a:lnTo>
                <a:lnTo>
                  <a:pt x="2503" y="18952"/>
                </a:lnTo>
                <a:lnTo>
                  <a:pt x="0" y="15376"/>
                </a:lnTo>
                <a:lnTo>
                  <a:pt x="0" y="6078"/>
                </a:lnTo>
                <a:lnTo>
                  <a:pt x="2503" y="2503"/>
                </a:lnTo>
                <a:lnTo>
                  <a:pt x="7509" y="0"/>
                </a:lnTo>
                <a:lnTo>
                  <a:pt x="289645" y="0"/>
                </a:lnTo>
                <a:lnTo>
                  <a:pt x="292148" y="1072"/>
                </a:lnTo>
                <a:lnTo>
                  <a:pt x="294830" y="3397"/>
                </a:lnTo>
                <a:lnTo>
                  <a:pt x="297690" y="6972"/>
                </a:lnTo>
                <a:lnTo>
                  <a:pt x="297690" y="136240"/>
                </a:lnTo>
                <a:lnTo>
                  <a:pt x="293042" y="140889"/>
                </a:lnTo>
                <a:lnTo>
                  <a:pt x="289466" y="1432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42953" y="4899040"/>
            <a:ext cx="304800" cy="354330"/>
          </a:xfrm>
          <a:custGeom>
            <a:avLst/>
            <a:gdLst/>
            <a:ahLst/>
            <a:cxnLst/>
            <a:rect l="l" t="t" r="r" b="b"/>
            <a:pathLst>
              <a:path w="304800" h="354329">
                <a:moveTo>
                  <a:pt x="127152" y="199533"/>
                </a:moveTo>
                <a:lnTo>
                  <a:pt x="99153" y="199533"/>
                </a:lnTo>
                <a:lnTo>
                  <a:pt x="100226" y="198997"/>
                </a:lnTo>
                <a:lnTo>
                  <a:pt x="107199" y="177005"/>
                </a:lnTo>
                <a:lnTo>
                  <a:pt x="120883" y="135167"/>
                </a:lnTo>
                <a:lnTo>
                  <a:pt x="139733" y="89005"/>
                </a:lnTo>
                <a:lnTo>
                  <a:pt x="158691" y="53906"/>
                </a:lnTo>
                <a:lnTo>
                  <a:pt x="185912" y="21723"/>
                </a:lnTo>
                <a:lnTo>
                  <a:pt x="222386" y="2547"/>
                </a:lnTo>
                <a:lnTo>
                  <a:pt x="242366" y="0"/>
                </a:lnTo>
                <a:lnTo>
                  <a:pt x="254100" y="1072"/>
                </a:lnTo>
                <a:lnTo>
                  <a:pt x="293524" y="27221"/>
                </a:lnTo>
                <a:lnTo>
                  <a:pt x="298999" y="39155"/>
                </a:lnTo>
                <a:lnTo>
                  <a:pt x="233784" y="39155"/>
                </a:lnTo>
                <a:lnTo>
                  <a:pt x="220844" y="40496"/>
                </a:lnTo>
                <a:lnTo>
                  <a:pt x="184437" y="60610"/>
                </a:lnTo>
                <a:lnTo>
                  <a:pt x="154367" y="102146"/>
                </a:lnTo>
                <a:lnTo>
                  <a:pt x="138845" y="143883"/>
                </a:lnTo>
                <a:lnTo>
                  <a:pt x="135090" y="159874"/>
                </a:lnTo>
                <a:lnTo>
                  <a:pt x="127152" y="199533"/>
                </a:lnTo>
                <a:close/>
              </a:path>
              <a:path w="304800" h="354329">
                <a:moveTo>
                  <a:pt x="80022" y="354010"/>
                </a:moveTo>
                <a:lnTo>
                  <a:pt x="75016" y="354010"/>
                </a:lnTo>
                <a:lnTo>
                  <a:pt x="63931" y="352938"/>
                </a:lnTo>
                <a:lnTo>
                  <a:pt x="58388" y="347037"/>
                </a:lnTo>
                <a:lnTo>
                  <a:pt x="58388" y="336310"/>
                </a:lnTo>
                <a:lnTo>
                  <a:pt x="60232" y="328164"/>
                </a:lnTo>
                <a:lnTo>
                  <a:pt x="65763" y="309089"/>
                </a:lnTo>
                <a:lnTo>
                  <a:pt x="74982" y="279085"/>
                </a:lnTo>
                <a:lnTo>
                  <a:pt x="87889" y="238152"/>
                </a:lnTo>
                <a:lnTo>
                  <a:pt x="83419" y="236364"/>
                </a:lnTo>
                <a:lnTo>
                  <a:pt x="80916" y="235470"/>
                </a:lnTo>
                <a:lnTo>
                  <a:pt x="74479" y="233325"/>
                </a:lnTo>
                <a:lnTo>
                  <a:pt x="70546" y="231716"/>
                </a:lnTo>
                <a:lnTo>
                  <a:pt x="32463" y="208830"/>
                </a:lnTo>
                <a:lnTo>
                  <a:pt x="7253" y="175753"/>
                </a:lnTo>
                <a:lnTo>
                  <a:pt x="0" y="136039"/>
                </a:lnTo>
                <a:lnTo>
                  <a:pt x="40" y="133324"/>
                </a:lnTo>
                <a:lnTo>
                  <a:pt x="7767" y="89005"/>
                </a:lnTo>
                <a:lnTo>
                  <a:pt x="21545" y="51559"/>
                </a:lnTo>
                <a:lnTo>
                  <a:pt x="53024" y="5900"/>
                </a:lnTo>
                <a:lnTo>
                  <a:pt x="67506" y="5900"/>
                </a:lnTo>
                <a:lnTo>
                  <a:pt x="71261" y="7330"/>
                </a:lnTo>
                <a:lnTo>
                  <a:pt x="71261" y="12336"/>
                </a:lnTo>
                <a:lnTo>
                  <a:pt x="69831" y="14839"/>
                </a:lnTo>
                <a:lnTo>
                  <a:pt x="66970" y="17700"/>
                </a:lnTo>
                <a:lnTo>
                  <a:pt x="56678" y="31009"/>
                </a:lnTo>
                <a:lnTo>
                  <a:pt x="34251" y="76165"/>
                </a:lnTo>
                <a:lnTo>
                  <a:pt x="23590" y="115589"/>
                </a:lnTo>
                <a:lnTo>
                  <a:pt x="22451" y="124440"/>
                </a:lnTo>
                <a:lnTo>
                  <a:pt x="22920" y="133324"/>
                </a:lnTo>
                <a:lnTo>
                  <a:pt x="38542" y="169898"/>
                </a:lnTo>
                <a:lnTo>
                  <a:pt x="72334" y="191487"/>
                </a:lnTo>
                <a:lnTo>
                  <a:pt x="99153" y="199533"/>
                </a:lnTo>
                <a:lnTo>
                  <a:pt x="127152" y="199533"/>
                </a:lnTo>
                <a:lnTo>
                  <a:pt x="126508" y="202751"/>
                </a:lnTo>
                <a:lnTo>
                  <a:pt x="132945" y="203466"/>
                </a:lnTo>
                <a:lnTo>
                  <a:pt x="136521" y="203824"/>
                </a:lnTo>
                <a:lnTo>
                  <a:pt x="238995" y="203824"/>
                </a:lnTo>
                <a:lnTo>
                  <a:pt x="237271" y="205333"/>
                </a:lnTo>
                <a:lnTo>
                  <a:pt x="197847" y="228866"/>
                </a:lnTo>
                <a:lnTo>
                  <a:pt x="155473" y="240935"/>
                </a:lnTo>
                <a:lnTo>
                  <a:pt x="133481" y="242443"/>
                </a:lnTo>
                <a:lnTo>
                  <a:pt x="124184" y="242443"/>
                </a:lnTo>
                <a:lnTo>
                  <a:pt x="119535" y="242801"/>
                </a:lnTo>
                <a:lnTo>
                  <a:pt x="119535" y="243516"/>
                </a:lnTo>
                <a:lnTo>
                  <a:pt x="115781" y="262826"/>
                </a:lnTo>
                <a:lnTo>
                  <a:pt x="114105" y="272447"/>
                </a:lnTo>
                <a:lnTo>
                  <a:pt x="106293" y="314385"/>
                </a:lnTo>
                <a:lnTo>
                  <a:pt x="102371" y="333092"/>
                </a:lnTo>
                <a:lnTo>
                  <a:pt x="100583" y="341674"/>
                </a:lnTo>
                <a:lnTo>
                  <a:pt x="95935" y="347574"/>
                </a:lnTo>
                <a:lnTo>
                  <a:pt x="88425" y="350792"/>
                </a:lnTo>
                <a:lnTo>
                  <a:pt x="84492" y="352938"/>
                </a:lnTo>
                <a:lnTo>
                  <a:pt x="80022" y="354010"/>
                </a:lnTo>
                <a:close/>
              </a:path>
              <a:path w="304800" h="354329">
                <a:moveTo>
                  <a:pt x="238995" y="203824"/>
                </a:moveTo>
                <a:lnTo>
                  <a:pt x="137236" y="203824"/>
                </a:lnTo>
                <a:lnTo>
                  <a:pt x="167206" y="201511"/>
                </a:lnTo>
                <a:lnTo>
                  <a:pt x="194360" y="194571"/>
                </a:lnTo>
                <a:lnTo>
                  <a:pt x="240221" y="166814"/>
                </a:lnTo>
                <a:lnTo>
                  <a:pt x="270526" y="128597"/>
                </a:lnTo>
                <a:lnTo>
                  <a:pt x="280986" y="87966"/>
                </a:lnTo>
                <a:lnTo>
                  <a:pt x="280181" y="77305"/>
                </a:lnTo>
                <a:lnTo>
                  <a:pt x="253094" y="42776"/>
                </a:lnTo>
                <a:lnTo>
                  <a:pt x="233784" y="39155"/>
                </a:lnTo>
                <a:lnTo>
                  <a:pt x="298999" y="39155"/>
                </a:lnTo>
                <a:lnTo>
                  <a:pt x="299476" y="40194"/>
                </a:lnTo>
                <a:lnTo>
                  <a:pt x="303179" y="56185"/>
                </a:lnTo>
                <a:lnTo>
                  <a:pt x="304587" y="75093"/>
                </a:lnTo>
                <a:lnTo>
                  <a:pt x="303145" y="95810"/>
                </a:lnTo>
                <a:lnTo>
                  <a:pt x="291613" y="136039"/>
                </a:lnTo>
                <a:lnTo>
                  <a:pt x="268917" y="173954"/>
                </a:lnTo>
                <a:lnTo>
                  <a:pt x="254167" y="190549"/>
                </a:lnTo>
                <a:lnTo>
                  <a:pt x="238995" y="2038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7696" y="1170205"/>
            <a:ext cx="7539037" cy="75311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37366" y="1170205"/>
            <a:ext cx="7539037" cy="7531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349701" y="9593472"/>
            <a:ext cx="2302510" cy="648335"/>
          </a:xfrm>
          <a:custGeom>
            <a:avLst/>
            <a:gdLst/>
            <a:ahLst/>
            <a:cxnLst/>
            <a:rect l="l" t="t" r="r" b="b"/>
            <a:pathLst>
              <a:path w="2302509" h="648334">
                <a:moveTo>
                  <a:pt x="223934" y="16896"/>
                </a:moveTo>
                <a:lnTo>
                  <a:pt x="163250" y="24332"/>
                </a:lnTo>
                <a:lnTo>
                  <a:pt x="109230" y="46643"/>
                </a:lnTo>
                <a:lnTo>
                  <a:pt x="64015" y="82993"/>
                </a:lnTo>
                <a:lnTo>
                  <a:pt x="29270" y="132551"/>
                </a:lnTo>
                <a:lnTo>
                  <a:pt x="7317" y="194187"/>
                </a:lnTo>
                <a:lnTo>
                  <a:pt x="0" y="267245"/>
                </a:lnTo>
                <a:lnTo>
                  <a:pt x="1845" y="305217"/>
                </a:lnTo>
                <a:lnTo>
                  <a:pt x="16464" y="372460"/>
                </a:lnTo>
                <a:lnTo>
                  <a:pt x="45334" y="428280"/>
                </a:lnTo>
                <a:lnTo>
                  <a:pt x="85313" y="471234"/>
                </a:lnTo>
                <a:lnTo>
                  <a:pt x="135407" y="500862"/>
                </a:lnTo>
                <a:lnTo>
                  <a:pt x="192759" y="515735"/>
                </a:lnTo>
                <a:lnTo>
                  <a:pt x="223934" y="517594"/>
                </a:lnTo>
                <a:lnTo>
                  <a:pt x="255093" y="515735"/>
                </a:lnTo>
                <a:lnTo>
                  <a:pt x="312326" y="500862"/>
                </a:lnTo>
                <a:lnTo>
                  <a:pt x="362405" y="471338"/>
                </a:lnTo>
                <a:lnTo>
                  <a:pt x="394419" y="438349"/>
                </a:lnTo>
                <a:lnTo>
                  <a:pt x="223934" y="438349"/>
                </a:lnTo>
                <a:lnTo>
                  <a:pt x="204643" y="437129"/>
                </a:lnTo>
                <a:lnTo>
                  <a:pt x="153731" y="418835"/>
                </a:lnTo>
                <a:lnTo>
                  <a:pt x="115402" y="378900"/>
                </a:lnTo>
                <a:lnTo>
                  <a:pt x="98402" y="340779"/>
                </a:lnTo>
                <a:lnTo>
                  <a:pt x="89835" y="293898"/>
                </a:lnTo>
                <a:lnTo>
                  <a:pt x="88764" y="267245"/>
                </a:lnTo>
                <a:lnTo>
                  <a:pt x="89835" y="240607"/>
                </a:lnTo>
                <a:lnTo>
                  <a:pt x="98402" y="193845"/>
                </a:lnTo>
                <a:lnTo>
                  <a:pt x="115402" y="155739"/>
                </a:lnTo>
                <a:lnTo>
                  <a:pt x="153731" y="115893"/>
                </a:lnTo>
                <a:lnTo>
                  <a:pt x="204643" y="97376"/>
                </a:lnTo>
                <a:lnTo>
                  <a:pt x="223934" y="96141"/>
                </a:lnTo>
                <a:lnTo>
                  <a:pt x="394337" y="96141"/>
                </a:lnTo>
                <a:lnTo>
                  <a:pt x="383734" y="82993"/>
                </a:lnTo>
                <a:lnTo>
                  <a:pt x="338399" y="46643"/>
                </a:lnTo>
                <a:lnTo>
                  <a:pt x="284558" y="24332"/>
                </a:lnTo>
                <a:lnTo>
                  <a:pt x="255093" y="18755"/>
                </a:lnTo>
                <a:lnTo>
                  <a:pt x="223934" y="16896"/>
                </a:lnTo>
                <a:close/>
              </a:path>
              <a:path w="2302509" h="648334">
                <a:moveTo>
                  <a:pt x="394337" y="96141"/>
                </a:moveTo>
                <a:lnTo>
                  <a:pt x="223934" y="96141"/>
                </a:lnTo>
                <a:lnTo>
                  <a:pt x="243224" y="97376"/>
                </a:lnTo>
                <a:lnTo>
                  <a:pt x="261355" y="101079"/>
                </a:lnTo>
                <a:lnTo>
                  <a:pt x="308534" y="126825"/>
                </a:lnTo>
                <a:lnTo>
                  <a:pt x="341731" y="173721"/>
                </a:lnTo>
                <a:lnTo>
                  <a:pt x="354760" y="216140"/>
                </a:lnTo>
                <a:lnTo>
                  <a:pt x="359103" y="267245"/>
                </a:lnTo>
                <a:lnTo>
                  <a:pt x="358018" y="293898"/>
                </a:lnTo>
                <a:lnTo>
                  <a:pt x="349331" y="340779"/>
                </a:lnTo>
                <a:lnTo>
                  <a:pt x="332331" y="378900"/>
                </a:lnTo>
                <a:lnTo>
                  <a:pt x="294136" y="418835"/>
                </a:lnTo>
                <a:lnTo>
                  <a:pt x="243224" y="437129"/>
                </a:lnTo>
                <a:lnTo>
                  <a:pt x="223934" y="438349"/>
                </a:lnTo>
                <a:lnTo>
                  <a:pt x="394419" y="438349"/>
                </a:lnTo>
                <a:lnTo>
                  <a:pt x="418359" y="402177"/>
                </a:lnTo>
                <a:lnTo>
                  <a:pt x="440491" y="340363"/>
                </a:lnTo>
                <a:lnTo>
                  <a:pt x="447868" y="267245"/>
                </a:lnTo>
                <a:lnTo>
                  <a:pt x="446024" y="229288"/>
                </a:lnTo>
                <a:lnTo>
                  <a:pt x="440491" y="194187"/>
                </a:lnTo>
                <a:lnTo>
                  <a:pt x="431269" y="161941"/>
                </a:lnTo>
                <a:lnTo>
                  <a:pt x="418359" y="132551"/>
                </a:lnTo>
                <a:lnTo>
                  <a:pt x="402385" y="106121"/>
                </a:lnTo>
                <a:lnTo>
                  <a:pt x="394337" y="96141"/>
                </a:lnTo>
                <a:close/>
              </a:path>
              <a:path w="2302509" h="648334">
                <a:moveTo>
                  <a:pt x="844025" y="453341"/>
                </a:moveTo>
                <a:lnTo>
                  <a:pt x="621054" y="453341"/>
                </a:lnTo>
                <a:lnTo>
                  <a:pt x="624847" y="460109"/>
                </a:lnTo>
                <a:lnTo>
                  <a:pt x="654965" y="495344"/>
                </a:lnTo>
                <a:lnTo>
                  <a:pt x="697027" y="514739"/>
                </a:lnTo>
                <a:lnTo>
                  <a:pt x="725763" y="517356"/>
                </a:lnTo>
                <a:lnTo>
                  <a:pt x="746734" y="515973"/>
                </a:lnTo>
                <a:lnTo>
                  <a:pt x="785286" y="504907"/>
                </a:lnTo>
                <a:lnTo>
                  <a:pt x="818989" y="482910"/>
                </a:lnTo>
                <a:lnTo>
                  <a:pt x="844025" y="453341"/>
                </a:lnTo>
                <a:close/>
              </a:path>
              <a:path w="2302509" h="648334">
                <a:moveTo>
                  <a:pt x="617484" y="23559"/>
                </a:moveTo>
                <a:lnTo>
                  <a:pt x="531337" y="23559"/>
                </a:lnTo>
                <a:lnTo>
                  <a:pt x="531337" y="510931"/>
                </a:lnTo>
                <a:lnTo>
                  <a:pt x="616056" y="510931"/>
                </a:lnTo>
                <a:lnTo>
                  <a:pt x="616056" y="453341"/>
                </a:lnTo>
                <a:lnTo>
                  <a:pt x="844025" y="453341"/>
                </a:lnTo>
                <a:lnTo>
                  <a:pt x="845880" y="450783"/>
                </a:lnTo>
                <a:lnTo>
                  <a:pt x="848112" y="446678"/>
                </a:lnTo>
                <a:lnTo>
                  <a:pt x="701727" y="446678"/>
                </a:lnTo>
                <a:lnTo>
                  <a:pt x="688549" y="445756"/>
                </a:lnTo>
                <a:lnTo>
                  <a:pt x="646116" y="423699"/>
                </a:lnTo>
                <a:lnTo>
                  <a:pt x="625813" y="390278"/>
                </a:lnTo>
                <a:lnTo>
                  <a:pt x="616443" y="345345"/>
                </a:lnTo>
                <a:lnTo>
                  <a:pt x="615818" y="328167"/>
                </a:lnTo>
                <a:lnTo>
                  <a:pt x="616428" y="311018"/>
                </a:lnTo>
                <a:lnTo>
                  <a:pt x="625575" y="266531"/>
                </a:lnTo>
                <a:lnTo>
                  <a:pt x="645788" y="233824"/>
                </a:lnTo>
                <a:lnTo>
                  <a:pt x="688445" y="212228"/>
                </a:lnTo>
                <a:lnTo>
                  <a:pt x="701727" y="211321"/>
                </a:lnTo>
                <a:lnTo>
                  <a:pt x="848177" y="211321"/>
                </a:lnTo>
                <a:lnTo>
                  <a:pt x="845285" y="206071"/>
                </a:lnTo>
                <a:lnTo>
                  <a:pt x="845121" y="205848"/>
                </a:lnTo>
                <a:lnTo>
                  <a:pt x="617484" y="205848"/>
                </a:lnTo>
                <a:lnTo>
                  <a:pt x="617484" y="23559"/>
                </a:lnTo>
                <a:close/>
              </a:path>
              <a:path w="2302509" h="648334">
                <a:moveTo>
                  <a:pt x="848177" y="211321"/>
                </a:moveTo>
                <a:lnTo>
                  <a:pt x="701727" y="211321"/>
                </a:lnTo>
                <a:lnTo>
                  <a:pt x="715530" y="212258"/>
                </a:lnTo>
                <a:lnTo>
                  <a:pt x="728143" y="215069"/>
                </a:lnTo>
                <a:lnTo>
                  <a:pt x="766694" y="244162"/>
                </a:lnTo>
                <a:lnTo>
                  <a:pt x="783100" y="281405"/>
                </a:lnTo>
                <a:lnTo>
                  <a:pt x="788588" y="328167"/>
                </a:lnTo>
                <a:lnTo>
                  <a:pt x="787963" y="344840"/>
                </a:lnTo>
                <a:lnTo>
                  <a:pt x="778593" y="389326"/>
                </a:lnTo>
                <a:lnTo>
                  <a:pt x="758603" y="423014"/>
                </a:lnTo>
                <a:lnTo>
                  <a:pt x="715426" y="445726"/>
                </a:lnTo>
                <a:lnTo>
                  <a:pt x="701727" y="446678"/>
                </a:lnTo>
                <a:lnTo>
                  <a:pt x="848112" y="446678"/>
                </a:lnTo>
                <a:lnTo>
                  <a:pt x="865290" y="408780"/>
                </a:lnTo>
                <a:lnTo>
                  <a:pt x="875166" y="357616"/>
                </a:lnTo>
                <a:lnTo>
                  <a:pt x="876401" y="328643"/>
                </a:lnTo>
                <a:lnTo>
                  <a:pt x="875136" y="299372"/>
                </a:lnTo>
                <a:lnTo>
                  <a:pt x="871344" y="272481"/>
                </a:lnTo>
                <a:lnTo>
                  <a:pt x="865023" y="247969"/>
                </a:lnTo>
                <a:lnTo>
                  <a:pt x="856173" y="225837"/>
                </a:lnTo>
                <a:lnTo>
                  <a:pt x="848177" y="211321"/>
                </a:lnTo>
                <a:close/>
              </a:path>
              <a:path w="2302509" h="648334">
                <a:moveTo>
                  <a:pt x="725525" y="140643"/>
                </a:moveTo>
                <a:lnTo>
                  <a:pt x="683760" y="146800"/>
                </a:lnTo>
                <a:lnTo>
                  <a:pt x="646458" y="170196"/>
                </a:lnTo>
                <a:lnTo>
                  <a:pt x="621054" y="205848"/>
                </a:lnTo>
                <a:lnTo>
                  <a:pt x="845121" y="205848"/>
                </a:lnTo>
                <a:lnTo>
                  <a:pt x="818156" y="174301"/>
                </a:lnTo>
                <a:lnTo>
                  <a:pt x="784379" y="152824"/>
                </a:lnTo>
                <a:lnTo>
                  <a:pt x="746184" y="141996"/>
                </a:lnTo>
                <a:lnTo>
                  <a:pt x="725525" y="140643"/>
                </a:lnTo>
                <a:close/>
              </a:path>
              <a:path w="2302509" h="648334">
                <a:moveTo>
                  <a:pt x="891096" y="577326"/>
                </a:moveTo>
                <a:lnTo>
                  <a:pt x="891096" y="647529"/>
                </a:lnTo>
                <a:lnTo>
                  <a:pt x="894269" y="647687"/>
                </a:lnTo>
                <a:lnTo>
                  <a:pt x="897204" y="647767"/>
                </a:lnTo>
                <a:lnTo>
                  <a:pt x="899901" y="647767"/>
                </a:lnTo>
                <a:lnTo>
                  <a:pt x="902598" y="647925"/>
                </a:lnTo>
                <a:lnTo>
                  <a:pt x="905533" y="648005"/>
                </a:lnTo>
                <a:lnTo>
                  <a:pt x="908706" y="648005"/>
                </a:lnTo>
                <a:lnTo>
                  <a:pt x="962562" y="640910"/>
                </a:lnTo>
                <a:lnTo>
                  <a:pt x="1002468" y="619507"/>
                </a:lnTo>
                <a:lnTo>
                  <a:pt x="1027351" y="583365"/>
                </a:lnTo>
                <a:lnTo>
                  <a:pt x="1029039" y="577802"/>
                </a:lnTo>
                <a:lnTo>
                  <a:pt x="901408" y="577802"/>
                </a:lnTo>
                <a:lnTo>
                  <a:pt x="899425" y="577723"/>
                </a:lnTo>
                <a:lnTo>
                  <a:pt x="897521" y="577564"/>
                </a:lnTo>
                <a:lnTo>
                  <a:pt x="895617" y="577564"/>
                </a:lnTo>
                <a:lnTo>
                  <a:pt x="893475" y="577485"/>
                </a:lnTo>
                <a:lnTo>
                  <a:pt x="891096" y="577326"/>
                </a:lnTo>
                <a:close/>
              </a:path>
              <a:path w="2302509" h="648334">
                <a:moveTo>
                  <a:pt x="1035784" y="145402"/>
                </a:moveTo>
                <a:lnTo>
                  <a:pt x="949637" y="145402"/>
                </a:lnTo>
                <a:lnTo>
                  <a:pt x="949564" y="531873"/>
                </a:lnTo>
                <a:lnTo>
                  <a:pt x="948968" y="541526"/>
                </a:lnTo>
                <a:lnTo>
                  <a:pt x="924710" y="574768"/>
                </a:lnTo>
                <a:lnTo>
                  <a:pt x="903470" y="577802"/>
                </a:lnTo>
                <a:lnTo>
                  <a:pt x="1029039" y="577802"/>
                </a:lnTo>
                <a:lnTo>
                  <a:pt x="1032036" y="567926"/>
                </a:lnTo>
                <a:lnTo>
                  <a:pt x="1034847" y="550762"/>
                </a:lnTo>
                <a:lnTo>
                  <a:pt x="1035784" y="531873"/>
                </a:lnTo>
                <a:lnTo>
                  <a:pt x="1035784" y="145402"/>
                </a:lnTo>
                <a:close/>
              </a:path>
              <a:path w="2302509" h="648334">
                <a:moveTo>
                  <a:pt x="992473" y="0"/>
                </a:moveTo>
                <a:lnTo>
                  <a:pt x="950664" y="20956"/>
                </a:lnTo>
                <a:lnTo>
                  <a:pt x="942498" y="46881"/>
                </a:lnTo>
                <a:lnTo>
                  <a:pt x="943405" y="56176"/>
                </a:lnTo>
                <a:lnTo>
                  <a:pt x="973256" y="90132"/>
                </a:lnTo>
                <a:lnTo>
                  <a:pt x="992473" y="93524"/>
                </a:lnTo>
                <a:lnTo>
                  <a:pt x="1002334" y="92676"/>
                </a:lnTo>
                <a:lnTo>
                  <a:pt x="1038521" y="64788"/>
                </a:lnTo>
                <a:lnTo>
                  <a:pt x="1042210" y="46881"/>
                </a:lnTo>
                <a:lnTo>
                  <a:pt x="1041287" y="37495"/>
                </a:lnTo>
                <a:lnTo>
                  <a:pt x="1011451" y="3450"/>
                </a:lnTo>
                <a:lnTo>
                  <a:pt x="992473" y="0"/>
                </a:lnTo>
                <a:close/>
              </a:path>
              <a:path w="2302509" h="648334">
                <a:moveTo>
                  <a:pt x="1281672" y="140643"/>
                </a:moveTo>
                <a:lnTo>
                  <a:pt x="1232708" y="146651"/>
                </a:lnTo>
                <a:lnTo>
                  <a:pt x="1190527" y="164678"/>
                </a:lnTo>
                <a:lnTo>
                  <a:pt x="1156021" y="193235"/>
                </a:lnTo>
                <a:lnTo>
                  <a:pt x="1130082" y="231311"/>
                </a:lnTo>
                <a:lnTo>
                  <a:pt x="1114018" y="277359"/>
                </a:lnTo>
                <a:lnTo>
                  <a:pt x="1108664" y="330308"/>
                </a:lnTo>
                <a:lnTo>
                  <a:pt x="1110003" y="358047"/>
                </a:lnTo>
                <a:lnTo>
                  <a:pt x="1120711" y="407903"/>
                </a:lnTo>
                <a:lnTo>
                  <a:pt x="1141936" y="449891"/>
                </a:lnTo>
                <a:lnTo>
                  <a:pt x="1172516" y="482493"/>
                </a:lnTo>
                <a:lnTo>
                  <a:pt x="1212168" y="505220"/>
                </a:lnTo>
                <a:lnTo>
                  <a:pt x="1259644" y="516643"/>
                </a:lnTo>
                <a:lnTo>
                  <a:pt x="1286193" y="518070"/>
                </a:lnTo>
                <a:lnTo>
                  <a:pt x="1306897" y="517267"/>
                </a:lnTo>
                <a:lnTo>
                  <a:pt x="1344735" y="510842"/>
                </a:lnTo>
                <a:lnTo>
                  <a:pt x="1391973" y="489513"/>
                </a:lnTo>
                <a:lnTo>
                  <a:pt x="1425973" y="456167"/>
                </a:lnTo>
                <a:lnTo>
                  <a:pt x="1429125" y="450962"/>
                </a:lnTo>
                <a:lnTo>
                  <a:pt x="1287383" y="450962"/>
                </a:lnTo>
                <a:lnTo>
                  <a:pt x="1273789" y="450218"/>
                </a:lnTo>
                <a:lnTo>
                  <a:pt x="1228469" y="432340"/>
                </a:lnTo>
                <a:lnTo>
                  <a:pt x="1200656" y="392331"/>
                </a:lnTo>
                <a:lnTo>
                  <a:pt x="1194198" y="351726"/>
                </a:lnTo>
                <a:lnTo>
                  <a:pt x="1149120" y="351726"/>
                </a:lnTo>
                <a:lnTo>
                  <a:pt x="1149120" y="293660"/>
                </a:lnTo>
                <a:lnTo>
                  <a:pt x="1194441" y="293660"/>
                </a:lnTo>
                <a:lnTo>
                  <a:pt x="1194885" y="286893"/>
                </a:lnTo>
                <a:lnTo>
                  <a:pt x="1211424" y="244072"/>
                </a:lnTo>
                <a:lnTo>
                  <a:pt x="1246853" y="214980"/>
                </a:lnTo>
                <a:lnTo>
                  <a:pt x="1282861" y="207751"/>
                </a:lnTo>
                <a:lnTo>
                  <a:pt x="1417527" y="207751"/>
                </a:lnTo>
                <a:lnTo>
                  <a:pt x="1409791" y="196983"/>
                </a:lnTo>
                <a:lnTo>
                  <a:pt x="1373887" y="165273"/>
                </a:lnTo>
                <a:lnTo>
                  <a:pt x="1330218" y="146800"/>
                </a:lnTo>
                <a:lnTo>
                  <a:pt x="1298330" y="141327"/>
                </a:lnTo>
                <a:lnTo>
                  <a:pt x="1281672" y="140643"/>
                </a:lnTo>
                <a:close/>
              </a:path>
              <a:path w="2302509" h="648334">
                <a:moveTo>
                  <a:pt x="1364725" y="403843"/>
                </a:moveTo>
                <a:lnTo>
                  <a:pt x="1341983" y="434705"/>
                </a:lnTo>
                <a:lnTo>
                  <a:pt x="1305291" y="449653"/>
                </a:lnTo>
                <a:lnTo>
                  <a:pt x="1287383" y="450962"/>
                </a:lnTo>
                <a:lnTo>
                  <a:pt x="1429125" y="450962"/>
                </a:lnTo>
                <a:lnTo>
                  <a:pt x="1434127" y="442677"/>
                </a:lnTo>
                <a:lnTo>
                  <a:pt x="1440490" y="428324"/>
                </a:lnTo>
                <a:lnTo>
                  <a:pt x="1445160" y="412886"/>
                </a:lnTo>
                <a:lnTo>
                  <a:pt x="1364725" y="403843"/>
                </a:lnTo>
                <a:close/>
              </a:path>
              <a:path w="2302509" h="648334">
                <a:moveTo>
                  <a:pt x="1194441" y="293660"/>
                </a:moveTo>
                <a:lnTo>
                  <a:pt x="1149120" y="293660"/>
                </a:lnTo>
                <a:lnTo>
                  <a:pt x="1149120" y="351726"/>
                </a:lnTo>
                <a:lnTo>
                  <a:pt x="1194198" y="351726"/>
                </a:lnTo>
                <a:lnTo>
                  <a:pt x="1194097" y="298896"/>
                </a:lnTo>
                <a:lnTo>
                  <a:pt x="1194441" y="293660"/>
                </a:lnTo>
                <a:close/>
              </a:path>
              <a:path w="2302509" h="648334">
                <a:moveTo>
                  <a:pt x="1417527" y="207751"/>
                </a:moveTo>
                <a:lnTo>
                  <a:pt x="1282861" y="207751"/>
                </a:lnTo>
                <a:lnTo>
                  <a:pt x="1294849" y="208450"/>
                </a:lnTo>
                <a:lnTo>
                  <a:pt x="1306064" y="210548"/>
                </a:lnTo>
                <a:lnTo>
                  <a:pt x="1342891" y="232203"/>
                </a:lnTo>
                <a:lnTo>
                  <a:pt x="1363356" y="270279"/>
                </a:lnTo>
                <a:lnTo>
                  <a:pt x="1366153" y="293660"/>
                </a:lnTo>
                <a:lnTo>
                  <a:pt x="1194441" y="293660"/>
                </a:lnTo>
                <a:lnTo>
                  <a:pt x="1194097" y="298896"/>
                </a:lnTo>
                <a:lnTo>
                  <a:pt x="1194198" y="351726"/>
                </a:lnTo>
                <a:lnTo>
                  <a:pt x="1448730" y="351726"/>
                </a:lnTo>
                <a:lnTo>
                  <a:pt x="1448730" y="325311"/>
                </a:lnTo>
                <a:lnTo>
                  <a:pt x="1447897" y="302108"/>
                </a:lnTo>
                <a:lnTo>
                  <a:pt x="1441234" y="260701"/>
                </a:lnTo>
                <a:lnTo>
                  <a:pt x="1419535" y="210548"/>
                </a:lnTo>
                <a:lnTo>
                  <a:pt x="1417527" y="207751"/>
                </a:lnTo>
                <a:close/>
              </a:path>
              <a:path w="2302509" h="648334">
                <a:moveTo>
                  <a:pt x="1607756" y="23559"/>
                </a:moveTo>
                <a:lnTo>
                  <a:pt x="1521610" y="23559"/>
                </a:lnTo>
                <a:lnTo>
                  <a:pt x="1521610" y="510931"/>
                </a:lnTo>
                <a:lnTo>
                  <a:pt x="1607756" y="510931"/>
                </a:lnTo>
                <a:lnTo>
                  <a:pt x="1607756" y="23559"/>
                </a:lnTo>
                <a:close/>
              </a:path>
              <a:path w="2302509" h="648334">
                <a:moveTo>
                  <a:pt x="1853644" y="140643"/>
                </a:moveTo>
                <a:lnTo>
                  <a:pt x="1804680" y="146651"/>
                </a:lnTo>
                <a:lnTo>
                  <a:pt x="1762499" y="164678"/>
                </a:lnTo>
                <a:lnTo>
                  <a:pt x="1727993" y="193235"/>
                </a:lnTo>
                <a:lnTo>
                  <a:pt x="1702054" y="231311"/>
                </a:lnTo>
                <a:lnTo>
                  <a:pt x="1685991" y="277359"/>
                </a:lnTo>
                <a:lnTo>
                  <a:pt x="1680636" y="330308"/>
                </a:lnTo>
                <a:lnTo>
                  <a:pt x="1681975" y="358047"/>
                </a:lnTo>
                <a:lnTo>
                  <a:pt x="1692684" y="407903"/>
                </a:lnTo>
                <a:lnTo>
                  <a:pt x="1713908" y="449891"/>
                </a:lnTo>
                <a:lnTo>
                  <a:pt x="1744488" y="482493"/>
                </a:lnTo>
                <a:lnTo>
                  <a:pt x="1784140" y="505220"/>
                </a:lnTo>
                <a:lnTo>
                  <a:pt x="1831616" y="516643"/>
                </a:lnTo>
                <a:lnTo>
                  <a:pt x="1858165" y="518070"/>
                </a:lnTo>
                <a:lnTo>
                  <a:pt x="1878869" y="517267"/>
                </a:lnTo>
                <a:lnTo>
                  <a:pt x="1916707" y="510842"/>
                </a:lnTo>
                <a:lnTo>
                  <a:pt x="1963945" y="489513"/>
                </a:lnTo>
                <a:lnTo>
                  <a:pt x="1997946" y="456167"/>
                </a:lnTo>
                <a:lnTo>
                  <a:pt x="2001097" y="450962"/>
                </a:lnTo>
                <a:lnTo>
                  <a:pt x="1859355" y="450962"/>
                </a:lnTo>
                <a:lnTo>
                  <a:pt x="1845761" y="450218"/>
                </a:lnTo>
                <a:lnTo>
                  <a:pt x="1800441" y="432340"/>
                </a:lnTo>
                <a:lnTo>
                  <a:pt x="1772628" y="392331"/>
                </a:lnTo>
                <a:lnTo>
                  <a:pt x="1766171" y="351726"/>
                </a:lnTo>
                <a:lnTo>
                  <a:pt x="1721092" y="351726"/>
                </a:lnTo>
                <a:lnTo>
                  <a:pt x="1721092" y="293660"/>
                </a:lnTo>
                <a:lnTo>
                  <a:pt x="1766413" y="293660"/>
                </a:lnTo>
                <a:lnTo>
                  <a:pt x="1766857" y="286893"/>
                </a:lnTo>
                <a:lnTo>
                  <a:pt x="1783397" y="244072"/>
                </a:lnTo>
                <a:lnTo>
                  <a:pt x="1818825" y="214980"/>
                </a:lnTo>
                <a:lnTo>
                  <a:pt x="1854834" y="207751"/>
                </a:lnTo>
                <a:lnTo>
                  <a:pt x="1989499" y="207751"/>
                </a:lnTo>
                <a:lnTo>
                  <a:pt x="1981763" y="196983"/>
                </a:lnTo>
                <a:lnTo>
                  <a:pt x="1945859" y="165273"/>
                </a:lnTo>
                <a:lnTo>
                  <a:pt x="1902191" y="146800"/>
                </a:lnTo>
                <a:lnTo>
                  <a:pt x="1870302" y="141327"/>
                </a:lnTo>
                <a:lnTo>
                  <a:pt x="1853644" y="140643"/>
                </a:lnTo>
                <a:close/>
              </a:path>
              <a:path w="2302509" h="648334">
                <a:moveTo>
                  <a:pt x="1936697" y="403843"/>
                </a:moveTo>
                <a:lnTo>
                  <a:pt x="1913955" y="434705"/>
                </a:lnTo>
                <a:lnTo>
                  <a:pt x="1877263" y="449653"/>
                </a:lnTo>
                <a:lnTo>
                  <a:pt x="1859355" y="450962"/>
                </a:lnTo>
                <a:lnTo>
                  <a:pt x="2001097" y="450962"/>
                </a:lnTo>
                <a:lnTo>
                  <a:pt x="2006099" y="442677"/>
                </a:lnTo>
                <a:lnTo>
                  <a:pt x="2012462" y="428324"/>
                </a:lnTo>
                <a:lnTo>
                  <a:pt x="2017132" y="412886"/>
                </a:lnTo>
                <a:lnTo>
                  <a:pt x="1936697" y="403843"/>
                </a:lnTo>
                <a:close/>
              </a:path>
              <a:path w="2302509" h="648334">
                <a:moveTo>
                  <a:pt x="1766413" y="293660"/>
                </a:moveTo>
                <a:lnTo>
                  <a:pt x="1721092" y="293660"/>
                </a:lnTo>
                <a:lnTo>
                  <a:pt x="1721092" y="351726"/>
                </a:lnTo>
                <a:lnTo>
                  <a:pt x="1766171" y="351726"/>
                </a:lnTo>
                <a:lnTo>
                  <a:pt x="1766069" y="298896"/>
                </a:lnTo>
                <a:lnTo>
                  <a:pt x="1766413" y="293660"/>
                </a:lnTo>
                <a:close/>
              </a:path>
              <a:path w="2302509" h="648334">
                <a:moveTo>
                  <a:pt x="1989499" y="207751"/>
                </a:moveTo>
                <a:lnTo>
                  <a:pt x="1854834" y="207751"/>
                </a:lnTo>
                <a:lnTo>
                  <a:pt x="1866822" y="208450"/>
                </a:lnTo>
                <a:lnTo>
                  <a:pt x="1878036" y="210548"/>
                </a:lnTo>
                <a:lnTo>
                  <a:pt x="1914863" y="232203"/>
                </a:lnTo>
                <a:lnTo>
                  <a:pt x="1935328" y="270279"/>
                </a:lnTo>
                <a:lnTo>
                  <a:pt x="1938125" y="293660"/>
                </a:lnTo>
                <a:lnTo>
                  <a:pt x="1766413" y="293660"/>
                </a:lnTo>
                <a:lnTo>
                  <a:pt x="1766069" y="298896"/>
                </a:lnTo>
                <a:lnTo>
                  <a:pt x="1766171" y="351726"/>
                </a:lnTo>
                <a:lnTo>
                  <a:pt x="2020702" y="351726"/>
                </a:lnTo>
                <a:lnTo>
                  <a:pt x="2020702" y="325311"/>
                </a:lnTo>
                <a:lnTo>
                  <a:pt x="2019869" y="302108"/>
                </a:lnTo>
                <a:lnTo>
                  <a:pt x="2013206" y="260701"/>
                </a:lnTo>
                <a:lnTo>
                  <a:pt x="1991507" y="210548"/>
                </a:lnTo>
                <a:lnTo>
                  <a:pt x="1989499" y="207751"/>
                </a:lnTo>
                <a:close/>
              </a:path>
              <a:path w="2302509" h="648334">
                <a:moveTo>
                  <a:pt x="2177111" y="145402"/>
                </a:moveTo>
                <a:lnTo>
                  <a:pt x="2093582" y="145402"/>
                </a:lnTo>
                <a:lnTo>
                  <a:pt x="2093582" y="510931"/>
                </a:lnTo>
                <a:lnTo>
                  <a:pt x="2179728" y="510931"/>
                </a:lnTo>
                <a:lnTo>
                  <a:pt x="2179728" y="296040"/>
                </a:lnTo>
                <a:lnTo>
                  <a:pt x="2180398" y="284721"/>
                </a:lnTo>
                <a:lnTo>
                  <a:pt x="2196283" y="246437"/>
                </a:lnTo>
                <a:lnTo>
                  <a:pt x="2229406" y="222550"/>
                </a:lnTo>
                <a:lnTo>
                  <a:pt x="2262068" y="216794"/>
                </a:lnTo>
                <a:lnTo>
                  <a:pt x="2302047" y="216794"/>
                </a:lnTo>
                <a:lnTo>
                  <a:pt x="2302047" y="206324"/>
                </a:lnTo>
                <a:lnTo>
                  <a:pt x="2177111" y="206324"/>
                </a:lnTo>
                <a:lnTo>
                  <a:pt x="2177111" y="145402"/>
                </a:lnTo>
                <a:close/>
              </a:path>
              <a:path w="2302509" h="648334">
                <a:moveTo>
                  <a:pt x="2302047" y="216794"/>
                </a:moveTo>
                <a:lnTo>
                  <a:pt x="2269366" y="216794"/>
                </a:lnTo>
                <a:lnTo>
                  <a:pt x="2276901" y="217350"/>
                </a:lnTo>
                <a:lnTo>
                  <a:pt x="2284675" y="218460"/>
                </a:lnTo>
                <a:lnTo>
                  <a:pt x="2292608" y="219412"/>
                </a:lnTo>
                <a:lnTo>
                  <a:pt x="2298398" y="220523"/>
                </a:lnTo>
                <a:lnTo>
                  <a:pt x="2302047" y="221792"/>
                </a:lnTo>
                <a:lnTo>
                  <a:pt x="2302047" y="216794"/>
                </a:lnTo>
                <a:close/>
              </a:path>
              <a:path w="2302509" h="648334">
                <a:moveTo>
                  <a:pt x="2275870" y="140167"/>
                </a:moveTo>
                <a:lnTo>
                  <a:pt x="2271111" y="140167"/>
                </a:lnTo>
                <a:lnTo>
                  <a:pt x="2255836" y="141252"/>
                </a:lnTo>
                <a:lnTo>
                  <a:pt x="2215187" y="157539"/>
                </a:lnTo>
                <a:lnTo>
                  <a:pt x="2186808" y="191405"/>
                </a:lnTo>
                <a:lnTo>
                  <a:pt x="2180918" y="206324"/>
                </a:lnTo>
                <a:lnTo>
                  <a:pt x="2302047" y="206324"/>
                </a:lnTo>
                <a:lnTo>
                  <a:pt x="2302047" y="142546"/>
                </a:lnTo>
                <a:lnTo>
                  <a:pt x="2298081" y="141753"/>
                </a:lnTo>
                <a:lnTo>
                  <a:pt x="2293084" y="141198"/>
                </a:lnTo>
                <a:lnTo>
                  <a:pt x="2287055" y="140880"/>
                </a:lnTo>
                <a:lnTo>
                  <a:pt x="2281185" y="140405"/>
                </a:lnTo>
                <a:lnTo>
                  <a:pt x="2275870" y="140167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3124302" y="9473533"/>
            <a:ext cx="2976880" cy="638175"/>
          </a:xfrm>
          <a:custGeom>
            <a:avLst/>
            <a:gdLst/>
            <a:ahLst/>
            <a:cxnLst/>
            <a:rect l="l" t="t" r="r" b="b"/>
            <a:pathLst>
              <a:path w="2976880" h="638175">
                <a:moveTo>
                  <a:pt x="223934" y="136835"/>
                </a:moveTo>
                <a:lnTo>
                  <a:pt x="163250" y="144272"/>
                </a:lnTo>
                <a:lnTo>
                  <a:pt x="109230" y="166582"/>
                </a:lnTo>
                <a:lnTo>
                  <a:pt x="64015" y="202932"/>
                </a:lnTo>
                <a:lnTo>
                  <a:pt x="29270" y="252491"/>
                </a:lnTo>
                <a:lnTo>
                  <a:pt x="7317" y="314126"/>
                </a:lnTo>
                <a:lnTo>
                  <a:pt x="0" y="387184"/>
                </a:lnTo>
                <a:lnTo>
                  <a:pt x="1845" y="425156"/>
                </a:lnTo>
                <a:lnTo>
                  <a:pt x="16464" y="492399"/>
                </a:lnTo>
                <a:lnTo>
                  <a:pt x="45334" y="548219"/>
                </a:lnTo>
                <a:lnTo>
                  <a:pt x="85313" y="591173"/>
                </a:lnTo>
                <a:lnTo>
                  <a:pt x="135407" y="620801"/>
                </a:lnTo>
                <a:lnTo>
                  <a:pt x="192759" y="635674"/>
                </a:lnTo>
                <a:lnTo>
                  <a:pt x="223934" y="637534"/>
                </a:lnTo>
                <a:lnTo>
                  <a:pt x="255093" y="635674"/>
                </a:lnTo>
                <a:lnTo>
                  <a:pt x="312326" y="620801"/>
                </a:lnTo>
                <a:lnTo>
                  <a:pt x="362405" y="591277"/>
                </a:lnTo>
                <a:lnTo>
                  <a:pt x="394419" y="558288"/>
                </a:lnTo>
                <a:lnTo>
                  <a:pt x="223934" y="558288"/>
                </a:lnTo>
                <a:lnTo>
                  <a:pt x="204643" y="557068"/>
                </a:lnTo>
                <a:lnTo>
                  <a:pt x="153731" y="538774"/>
                </a:lnTo>
                <a:lnTo>
                  <a:pt x="115402" y="498839"/>
                </a:lnTo>
                <a:lnTo>
                  <a:pt x="98402" y="460718"/>
                </a:lnTo>
                <a:lnTo>
                  <a:pt x="89835" y="413837"/>
                </a:lnTo>
                <a:lnTo>
                  <a:pt x="88764" y="387184"/>
                </a:lnTo>
                <a:lnTo>
                  <a:pt x="89835" y="360546"/>
                </a:lnTo>
                <a:lnTo>
                  <a:pt x="98402" y="313784"/>
                </a:lnTo>
                <a:lnTo>
                  <a:pt x="115402" y="275678"/>
                </a:lnTo>
                <a:lnTo>
                  <a:pt x="153731" y="235832"/>
                </a:lnTo>
                <a:lnTo>
                  <a:pt x="204643" y="217315"/>
                </a:lnTo>
                <a:lnTo>
                  <a:pt x="223934" y="216081"/>
                </a:lnTo>
                <a:lnTo>
                  <a:pt x="394337" y="216081"/>
                </a:lnTo>
                <a:lnTo>
                  <a:pt x="383734" y="202932"/>
                </a:lnTo>
                <a:lnTo>
                  <a:pt x="338399" y="166582"/>
                </a:lnTo>
                <a:lnTo>
                  <a:pt x="284558" y="144272"/>
                </a:lnTo>
                <a:lnTo>
                  <a:pt x="255093" y="138694"/>
                </a:lnTo>
                <a:lnTo>
                  <a:pt x="223934" y="136835"/>
                </a:lnTo>
                <a:close/>
              </a:path>
              <a:path w="2976880" h="638175">
                <a:moveTo>
                  <a:pt x="394337" y="216081"/>
                </a:moveTo>
                <a:lnTo>
                  <a:pt x="223934" y="216081"/>
                </a:lnTo>
                <a:lnTo>
                  <a:pt x="243224" y="217315"/>
                </a:lnTo>
                <a:lnTo>
                  <a:pt x="261355" y="221018"/>
                </a:lnTo>
                <a:lnTo>
                  <a:pt x="308534" y="246764"/>
                </a:lnTo>
                <a:lnTo>
                  <a:pt x="341731" y="293660"/>
                </a:lnTo>
                <a:lnTo>
                  <a:pt x="354760" y="336079"/>
                </a:lnTo>
                <a:lnTo>
                  <a:pt x="359103" y="387184"/>
                </a:lnTo>
                <a:lnTo>
                  <a:pt x="358018" y="413837"/>
                </a:lnTo>
                <a:lnTo>
                  <a:pt x="349331" y="460718"/>
                </a:lnTo>
                <a:lnTo>
                  <a:pt x="332331" y="498839"/>
                </a:lnTo>
                <a:lnTo>
                  <a:pt x="294136" y="538774"/>
                </a:lnTo>
                <a:lnTo>
                  <a:pt x="243224" y="557068"/>
                </a:lnTo>
                <a:lnTo>
                  <a:pt x="223934" y="558288"/>
                </a:lnTo>
                <a:lnTo>
                  <a:pt x="394419" y="558288"/>
                </a:lnTo>
                <a:lnTo>
                  <a:pt x="418359" y="522116"/>
                </a:lnTo>
                <a:lnTo>
                  <a:pt x="440491" y="460302"/>
                </a:lnTo>
                <a:lnTo>
                  <a:pt x="447868" y="387184"/>
                </a:lnTo>
                <a:lnTo>
                  <a:pt x="446024" y="349227"/>
                </a:lnTo>
                <a:lnTo>
                  <a:pt x="440491" y="314126"/>
                </a:lnTo>
                <a:lnTo>
                  <a:pt x="431269" y="281880"/>
                </a:lnTo>
                <a:lnTo>
                  <a:pt x="418359" y="252491"/>
                </a:lnTo>
                <a:lnTo>
                  <a:pt x="402385" y="226061"/>
                </a:lnTo>
                <a:lnTo>
                  <a:pt x="394337" y="216081"/>
                </a:lnTo>
                <a:close/>
              </a:path>
              <a:path w="2976880" h="638175">
                <a:moveTo>
                  <a:pt x="152779" y="0"/>
                </a:moveTo>
                <a:lnTo>
                  <a:pt x="114242" y="19900"/>
                </a:lnTo>
                <a:lnTo>
                  <a:pt x="106612" y="44977"/>
                </a:lnTo>
                <a:lnTo>
                  <a:pt x="107460" y="53722"/>
                </a:lnTo>
                <a:lnTo>
                  <a:pt x="135229" y="86384"/>
                </a:lnTo>
                <a:lnTo>
                  <a:pt x="152779" y="89716"/>
                </a:lnTo>
                <a:lnTo>
                  <a:pt x="162031" y="88883"/>
                </a:lnTo>
                <a:lnTo>
                  <a:pt x="195139" y="61873"/>
                </a:lnTo>
                <a:lnTo>
                  <a:pt x="198470" y="44977"/>
                </a:lnTo>
                <a:lnTo>
                  <a:pt x="197637" y="35844"/>
                </a:lnTo>
                <a:lnTo>
                  <a:pt x="170508" y="3272"/>
                </a:lnTo>
                <a:lnTo>
                  <a:pt x="152779" y="0"/>
                </a:lnTo>
                <a:close/>
              </a:path>
              <a:path w="2976880" h="638175">
                <a:moveTo>
                  <a:pt x="295564" y="0"/>
                </a:moveTo>
                <a:lnTo>
                  <a:pt x="257027" y="19900"/>
                </a:lnTo>
                <a:lnTo>
                  <a:pt x="249397" y="44977"/>
                </a:lnTo>
                <a:lnTo>
                  <a:pt x="250245" y="53722"/>
                </a:lnTo>
                <a:lnTo>
                  <a:pt x="278013" y="86384"/>
                </a:lnTo>
                <a:lnTo>
                  <a:pt x="295564" y="89716"/>
                </a:lnTo>
                <a:lnTo>
                  <a:pt x="304815" y="88883"/>
                </a:lnTo>
                <a:lnTo>
                  <a:pt x="337924" y="61873"/>
                </a:lnTo>
                <a:lnTo>
                  <a:pt x="341255" y="44977"/>
                </a:lnTo>
                <a:lnTo>
                  <a:pt x="340422" y="35844"/>
                </a:lnTo>
                <a:lnTo>
                  <a:pt x="313293" y="3272"/>
                </a:lnTo>
                <a:lnTo>
                  <a:pt x="295564" y="0"/>
                </a:lnTo>
                <a:close/>
              </a:path>
              <a:path w="2976880" h="638175">
                <a:moveTo>
                  <a:pt x="816669" y="265341"/>
                </a:moveTo>
                <a:lnTo>
                  <a:pt x="528958" y="265341"/>
                </a:lnTo>
                <a:lnTo>
                  <a:pt x="528958" y="336734"/>
                </a:lnTo>
                <a:lnTo>
                  <a:pt x="711246" y="336734"/>
                </a:lnTo>
                <a:lnTo>
                  <a:pt x="711246" y="339827"/>
                </a:lnTo>
                <a:lnTo>
                  <a:pt x="522770" y="576136"/>
                </a:lnTo>
                <a:lnTo>
                  <a:pt x="522770" y="630870"/>
                </a:lnTo>
                <a:lnTo>
                  <a:pt x="822856" y="630870"/>
                </a:lnTo>
                <a:lnTo>
                  <a:pt x="822856" y="559478"/>
                </a:lnTo>
                <a:lnTo>
                  <a:pt x="637236" y="559478"/>
                </a:lnTo>
                <a:lnTo>
                  <a:pt x="637236" y="556384"/>
                </a:lnTo>
                <a:lnTo>
                  <a:pt x="816669" y="324121"/>
                </a:lnTo>
                <a:lnTo>
                  <a:pt x="816669" y="265341"/>
                </a:lnTo>
                <a:close/>
              </a:path>
              <a:path w="2976880" h="638175">
                <a:moveTo>
                  <a:pt x="1050658" y="260582"/>
                </a:moveTo>
                <a:lnTo>
                  <a:pt x="1001694" y="266591"/>
                </a:lnTo>
                <a:lnTo>
                  <a:pt x="959513" y="284617"/>
                </a:lnTo>
                <a:lnTo>
                  <a:pt x="925007" y="313174"/>
                </a:lnTo>
                <a:lnTo>
                  <a:pt x="899068" y="351250"/>
                </a:lnTo>
                <a:lnTo>
                  <a:pt x="883004" y="397298"/>
                </a:lnTo>
                <a:lnTo>
                  <a:pt x="877650" y="450248"/>
                </a:lnTo>
                <a:lnTo>
                  <a:pt x="878989" y="477986"/>
                </a:lnTo>
                <a:lnTo>
                  <a:pt x="889698" y="527842"/>
                </a:lnTo>
                <a:lnTo>
                  <a:pt x="910922" y="569830"/>
                </a:lnTo>
                <a:lnTo>
                  <a:pt x="941502" y="602432"/>
                </a:lnTo>
                <a:lnTo>
                  <a:pt x="981154" y="625159"/>
                </a:lnTo>
                <a:lnTo>
                  <a:pt x="1028630" y="636582"/>
                </a:lnTo>
                <a:lnTo>
                  <a:pt x="1055179" y="638010"/>
                </a:lnTo>
                <a:lnTo>
                  <a:pt x="1075883" y="637206"/>
                </a:lnTo>
                <a:lnTo>
                  <a:pt x="1113721" y="630781"/>
                </a:lnTo>
                <a:lnTo>
                  <a:pt x="1160959" y="609453"/>
                </a:lnTo>
                <a:lnTo>
                  <a:pt x="1194960" y="576106"/>
                </a:lnTo>
                <a:lnTo>
                  <a:pt x="1198111" y="570901"/>
                </a:lnTo>
                <a:lnTo>
                  <a:pt x="1056369" y="570901"/>
                </a:lnTo>
                <a:lnTo>
                  <a:pt x="1042775" y="570157"/>
                </a:lnTo>
                <a:lnTo>
                  <a:pt x="997455" y="552279"/>
                </a:lnTo>
                <a:lnTo>
                  <a:pt x="969642" y="512270"/>
                </a:lnTo>
                <a:lnTo>
                  <a:pt x="963185" y="471665"/>
                </a:lnTo>
                <a:lnTo>
                  <a:pt x="918106" y="471665"/>
                </a:lnTo>
                <a:lnTo>
                  <a:pt x="918106" y="413599"/>
                </a:lnTo>
                <a:lnTo>
                  <a:pt x="963427" y="413599"/>
                </a:lnTo>
                <a:lnTo>
                  <a:pt x="963871" y="406832"/>
                </a:lnTo>
                <a:lnTo>
                  <a:pt x="980410" y="364011"/>
                </a:lnTo>
                <a:lnTo>
                  <a:pt x="1015839" y="334919"/>
                </a:lnTo>
                <a:lnTo>
                  <a:pt x="1051847" y="327691"/>
                </a:lnTo>
                <a:lnTo>
                  <a:pt x="1186513" y="327691"/>
                </a:lnTo>
                <a:lnTo>
                  <a:pt x="1178777" y="316922"/>
                </a:lnTo>
                <a:lnTo>
                  <a:pt x="1142873" y="285212"/>
                </a:lnTo>
                <a:lnTo>
                  <a:pt x="1099204" y="266739"/>
                </a:lnTo>
                <a:lnTo>
                  <a:pt x="1067316" y="261266"/>
                </a:lnTo>
                <a:lnTo>
                  <a:pt x="1050658" y="260582"/>
                </a:lnTo>
                <a:close/>
              </a:path>
              <a:path w="2976880" h="638175">
                <a:moveTo>
                  <a:pt x="1133711" y="523782"/>
                </a:moveTo>
                <a:lnTo>
                  <a:pt x="1110969" y="554644"/>
                </a:lnTo>
                <a:lnTo>
                  <a:pt x="1074277" y="569592"/>
                </a:lnTo>
                <a:lnTo>
                  <a:pt x="1056369" y="570901"/>
                </a:lnTo>
                <a:lnTo>
                  <a:pt x="1198111" y="570901"/>
                </a:lnTo>
                <a:lnTo>
                  <a:pt x="1203113" y="562616"/>
                </a:lnTo>
                <a:lnTo>
                  <a:pt x="1209476" y="548263"/>
                </a:lnTo>
                <a:lnTo>
                  <a:pt x="1214146" y="532825"/>
                </a:lnTo>
                <a:lnTo>
                  <a:pt x="1133711" y="523782"/>
                </a:lnTo>
                <a:close/>
              </a:path>
              <a:path w="2976880" h="638175">
                <a:moveTo>
                  <a:pt x="963427" y="413599"/>
                </a:moveTo>
                <a:lnTo>
                  <a:pt x="918106" y="413599"/>
                </a:lnTo>
                <a:lnTo>
                  <a:pt x="918106" y="471665"/>
                </a:lnTo>
                <a:lnTo>
                  <a:pt x="963185" y="471665"/>
                </a:lnTo>
                <a:lnTo>
                  <a:pt x="963083" y="418835"/>
                </a:lnTo>
                <a:lnTo>
                  <a:pt x="963427" y="413599"/>
                </a:lnTo>
                <a:close/>
              </a:path>
              <a:path w="2976880" h="638175">
                <a:moveTo>
                  <a:pt x="1186513" y="327691"/>
                </a:moveTo>
                <a:lnTo>
                  <a:pt x="1051847" y="327691"/>
                </a:lnTo>
                <a:lnTo>
                  <a:pt x="1063835" y="328390"/>
                </a:lnTo>
                <a:lnTo>
                  <a:pt x="1075050" y="330487"/>
                </a:lnTo>
                <a:lnTo>
                  <a:pt x="1111877" y="352143"/>
                </a:lnTo>
                <a:lnTo>
                  <a:pt x="1132342" y="390218"/>
                </a:lnTo>
                <a:lnTo>
                  <a:pt x="1135139" y="413599"/>
                </a:lnTo>
                <a:lnTo>
                  <a:pt x="963427" y="413599"/>
                </a:lnTo>
                <a:lnTo>
                  <a:pt x="963083" y="418835"/>
                </a:lnTo>
                <a:lnTo>
                  <a:pt x="963185" y="471665"/>
                </a:lnTo>
                <a:lnTo>
                  <a:pt x="1217716" y="471665"/>
                </a:lnTo>
                <a:lnTo>
                  <a:pt x="1217716" y="445250"/>
                </a:lnTo>
                <a:lnTo>
                  <a:pt x="1216883" y="422048"/>
                </a:lnTo>
                <a:lnTo>
                  <a:pt x="1210220" y="380640"/>
                </a:lnTo>
                <a:lnTo>
                  <a:pt x="1188521" y="330487"/>
                </a:lnTo>
                <a:lnTo>
                  <a:pt x="1186513" y="327691"/>
                </a:lnTo>
                <a:close/>
              </a:path>
              <a:path w="2976880" h="638175">
                <a:moveTo>
                  <a:pt x="1376742" y="143498"/>
                </a:moveTo>
                <a:lnTo>
                  <a:pt x="1290596" y="143498"/>
                </a:lnTo>
                <a:lnTo>
                  <a:pt x="1290596" y="630870"/>
                </a:lnTo>
                <a:lnTo>
                  <a:pt x="1376742" y="630870"/>
                </a:lnTo>
                <a:lnTo>
                  <a:pt x="1376742" y="143498"/>
                </a:lnTo>
                <a:close/>
              </a:path>
              <a:path w="2976880" h="638175">
                <a:moveTo>
                  <a:pt x="1551475" y="143498"/>
                </a:moveTo>
                <a:lnTo>
                  <a:pt x="1465329" y="143498"/>
                </a:lnTo>
                <a:lnTo>
                  <a:pt x="1465329" y="630870"/>
                </a:lnTo>
                <a:lnTo>
                  <a:pt x="1551475" y="630870"/>
                </a:lnTo>
                <a:lnTo>
                  <a:pt x="1551475" y="143498"/>
                </a:lnTo>
                <a:close/>
              </a:path>
              <a:path w="2976880" h="638175">
                <a:moveTo>
                  <a:pt x="1726208" y="265341"/>
                </a:moveTo>
                <a:lnTo>
                  <a:pt x="1640061" y="265341"/>
                </a:lnTo>
                <a:lnTo>
                  <a:pt x="1640061" y="630870"/>
                </a:lnTo>
                <a:lnTo>
                  <a:pt x="1726208" y="630870"/>
                </a:lnTo>
                <a:lnTo>
                  <a:pt x="1726208" y="265341"/>
                </a:lnTo>
                <a:close/>
              </a:path>
              <a:path w="2976880" h="638175">
                <a:moveTo>
                  <a:pt x="1683373" y="119939"/>
                </a:moveTo>
                <a:lnTo>
                  <a:pt x="1641698" y="140895"/>
                </a:lnTo>
                <a:lnTo>
                  <a:pt x="1633398" y="166820"/>
                </a:lnTo>
                <a:lnTo>
                  <a:pt x="1634320" y="176116"/>
                </a:lnTo>
                <a:lnTo>
                  <a:pt x="1664335" y="210072"/>
                </a:lnTo>
                <a:lnTo>
                  <a:pt x="1683373" y="213463"/>
                </a:lnTo>
                <a:lnTo>
                  <a:pt x="1693338" y="212615"/>
                </a:lnTo>
                <a:lnTo>
                  <a:pt x="1729659" y="184727"/>
                </a:lnTo>
                <a:lnTo>
                  <a:pt x="1733348" y="166820"/>
                </a:lnTo>
                <a:lnTo>
                  <a:pt x="1732425" y="157435"/>
                </a:lnTo>
                <a:lnTo>
                  <a:pt x="1702530" y="123389"/>
                </a:lnTo>
                <a:lnTo>
                  <a:pt x="1683373" y="119939"/>
                </a:lnTo>
                <a:close/>
              </a:path>
              <a:path w="2976880" h="638175">
                <a:moveTo>
                  <a:pt x="1900941" y="143498"/>
                </a:moveTo>
                <a:lnTo>
                  <a:pt x="1814794" y="143498"/>
                </a:lnTo>
                <a:lnTo>
                  <a:pt x="1814794" y="630870"/>
                </a:lnTo>
                <a:lnTo>
                  <a:pt x="1900941" y="630870"/>
                </a:lnTo>
                <a:lnTo>
                  <a:pt x="1900941" y="516167"/>
                </a:lnTo>
                <a:lnTo>
                  <a:pt x="1893326" y="516167"/>
                </a:lnTo>
                <a:lnTo>
                  <a:pt x="1893088" y="412172"/>
                </a:lnTo>
                <a:lnTo>
                  <a:pt x="1900941" y="412172"/>
                </a:lnTo>
                <a:lnTo>
                  <a:pt x="1900941" y="143498"/>
                </a:lnTo>
                <a:close/>
              </a:path>
              <a:path w="2976880" h="638175">
                <a:moveTo>
                  <a:pt x="1997205" y="423123"/>
                </a:moveTo>
                <a:lnTo>
                  <a:pt x="1977331" y="445250"/>
                </a:lnTo>
                <a:lnTo>
                  <a:pt x="1959483" y="445250"/>
                </a:lnTo>
                <a:lnTo>
                  <a:pt x="1932283" y="474407"/>
                </a:lnTo>
                <a:lnTo>
                  <a:pt x="2044202" y="630870"/>
                </a:lnTo>
                <a:lnTo>
                  <a:pt x="2147245" y="630870"/>
                </a:lnTo>
                <a:lnTo>
                  <a:pt x="1997205" y="423123"/>
                </a:lnTo>
                <a:close/>
              </a:path>
              <a:path w="2976880" h="638175">
                <a:moveTo>
                  <a:pt x="1900941" y="412172"/>
                </a:moveTo>
                <a:lnTo>
                  <a:pt x="1893088" y="412172"/>
                </a:lnTo>
                <a:lnTo>
                  <a:pt x="1893326" y="516167"/>
                </a:lnTo>
                <a:lnTo>
                  <a:pt x="1900941" y="508004"/>
                </a:lnTo>
                <a:lnTo>
                  <a:pt x="1900941" y="412172"/>
                </a:lnTo>
                <a:close/>
              </a:path>
              <a:path w="2976880" h="638175">
                <a:moveTo>
                  <a:pt x="1900941" y="508004"/>
                </a:moveTo>
                <a:lnTo>
                  <a:pt x="1893326" y="516167"/>
                </a:lnTo>
                <a:lnTo>
                  <a:pt x="1900941" y="516167"/>
                </a:lnTo>
                <a:lnTo>
                  <a:pt x="1900941" y="508004"/>
                </a:lnTo>
                <a:close/>
              </a:path>
              <a:path w="2976880" h="638175">
                <a:moveTo>
                  <a:pt x="2138916" y="265341"/>
                </a:moveTo>
                <a:lnTo>
                  <a:pt x="2038252" y="265341"/>
                </a:lnTo>
                <a:lnTo>
                  <a:pt x="1906891" y="412172"/>
                </a:lnTo>
                <a:lnTo>
                  <a:pt x="1900941" y="412172"/>
                </a:lnTo>
                <a:lnTo>
                  <a:pt x="1900941" y="508004"/>
                </a:lnTo>
                <a:lnTo>
                  <a:pt x="1932283" y="474407"/>
                </a:lnTo>
                <a:lnTo>
                  <a:pt x="1925215" y="464526"/>
                </a:lnTo>
                <a:lnTo>
                  <a:pt x="1983280" y="403843"/>
                </a:lnTo>
                <a:lnTo>
                  <a:pt x="2014521" y="403843"/>
                </a:lnTo>
                <a:lnTo>
                  <a:pt x="2138916" y="265341"/>
                </a:lnTo>
                <a:close/>
              </a:path>
              <a:path w="2976880" h="638175">
                <a:moveTo>
                  <a:pt x="1983280" y="403843"/>
                </a:moveTo>
                <a:lnTo>
                  <a:pt x="1925215" y="464526"/>
                </a:lnTo>
                <a:lnTo>
                  <a:pt x="1932283" y="474407"/>
                </a:lnTo>
                <a:lnTo>
                  <a:pt x="1959483" y="445250"/>
                </a:lnTo>
                <a:lnTo>
                  <a:pt x="1977331" y="445250"/>
                </a:lnTo>
                <a:lnTo>
                  <a:pt x="1997205" y="423123"/>
                </a:lnTo>
                <a:lnTo>
                  <a:pt x="1983280" y="403843"/>
                </a:lnTo>
                <a:close/>
              </a:path>
              <a:path w="2976880" h="638175">
                <a:moveTo>
                  <a:pt x="2014521" y="403843"/>
                </a:moveTo>
                <a:lnTo>
                  <a:pt x="1983280" y="403843"/>
                </a:lnTo>
                <a:lnTo>
                  <a:pt x="1997205" y="423123"/>
                </a:lnTo>
                <a:lnTo>
                  <a:pt x="2014521" y="403843"/>
                </a:lnTo>
                <a:close/>
              </a:path>
              <a:path w="2976880" h="638175">
                <a:moveTo>
                  <a:pt x="2282474" y="143498"/>
                </a:moveTo>
                <a:lnTo>
                  <a:pt x="2196327" y="143498"/>
                </a:lnTo>
                <a:lnTo>
                  <a:pt x="2196327" y="630870"/>
                </a:lnTo>
                <a:lnTo>
                  <a:pt x="2282474" y="630870"/>
                </a:lnTo>
                <a:lnTo>
                  <a:pt x="2282474" y="143498"/>
                </a:lnTo>
                <a:close/>
              </a:path>
              <a:path w="2976880" h="638175">
                <a:moveTo>
                  <a:pt x="2528361" y="260582"/>
                </a:moveTo>
                <a:lnTo>
                  <a:pt x="2479398" y="266591"/>
                </a:lnTo>
                <a:lnTo>
                  <a:pt x="2437217" y="284617"/>
                </a:lnTo>
                <a:lnTo>
                  <a:pt x="2402711" y="313174"/>
                </a:lnTo>
                <a:lnTo>
                  <a:pt x="2376771" y="351250"/>
                </a:lnTo>
                <a:lnTo>
                  <a:pt x="2360708" y="397298"/>
                </a:lnTo>
                <a:lnTo>
                  <a:pt x="2355354" y="450248"/>
                </a:lnTo>
                <a:lnTo>
                  <a:pt x="2356692" y="477986"/>
                </a:lnTo>
                <a:lnTo>
                  <a:pt x="2367401" y="527842"/>
                </a:lnTo>
                <a:lnTo>
                  <a:pt x="2388626" y="569830"/>
                </a:lnTo>
                <a:lnTo>
                  <a:pt x="2419205" y="602432"/>
                </a:lnTo>
                <a:lnTo>
                  <a:pt x="2458858" y="625159"/>
                </a:lnTo>
                <a:lnTo>
                  <a:pt x="2506334" y="636582"/>
                </a:lnTo>
                <a:lnTo>
                  <a:pt x="2532883" y="638010"/>
                </a:lnTo>
                <a:lnTo>
                  <a:pt x="2553587" y="637206"/>
                </a:lnTo>
                <a:lnTo>
                  <a:pt x="2591425" y="630781"/>
                </a:lnTo>
                <a:lnTo>
                  <a:pt x="2638663" y="609453"/>
                </a:lnTo>
                <a:lnTo>
                  <a:pt x="2672663" y="576106"/>
                </a:lnTo>
                <a:lnTo>
                  <a:pt x="2675814" y="570901"/>
                </a:lnTo>
                <a:lnTo>
                  <a:pt x="2534073" y="570901"/>
                </a:lnTo>
                <a:lnTo>
                  <a:pt x="2520478" y="570157"/>
                </a:lnTo>
                <a:lnTo>
                  <a:pt x="2475159" y="552279"/>
                </a:lnTo>
                <a:lnTo>
                  <a:pt x="2447346" y="512270"/>
                </a:lnTo>
                <a:lnTo>
                  <a:pt x="2440888" y="471665"/>
                </a:lnTo>
                <a:lnTo>
                  <a:pt x="2395809" y="471665"/>
                </a:lnTo>
                <a:lnTo>
                  <a:pt x="2395809" y="413599"/>
                </a:lnTo>
                <a:lnTo>
                  <a:pt x="2441131" y="413599"/>
                </a:lnTo>
                <a:lnTo>
                  <a:pt x="2441575" y="406832"/>
                </a:lnTo>
                <a:lnTo>
                  <a:pt x="2458114" y="364011"/>
                </a:lnTo>
                <a:lnTo>
                  <a:pt x="2493543" y="334919"/>
                </a:lnTo>
                <a:lnTo>
                  <a:pt x="2529551" y="327691"/>
                </a:lnTo>
                <a:lnTo>
                  <a:pt x="2664216" y="327691"/>
                </a:lnTo>
                <a:lnTo>
                  <a:pt x="2656481" y="316922"/>
                </a:lnTo>
                <a:lnTo>
                  <a:pt x="2620577" y="285212"/>
                </a:lnTo>
                <a:lnTo>
                  <a:pt x="2576908" y="266739"/>
                </a:lnTo>
                <a:lnTo>
                  <a:pt x="2545020" y="261266"/>
                </a:lnTo>
                <a:lnTo>
                  <a:pt x="2528361" y="260582"/>
                </a:lnTo>
                <a:close/>
              </a:path>
              <a:path w="2976880" h="638175">
                <a:moveTo>
                  <a:pt x="2611415" y="523782"/>
                </a:moveTo>
                <a:lnTo>
                  <a:pt x="2588673" y="554644"/>
                </a:lnTo>
                <a:lnTo>
                  <a:pt x="2551980" y="569592"/>
                </a:lnTo>
                <a:lnTo>
                  <a:pt x="2534073" y="570901"/>
                </a:lnTo>
                <a:lnTo>
                  <a:pt x="2675814" y="570901"/>
                </a:lnTo>
                <a:lnTo>
                  <a:pt x="2680817" y="562616"/>
                </a:lnTo>
                <a:lnTo>
                  <a:pt x="2687180" y="548263"/>
                </a:lnTo>
                <a:lnTo>
                  <a:pt x="2691850" y="532825"/>
                </a:lnTo>
                <a:lnTo>
                  <a:pt x="2611415" y="523782"/>
                </a:lnTo>
                <a:close/>
              </a:path>
              <a:path w="2976880" h="638175">
                <a:moveTo>
                  <a:pt x="2441131" y="413599"/>
                </a:moveTo>
                <a:lnTo>
                  <a:pt x="2395809" y="413599"/>
                </a:lnTo>
                <a:lnTo>
                  <a:pt x="2395809" y="471665"/>
                </a:lnTo>
                <a:lnTo>
                  <a:pt x="2440888" y="471665"/>
                </a:lnTo>
                <a:lnTo>
                  <a:pt x="2440787" y="418835"/>
                </a:lnTo>
                <a:lnTo>
                  <a:pt x="2441131" y="413599"/>
                </a:lnTo>
                <a:close/>
              </a:path>
              <a:path w="2976880" h="638175">
                <a:moveTo>
                  <a:pt x="2664216" y="327691"/>
                </a:moveTo>
                <a:lnTo>
                  <a:pt x="2529551" y="327691"/>
                </a:lnTo>
                <a:lnTo>
                  <a:pt x="2541539" y="328390"/>
                </a:lnTo>
                <a:lnTo>
                  <a:pt x="2552754" y="330487"/>
                </a:lnTo>
                <a:lnTo>
                  <a:pt x="2589580" y="352143"/>
                </a:lnTo>
                <a:lnTo>
                  <a:pt x="2610046" y="390218"/>
                </a:lnTo>
                <a:lnTo>
                  <a:pt x="2612842" y="413599"/>
                </a:lnTo>
                <a:lnTo>
                  <a:pt x="2441131" y="413599"/>
                </a:lnTo>
                <a:lnTo>
                  <a:pt x="2440787" y="418835"/>
                </a:lnTo>
                <a:lnTo>
                  <a:pt x="2440888" y="471665"/>
                </a:lnTo>
                <a:lnTo>
                  <a:pt x="2695420" y="471665"/>
                </a:lnTo>
                <a:lnTo>
                  <a:pt x="2695420" y="445250"/>
                </a:lnTo>
                <a:lnTo>
                  <a:pt x="2694587" y="422048"/>
                </a:lnTo>
                <a:lnTo>
                  <a:pt x="2687923" y="380640"/>
                </a:lnTo>
                <a:lnTo>
                  <a:pt x="2666225" y="330487"/>
                </a:lnTo>
                <a:lnTo>
                  <a:pt x="2664216" y="327691"/>
                </a:lnTo>
                <a:close/>
              </a:path>
              <a:path w="2976880" h="638175">
                <a:moveTo>
                  <a:pt x="2851829" y="265341"/>
                </a:moveTo>
                <a:lnTo>
                  <a:pt x="2768299" y="265341"/>
                </a:lnTo>
                <a:lnTo>
                  <a:pt x="2768299" y="630870"/>
                </a:lnTo>
                <a:lnTo>
                  <a:pt x="2854446" y="630870"/>
                </a:lnTo>
                <a:lnTo>
                  <a:pt x="2854446" y="415979"/>
                </a:lnTo>
                <a:lnTo>
                  <a:pt x="2855116" y="404661"/>
                </a:lnTo>
                <a:lnTo>
                  <a:pt x="2871000" y="366376"/>
                </a:lnTo>
                <a:lnTo>
                  <a:pt x="2904123" y="342490"/>
                </a:lnTo>
                <a:lnTo>
                  <a:pt x="2936785" y="336734"/>
                </a:lnTo>
                <a:lnTo>
                  <a:pt x="2976765" y="336734"/>
                </a:lnTo>
                <a:lnTo>
                  <a:pt x="2976765" y="326263"/>
                </a:lnTo>
                <a:lnTo>
                  <a:pt x="2851829" y="326263"/>
                </a:lnTo>
                <a:lnTo>
                  <a:pt x="2851829" y="265341"/>
                </a:lnTo>
                <a:close/>
              </a:path>
              <a:path w="2976880" h="638175">
                <a:moveTo>
                  <a:pt x="2976765" y="336734"/>
                </a:moveTo>
                <a:lnTo>
                  <a:pt x="2944083" y="336734"/>
                </a:lnTo>
                <a:lnTo>
                  <a:pt x="2951619" y="337289"/>
                </a:lnTo>
                <a:lnTo>
                  <a:pt x="2959393" y="338399"/>
                </a:lnTo>
                <a:lnTo>
                  <a:pt x="2967326" y="339351"/>
                </a:lnTo>
                <a:lnTo>
                  <a:pt x="2973116" y="340462"/>
                </a:lnTo>
                <a:lnTo>
                  <a:pt x="2976765" y="341731"/>
                </a:lnTo>
                <a:lnTo>
                  <a:pt x="2976765" y="336734"/>
                </a:lnTo>
                <a:close/>
              </a:path>
              <a:path w="2976880" h="638175">
                <a:moveTo>
                  <a:pt x="2950588" y="260106"/>
                </a:moveTo>
                <a:lnTo>
                  <a:pt x="2945828" y="260106"/>
                </a:lnTo>
                <a:lnTo>
                  <a:pt x="2930553" y="261192"/>
                </a:lnTo>
                <a:lnTo>
                  <a:pt x="2889904" y="277478"/>
                </a:lnTo>
                <a:lnTo>
                  <a:pt x="2861526" y="311345"/>
                </a:lnTo>
                <a:lnTo>
                  <a:pt x="2855636" y="326263"/>
                </a:lnTo>
                <a:lnTo>
                  <a:pt x="2976765" y="326263"/>
                </a:lnTo>
                <a:lnTo>
                  <a:pt x="2976765" y="262486"/>
                </a:lnTo>
                <a:lnTo>
                  <a:pt x="2972799" y="261692"/>
                </a:lnTo>
                <a:lnTo>
                  <a:pt x="2967801" y="261137"/>
                </a:lnTo>
                <a:lnTo>
                  <a:pt x="2961773" y="260820"/>
                </a:lnTo>
                <a:lnTo>
                  <a:pt x="2955903" y="260344"/>
                </a:lnTo>
                <a:lnTo>
                  <a:pt x="2950588" y="260106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2024-11-19T01:31:13Z</dcterms:created>
  <dcterms:modified xsi:type="dcterms:W3CDTF">2024-11-19T01:31:13Z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2024-11-19T00:00:00Z</vt:filetime>
  </property>
</Properties>
</file>