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3CD6-24EF-2A02-F13F-B3892A979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22CCC-BB68-CB05-5CA7-221C81D4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2217D-913F-1791-210B-AA2A4834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C5D97-5F63-74EE-C2FA-17D03A5D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32B2E-DCB4-89B1-3E58-7757542D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3438-85A9-4A52-1E1E-838EF518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68349-FC04-8B36-EBA2-48D7AA95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12DF1-163A-42D9-399F-EBD82D5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4DA15-573E-84AF-DB5D-790F2F8B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EC5F-6906-E5AC-1912-3EFBC52A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0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39C842-7740-F342-1F09-9212FD17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69CF26-3583-C574-47B5-3F087809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3C26A-6FB1-48AC-972C-9F6DAAAD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E5FED-21C9-5A2D-CF46-2439C9ED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8B806-7341-CF64-0700-02548A1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63E6-F5C1-EC59-EC19-20E249EE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B37BD-8AA0-8041-A2FA-FBB3EC4B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88CC-0B66-0212-CA28-DBACC839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94EBA-E9F3-FCAC-EC52-1A145723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088A4-8B0E-6334-01A7-C29EED3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6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EE62D-CE88-7AF8-C9D6-9A6BB309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F6477-351F-A5F8-EC01-FB565234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8EB75-0C47-0D67-5968-278BC38E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60816-266E-920A-DF36-F562C178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DC308-4A23-B082-E0F0-513B4389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5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D5B03-602F-780A-B151-1D59BEB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41196-F5E0-6E74-E65D-D93A6BC18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A9B56-E54B-5528-4136-3AB0176E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D78BE-2F90-FE0B-5582-54981C3A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BCA0C-87ED-8610-30A5-5511D881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3C22D-9199-D655-B515-45823CC8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9849-083C-DA67-39A0-20A73C0D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3A205-E4DA-2035-5842-C1D5B15A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367E8-A1FE-DCEC-92E7-92A8B4B0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509368-B09A-098B-7EA4-932D4FB1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88671-5F16-C127-4606-76E5214C2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9F592-7102-195D-00C6-CCCAB571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108B07-CAF0-DBDF-F52E-2102D01D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DE89F9-8C06-55E3-CF7A-E650FDB9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3120D-773C-247B-B13B-70905061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87DE5-FFC7-7E8A-8081-F65CA67E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55A40C-2532-E0E7-721F-C3CF35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C16A8-CC14-28F5-772F-E4FEF3E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D5927-A998-F2C9-241D-D43D5B08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8B0654-D7F3-4ADA-0D6A-858DCE00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E886C-241B-FE62-6486-16E4A1BB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29DA2-B385-D3A8-C117-A9B36CE4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C180F-A9AF-B7D7-874F-6E60C968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E9738-60EC-F456-7D21-9C99A037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6BE7B-53C9-9AE1-AE3C-27304F5F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19101-8AAB-2044-C80E-1EDB0DA6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AC8E7-AE26-D57F-B433-2C637713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6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DAA3-2CAB-3B83-C241-37DBDCD6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02269-A583-103C-B30F-070320FE1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DF15A-1074-247E-3ABB-B7262380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7FEB0-AFD3-F1B0-1768-A3EE4DE9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35FF1-D483-2091-B30C-09E1BDF2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41D12-81BC-2535-1D98-5F845B3F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9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C97C5-9A88-29D0-9B16-5CCAC9EA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941F9-D995-CCFC-59B4-98710335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2D8CD-83E6-7A95-7881-B6DBB47D9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8D7C8-7DBD-4BAE-8FBD-FB5E2AD5B12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DB02C-8417-AE0E-4A9F-2E7F7023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9856E-B79A-9604-AEC9-FB52F0E6C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7FDB5-02B5-469F-9ABD-D997A67A7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8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9A6851-B9F2-74AD-D7CD-2A9BC82AC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734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921908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062165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4228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7789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313976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250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</a:t>
                      </a:r>
                      <a:r>
                        <a:rPr lang="en-US" altLang="ko-KR"/>
                        <a:t>, Telnet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439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657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379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94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599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756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L1(Hub)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6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FA20A7C6819B14EB3527E11E1DE8F29" ma:contentTypeVersion="7" ma:contentTypeDescription="새 문서를 만듭니다." ma:contentTypeScope="" ma:versionID="fc1587d87758f51311d358720e49fdf2">
  <xsd:schema xmlns:xsd="http://www.w3.org/2001/XMLSchema" xmlns:xs="http://www.w3.org/2001/XMLSchema" xmlns:p="http://schemas.microsoft.com/office/2006/metadata/properties" xmlns:ns3="c8e6ede1-bbbf-440d-ad58-61c6bdbb8bc4" targetNamespace="http://schemas.microsoft.com/office/2006/metadata/properties" ma:root="true" ma:fieldsID="a3a57f697b3b3f7b1e93e21495107c44" ns3:_="">
    <xsd:import namespace="c8e6ede1-bbbf-440d-ad58-61c6bdbb8b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6ede1-bbbf-440d-ad58-61c6bdbb8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e6ede1-bbbf-440d-ad58-61c6bdbb8bc4" xsi:nil="true"/>
  </documentManagement>
</p:properties>
</file>

<file path=customXml/itemProps1.xml><?xml version="1.0" encoding="utf-8"?>
<ds:datastoreItem xmlns:ds="http://schemas.openxmlformats.org/officeDocument/2006/customXml" ds:itemID="{6CB5C03A-8C03-42B6-AE26-0073645EFD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6ede1-bbbf-440d-ad58-61c6bdbb8b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E2A67D-0C8E-45E2-A751-47CF8D0F4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6108A-BB69-4A22-BCA3-F7C47B593467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c8e6ede1-bbbf-440d-ad58-61c6bdbb8bc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김동은</dc:creator>
  <cp:lastModifiedBy>김동은</cp:lastModifiedBy>
  <cp:revision>1</cp:revision>
  <dcterms:created xsi:type="dcterms:W3CDTF">2024-07-28T10:48:59Z</dcterms:created>
  <dcterms:modified xsi:type="dcterms:W3CDTF">2024-07-28T16:56:55Z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0x010100CFA20A7C6819B14EB3527E11E1DE8F29</vt:lpwstr>
  </property>
</Properties>
</file>