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A4488-6865-4479-8208-115F0631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0C6B3-A23E-4E5D-941A-DD4CE32C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035B1-080A-4933-A496-D4E6E77A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C53DD-F335-4384-A1D6-C4BC78CA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582B8-2991-49ED-9DCF-BAA6DFA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26165-3EA0-44FD-88F1-74C3BA2E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DE656-9869-469F-8926-91D0AB167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CB68C-9AB9-4253-9DDF-DD123651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81938-10EB-4A39-9258-8EEDB0CC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CA8D1-7AE7-4A24-9C6D-0399F748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9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7B5285-BF1A-4AD7-A226-6EB12D3D4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DED3A4-AD41-4F47-9FC1-791681FC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A74DC-7956-4D5F-A6CD-4CFE55D6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E9E23-022B-40B4-8686-59769D24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88FDA-4270-4274-A388-350A9C3C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1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A6900-526D-4346-BF76-B4406DAB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81F54-4F4D-4885-BDAE-22C0351C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31E9E-F99B-4D8B-8632-BBDEE438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3BE92-04DE-4F48-A841-8848938A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5C874-6B25-4B98-9E7B-EC0FBC14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0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A6D50-4D98-45C9-AA39-DECB0E5A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0281B-1335-4B75-AF44-5E98A56B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B42C5-50B8-482C-BE05-5A6ACDC8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B5FCB-70AD-47BE-9FBA-A68A29AC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3FB4E-E639-41AF-8C82-D1EC7B19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9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B664F-31C5-4F95-8F72-A244F6B3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6C2F8-8AE7-4DB5-8CA1-2DA9985BE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AD449B-0242-423A-9FEA-A54939E3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CF070-9D69-43DC-9B30-6CCE86B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547A7-5B44-437E-A124-2AC54E17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6C4AF-5BCF-4D56-99FF-C3F0583A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9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E5C2-5E40-424D-BB8A-8408A12A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C4645-6C68-488D-9E07-E403DB16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D284D-1A06-4B9C-921E-8B5ADE7D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9AAD1E-CFFA-45E5-ABCA-401273CAC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EB74A2-D61D-4434-B363-9FBA7CD78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7A45B8-858B-440C-8C5F-E2B17EEA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C2FCA3-BB0A-4C05-83CE-F538AA22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ECE9ED-90CC-4ED4-A0B4-164FD605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B7C11-9CEF-4DA6-B21C-E12432AF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414855-9B0E-4BF2-8A62-0ED6B236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27DC90-0B3F-42C4-A3C1-7F979FF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261C21-F94C-4298-B0EB-835250BF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469F01-AAD8-4842-8177-46987D3C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ABD617-BC79-472D-8CA2-BB44867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9BDC2-D49D-43A6-829F-F021E37E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54C7E-664B-4D1E-9B88-877177A8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DCBE7-E7F5-4A72-AB28-9E3D0306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CBA166-EFAA-4FD8-A9AD-3F99FF6A5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CE8E3-3E23-4B8D-86C7-6BEE5B3E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3FB38-9C60-4B08-9687-62EB35CD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28ED8-6C23-4035-BC13-3D66C5F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19FF1-3F72-4BF0-99B0-B2C05FB7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68C264-8A1C-44D2-8D8D-9BC0F9AC3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112FB-F4FA-4DFF-8B16-6D060710B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42677-C3FF-45AA-8CA5-557A3B7A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A7D62C-8FF4-4C11-96DD-8A141A70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FFAAA-3839-4CBB-8AFA-9407A38C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0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891F69-97DC-4674-B005-BEB50D71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46022-B24A-49EA-BEB3-28D9430D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04777-25BF-436E-8142-4D2D554C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DA30-903E-4669-B3BA-3D59E0A0CCA6}" type="datetimeFigureOut">
              <a:rPr lang="zh-CN" altLang="en-US" smtClean="0"/>
              <a:t>2020/1/25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6CD6A-18D0-4763-B665-6EA2A8DFD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C9D2A-C6C3-476A-B752-1BDD39F3C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A943-A1BF-40F9-BFA1-8754A6A70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3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16D8D9D-0D44-4710-BD62-104D35193FDF}"/>
              </a:ext>
            </a:extLst>
          </p:cNvPr>
          <p:cNvSpPr/>
          <p:nvPr/>
        </p:nvSpPr>
        <p:spPr>
          <a:xfrm>
            <a:off x="6057549" y="542657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5E5B2D-7E68-448B-BE19-EC33B6C4F016}"/>
              </a:ext>
            </a:extLst>
          </p:cNvPr>
          <p:cNvSpPr/>
          <p:nvPr/>
        </p:nvSpPr>
        <p:spPr>
          <a:xfrm>
            <a:off x="4912407" y="1401510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3A71D0-4A31-4A78-B342-25FB7068EAAD}"/>
              </a:ext>
            </a:extLst>
          </p:cNvPr>
          <p:cNvSpPr/>
          <p:nvPr/>
        </p:nvSpPr>
        <p:spPr>
          <a:xfrm>
            <a:off x="6654328" y="2123265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9DDFD-8038-4D7A-A665-51E9BEC00241}"/>
              </a:ext>
            </a:extLst>
          </p:cNvPr>
          <p:cNvSpPr/>
          <p:nvPr/>
        </p:nvSpPr>
        <p:spPr>
          <a:xfrm>
            <a:off x="7219769" y="1401510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6FC87B1-3F15-491A-86BE-761B56F3B7D7}"/>
              </a:ext>
            </a:extLst>
          </p:cNvPr>
          <p:cNvSpPr/>
          <p:nvPr/>
        </p:nvSpPr>
        <p:spPr>
          <a:xfrm>
            <a:off x="5530551" y="2123271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5CB1502-C0F5-4750-93A1-4D33ECD6816C}"/>
              </a:ext>
            </a:extLst>
          </p:cNvPr>
          <p:cNvSpPr/>
          <p:nvPr/>
        </p:nvSpPr>
        <p:spPr>
          <a:xfrm>
            <a:off x="4309926" y="2123265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AD35C2A-3A93-4369-B0AD-90B4A0230639}"/>
              </a:ext>
            </a:extLst>
          </p:cNvPr>
          <p:cNvSpPr/>
          <p:nvPr/>
        </p:nvSpPr>
        <p:spPr>
          <a:xfrm>
            <a:off x="3942469" y="2798026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63FDEC5-FD92-4C40-B073-84EBF495EEEA}"/>
              </a:ext>
            </a:extLst>
          </p:cNvPr>
          <p:cNvSpPr/>
          <p:nvPr/>
        </p:nvSpPr>
        <p:spPr>
          <a:xfrm>
            <a:off x="4638944" y="2798034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859D9F4-800B-4638-B160-AB6C11C14E64}"/>
              </a:ext>
            </a:extLst>
          </p:cNvPr>
          <p:cNvSpPr/>
          <p:nvPr/>
        </p:nvSpPr>
        <p:spPr>
          <a:xfrm>
            <a:off x="7006124" y="2798030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2AE8DC4-9540-43EB-BF4B-989AFE51ECE1}"/>
              </a:ext>
            </a:extLst>
          </p:cNvPr>
          <p:cNvSpPr/>
          <p:nvPr/>
        </p:nvSpPr>
        <p:spPr>
          <a:xfrm>
            <a:off x="6425014" y="2798030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B22F107-DB67-4239-962F-EBCDBFFC047D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277122" y="907372"/>
            <a:ext cx="843002" cy="55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C92DA9-A936-4356-9632-80AA0F2D205D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674641" y="1766225"/>
            <a:ext cx="300341" cy="41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C0280C1-50FF-4292-BA20-04F9E4E6BC0C}"/>
              </a:ext>
            </a:extLst>
          </p:cNvPr>
          <p:cNvCxnSpPr>
            <a:stCxn id="9" idx="3"/>
            <a:endCxn id="17" idx="0"/>
          </p:cNvCxnSpPr>
          <p:nvPr/>
        </p:nvCxnSpPr>
        <p:spPr>
          <a:xfrm flipH="1">
            <a:off x="4156114" y="2487980"/>
            <a:ext cx="216387" cy="31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49A37D2-1C01-4FF1-AADA-6A1019AFEC51}"/>
              </a:ext>
            </a:extLst>
          </p:cNvPr>
          <p:cNvCxnSpPr>
            <a:stCxn id="9" idx="5"/>
            <a:endCxn id="18" idx="0"/>
          </p:cNvCxnSpPr>
          <p:nvPr/>
        </p:nvCxnSpPr>
        <p:spPr>
          <a:xfrm>
            <a:off x="4674641" y="2487980"/>
            <a:ext cx="177948" cy="31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D7B1995-442A-49BC-A515-F70298F7FB35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5277122" y="1766225"/>
            <a:ext cx="316004" cy="41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5F76A9B-B164-448F-964F-30AF1F51EE3A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422264" y="907372"/>
            <a:ext cx="860080" cy="55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289723C-C989-4D90-BC83-10E45757A97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7019043" y="1766225"/>
            <a:ext cx="263301" cy="41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D7800F2-1D61-44D5-A45B-407625DCEBB9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6638659" y="2487980"/>
            <a:ext cx="78244" cy="31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85C825-D729-4C5F-8C3D-F2A0029889BF}"/>
              </a:ext>
            </a:extLst>
          </p:cNvPr>
          <p:cNvCxnSpPr>
            <a:stCxn id="6" idx="5"/>
            <a:endCxn id="21" idx="0"/>
          </p:cNvCxnSpPr>
          <p:nvPr/>
        </p:nvCxnSpPr>
        <p:spPr>
          <a:xfrm>
            <a:off x="7019043" y="2487980"/>
            <a:ext cx="200726" cy="31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EDC4E65-7061-4454-B4A8-D90C778254C0}"/>
              </a:ext>
            </a:extLst>
          </p:cNvPr>
          <p:cNvSpPr/>
          <p:nvPr/>
        </p:nvSpPr>
        <p:spPr>
          <a:xfrm>
            <a:off x="7708029" y="2159409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55D57AC-2753-41D0-9F38-C517659296B1}"/>
              </a:ext>
            </a:extLst>
          </p:cNvPr>
          <p:cNvCxnSpPr>
            <a:cxnSpLocks/>
            <a:stCxn id="7" idx="5"/>
            <a:endCxn id="23" idx="1"/>
          </p:cNvCxnSpPr>
          <p:nvPr/>
        </p:nvCxnSpPr>
        <p:spPr>
          <a:xfrm>
            <a:off x="7584484" y="1766225"/>
            <a:ext cx="186120" cy="45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1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21BE2F1-CB7B-451E-BB5B-459CF9A2C61C}"/>
              </a:ext>
            </a:extLst>
          </p:cNvPr>
          <p:cNvSpPr/>
          <p:nvPr/>
        </p:nvSpPr>
        <p:spPr>
          <a:xfrm>
            <a:off x="5322611" y="1593790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333CC22-846A-4AE3-93CC-993101F50412}"/>
              </a:ext>
            </a:extLst>
          </p:cNvPr>
          <p:cNvSpPr/>
          <p:nvPr/>
        </p:nvSpPr>
        <p:spPr>
          <a:xfrm>
            <a:off x="4177469" y="2452643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8EBFB76-FC4E-469D-A8E1-80680B20314A}"/>
              </a:ext>
            </a:extLst>
          </p:cNvPr>
          <p:cNvSpPr/>
          <p:nvPr/>
        </p:nvSpPr>
        <p:spPr>
          <a:xfrm>
            <a:off x="5467948" y="4652456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0A300D-361E-4894-8C72-277CD690A2C8}"/>
              </a:ext>
            </a:extLst>
          </p:cNvPr>
          <p:cNvSpPr/>
          <p:nvPr/>
        </p:nvSpPr>
        <p:spPr>
          <a:xfrm>
            <a:off x="6484831" y="2452643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3CC4E1-F8E2-4306-A4DD-A60B97E2F835}"/>
              </a:ext>
            </a:extLst>
          </p:cNvPr>
          <p:cNvSpPr/>
          <p:nvPr/>
        </p:nvSpPr>
        <p:spPr>
          <a:xfrm>
            <a:off x="5272813" y="3172880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891555-67C7-4D8D-8B36-7E692E28B997}"/>
              </a:ext>
            </a:extLst>
          </p:cNvPr>
          <p:cNvSpPr/>
          <p:nvPr/>
        </p:nvSpPr>
        <p:spPr>
          <a:xfrm>
            <a:off x="3392741" y="3235455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89E41E-FF1D-470C-AA29-0FDBEE55330C}"/>
              </a:ext>
            </a:extLst>
          </p:cNvPr>
          <p:cNvSpPr/>
          <p:nvPr/>
        </p:nvSpPr>
        <p:spPr>
          <a:xfrm>
            <a:off x="3750179" y="3958728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6C0DB8-81AE-48CF-8BFB-5E3DB287795E}"/>
              </a:ext>
            </a:extLst>
          </p:cNvPr>
          <p:cNvSpPr/>
          <p:nvPr/>
        </p:nvSpPr>
        <p:spPr>
          <a:xfrm>
            <a:off x="4849613" y="3958728"/>
            <a:ext cx="427290" cy="42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</a:t>
            </a:r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A726EF9-018D-4034-A7F1-373C5889DE9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542184" y="1958505"/>
            <a:ext cx="843002" cy="55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E36770-A29F-4CD5-8805-32FBD827A841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3757456" y="2817358"/>
            <a:ext cx="482588" cy="48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4D54492-8424-4995-8B55-2187AB7E005A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3606386" y="3662745"/>
            <a:ext cx="206368" cy="358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DC4DF98-F764-481D-B318-AE491C92D59E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4542184" y="2817358"/>
            <a:ext cx="793204" cy="41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7193372-B8E7-4C17-A131-A7CD9E6D1442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5687326" y="1958505"/>
            <a:ext cx="860080" cy="55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1578935-B62E-4D49-96E2-0039DAAFCC81}"/>
              </a:ext>
            </a:extLst>
          </p:cNvPr>
          <p:cNvCxnSpPr>
            <a:cxnSpLocks/>
            <a:stCxn id="13" idx="5"/>
            <a:endCxn id="6" idx="1"/>
          </p:cNvCxnSpPr>
          <p:nvPr/>
        </p:nvCxnSpPr>
        <p:spPr>
          <a:xfrm>
            <a:off x="5214328" y="4323443"/>
            <a:ext cx="316195" cy="3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629DD63-C6B6-4404-87B4-9FC064ADBCF9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5063258" y="3537595"/>
            <a:ext cx="272130" cy="42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0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Howl</dc:creator>
  <cp:lastModifiedBy>Howl</cp:lastModifiedBy>
  <cp:revision>9</cp:revision>
  <dcterms:created xsi:type="dcterms:W3CDTF">2019-12-30T03:23:00Z</dcterms:created>
  <dcterms:modified xsi:type="dcterms:W3CDTF">2020-01-25T14:02:01Z</dcterms:modified>
</cp:coreProperties>
</file>