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C1EA-1314-403C-A0AA-40283BC0A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BF1C5-C6F3-4C95-85F4-42079222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0C103-3AEB-4226-B88D-E7E354D3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E435D-21FB-4C1C-BA98-D9D639D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006CD-4FA7-468C-B306-AFF1185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4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F660B-9716-4057-A617-679932EC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A67E6-162E-47E7-97CC-22767459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40403-A500-4979-BDA6-8C74E58B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0746C-C0CE-4675-A196-A7F625A2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4B5F6-9B73-4C7D-8D5F-78EA489F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2E308-0FD2-41F3-BD4F-0E274D632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D4021-B119-4998-BDAD-493D80222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BCE30-0980-426A-A6AE-8916EBE9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9E51-4E68-463C-A775-45DBA38D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4147-7A1A-447B-B88A-3FB95C7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55227-5B21-4F13-9B9E-9D7FFB4F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11EB-5DEB-47DB-A9E0-44313B7F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8065-5287-4160-AA7F-389095F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1E21F-8B59-475B-945C-57A686BA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045EB-8A23-44E1-8641-74CCF84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C3FE6-E583-4C5D-9277-326E1825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2D44D-2584-446E-8468-CA5A57B9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B42CB-74EE-4C32-8353-E756FDD7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39AF-A315-4B10-A77A-DAEDC6BA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5FA16-1176-4B3E-8CA1-A93DCE64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CB2E-F373-4C9F-9E2F-9BD08983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B5779-C999-4D7C-9818-4E540633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F3BF4-8E8B-4230-92A6-3A1831A5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930F5-0A88-45F7-8926-FBE0B00A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06FE8-4277-4832-9E8F-61B39CA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FB7DD-5633-4606-B440-C5457C36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6C2B-24A7-4AA8-A78A-C69ED763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ABCC-CF18-463D-8F40-5C313848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2300D-5427-48E0-A55E-ABBB4E59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94539-6F7A-45FE-8F88-A2810C48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9A3D6-FC69-4F4D-985A-71097D102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6B5B34-801E-4B57-84D6-7B121325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B1E23-5913-4E1E-89D8-5C54B7E1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864CF9-DEE1-4CFC-8A50-AC88699B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9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BEF4-4D06-4207-BF4F-1D365E6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EE2EF-7FEA-4F33-9B36-9CF2105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90998-C794-46DF-952E-35802C19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EF743-F55D-4450-96C0-86729180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32F01-514D-47C7-B4E5-34DCAFED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D4B9E-1513-4CA0-AFBB-DC780F8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89326-267D-4254-9C20-450563C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4E7A-B659-4DF1-BC53-CF639949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29992-890B-4C46-9173-F2C46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5065C-016C-4D4D-A6EE-679B11B1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9C208-3EDF-4066-8F1F-85C9B47D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6DAE6-CE15-45EE-A439-2E2CD60D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FA11F-AFC1-4975-8CD7-7D6797B4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3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B4F08-020D-413D-9D60-4C489B8E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C16455-B5B1-4663-B7C8-13DEAB946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A64E6-D9E9-40AF-B72F-C96FF82C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38844-B628-4597-954A-743280DF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720B3-DC36-4FD8-8D60-5A0AE77F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ECF03-7957-4E78-AEF7-B25B854A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C908F9-6D3B-4CA5-B942-2C35587C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94B82-596E-42B0-8F7C-BB7AF3FF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8A496-E86A-4FB6-AB50-326D9F738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2B63-C324-44A2-967D-0C778C4D0EA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D1916-EE1C-4355-9E4F-F3768CAEB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FDF7-6E24-400F-91DA-DD29EA9E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E338-ED88-4463-A4D1-FDFC5BF6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F5BDCDBC-3573-448D-B4DF-FBBE38CC7861}"/>
              </a:ext>
            </a:extLst>
          </p:cNvPr>
          <p:cNvGrpSpPr/>
          <p:nvPr/>
        </p:nvGrpSpPr>
        <p:grpSpPr>
          <a:xfrm>
            <a:off x="2794194" y="2786669"/>
            <a:ext cx="6603611" cy="1284662"/>
            <a:chOff x="2760291" y="2786670"/>
            <a:chExt cx="6603611" cy="128466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0506BE3-C504-454C-8D62-254497FA958E}"/>
                </a:ext>
              </a:extLst>
            </p:cNvPr>
            <p:cNvSpPr/>
            <p:nvPr/>
          </p:nvSpPr>
          <p:spPr>
            <a:xfrm>
              <a:off x="2760291" y="3177904"/>
              <a:ext cx="1580972" cy="5021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线性表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(a1,a2,…,ai…,an)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8A4E372-A80C-405E-9BD0-1DE836E4AAA5}"/>
                </a:ext>
              </a:extLst>
            </p:cNvPr>
            <p:cNvSpPr/>
            <p:nvPr/>
          </p:nvSpPr>
          <p:spPr>
            <a:xfrm>
              <a:off x="4794191" y="3321580"/>
              <a:ext cx="1418602" cy="16984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A7CD1EC-FB33-4D41-A362-65F86EEAF40B}"/>
                </a:ext>
              </a:extLst>
            </p:cNvPr>
            <p:cNvGrpSpPr/>
            <p:nvPr/>
          </p:nvGrpSpPr>
          <p:grpSpPr>
            <a:xfrm>
              <a:off x="6665721" y="3253812"/>
              <a:ext cx="2102256" cy="355654"/>
              <a:chOff x="6665721" y="3253812"/>
              <a:chExt cx="2102256" cy="35565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FCB42FF-23DD-4480-9D7C-68C940DE6B9F}"/>
                  </a:ext>
                </a:extLst>
              </p:cNvPr>
              <p:cNvGrpSpPr/>
              <p:nvPr/>
            </p:nvGrpSpPr>
            <p:grpSpPr>
              <a:xfrm>
                <a:off x="6665721" y="3253812"/>
                <a:ext cx="1051128" cy="355654"/>
                <a:chOff x="6315345" y="3253812"/>
                <a:chExt cx="1051128" cy="355654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65D5A0E-F80F-4AE6-84AC-363033AA34F2}"/>
                    </a:ext>
                  </a:extLst>
                </p:cNvPr>
                <p:cNvSpPr/>
                <p:nvPr/>
              </p:nvSpPr>
              <p:spPr>
                <a:xfrm>
                  <a:off x="6315345" y="3253812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a1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CAFBB2A-53C6-4EA2-BA67-0494DA6B30FE}"/>
                    </a:ext>
                  </a:extLst>
                </p:cNvPr>
                <p:cNvSpPr/>
                <p:nvPr/>
              </p:nvSpPr>
              <p:spPr>
                <a:xfrm>
                  <a:off x="6665721" y="3259090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a2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7AA49A3-0084-440E-B93D-EE3DF603ACCC}"/>
                    </a:ext>
                  </a:extLst>
                </p:cNvPr>
                <p:cNvSpPr/>
                <p:nvPr/>
              </p:nvSpPr>
              <p:spPr>
                <a:xfrm>
                  <a:off x="7016097" y="3257374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…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7947D48-0374-4D7E-AEE0-BB1C22B60E81}"/>
                  </a:ext>
                </a:extLst>
              </p:cNvPr>
              <p:cNvSpPr/>
              <p:nvPr/>
            </p:nvSpPr>
            <p:spPr>
              <a:xfrm>
                <a:off x="7716849" y="3253812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ai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F17BB8A-24AC-4055-BF27-B67934D1064D}"/>
                  </a:ext>
                </a:extLst>
              </p:cNvPr>
              <p:cNvSpPr/>
              <p:nvPr/>
            </p:nvSpPr>
            <p:spPr>
              <a:xfrm>
                <a:off x="8067225" y="3259090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…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12544C1-B7F0-4BDC-96A9-415044BBF60E}"/>
                  </a:ext>
                </a:extLst>
              </p:cNvPr>
              <p:cNvSpPr/>
              <p:nvPr/>
            </p:nvSpPr>
            <p:spPr>
              <a:xfrm>
                <a:off x="8417601" y="3257374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B1BB141-8736-413E-A794-7AF87829E748}"/>
                </a:ext>
              </a:extLst>
            </p:cNvPr>
            <p:cNvSpPr txBox="1"/>
            <p:nvPr/>
          </p:nvSpPr>
          <p:spPr>
            <a:xfrm>
              <a:off x="6707699" y="379433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0</a:t>
              </a:r>
              <a:endParaRPr lang="zh-CN" altLang="en-US" sz="12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BE8E6A-543F-44CB-8C9E-2BBDC65642C2}"/>
                </a:ext>
              </a:extLst>
            </p:cNvPr>
            <p:cNvSpPr txBox="1"/>
            <p:nvPr/>
          </p:nvSpPr>
          <p:spPr>
            <a:xfrm>
              <a:off x="7058075" y="3785782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</a:t>
              </a:r>
              <a:endParaRPr lang="zh-CN" altLang="en-US" sz="12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72DD12E-688D-403A-A617-5EB2783199D0}"/>
                </a:ext>
              </a:extLst>
            </p:cNvPr>
            <p:cNvSpPr txBox="1"/>
            <p:nvPr/>
          </p:nvSpPr>
          <p:spPr>
            <a:xfrm>
              <a:off x="7813624" y="3794333"/>
              <a:ext cx="218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i</a:t>
              </a:r>
              <a:endParaRPr lang="zh-CN" altLang="en-US" sz="12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7F9484-FCA1-4811-A167-B66924D8DB0B}"/>
                </a:ext>
              </a:extLst>
            </p:cNvPr>
            <p:cNvSpPr txBox="1"/>
            <p:nvPr/>
          </p:nvSpPr>
          <p:spPr>
            <a:xfrm>
              <a:off x="8459579" y="379433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n</a:t>
              </a:r>
              <a:endParaRPr lang="zh-CN" altLang="en-US" sz="12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39DEAB0-A5A0-455C-A992-18F7064928FA}"/>
                </a:ext>
              </a:extLst>
            </p:cNvPr>
            <p:cNvSpPr txBox="1"/>
            <p:nvPr/>
          </p:nvSpPr>
          <p:spPr>
            <a:xfrm>
              <a:off x="7341927" y="378578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……</a:t>
              </a:r>
              <a:endParaRPr lang="zh-CN" altLang="en-US" sz="12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B205DF-B9D1-48A8-8F0C-4B493CA064F3}"/>
                </a:ext>
              </a:extLst>
            </p:cNvPr>
            <p:cNvSpPr txBox="1"/>
            <p:nvPr/>
          </p:nvSpPr>
          <p:spPr>
            <a:xfrm>
              <a:off x="8133591" y="3794331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…</a:t>
              </a:r>
              <a:endParaRPr lang="zh-CN" altLang="en-US" sz="12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2AD9D9-C0FA-423A-B5B9-6191249A1CF7}"/>
                </a:ext>
              </a:extLst>
            </p:cNvPr>
            <p:cNvSpPr txBox="1"/>
            <p:nvPr/>
          </p:nvSpPr>
          <p:spPr>
            <a:xfrm>
              <a:off x="8871459" y="379433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索引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C857704-D6A5-4BFA-B85D-B026A2B1F733}"/>
                </a:ext>
              </a:extLst>
            </p:cNvPr>
            <p:cNvSpPr txBox="1"/>
            <p:nvPr/>
          </p:nvSpPr>
          <p:spPr>
            <a:xfrm>
              <a:off x="8871458" y="278684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地址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AB8AD70-EE0C-4FBD-985C-A223F4EC64F7}"/>
                </a:ext>
              </a:extLst>
            </p:cNvPr>
            <p:cNvSpPr txBox="1"/>
            <p:nvPr/>
          </p:nvSpPr>
          <p:spPr>
            <a:xfrm>
              <a:off x="6611519" y="278684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&amp;a1</a:t>
              </a:r>
              <a:endParaRPr lang="zh-CN" altLang="en-US" sz="12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BD986CC-E678-495F-8CA7-CA177935BDBE}"/>
                </a:ext>
              </a:extLst>
            </p:cNvPr>
            <p:cNvSpPr txBox="1"/>
            <p:nvPr/>
          </p:nvSpPr>
          <p:spPr>
            <a:xfrm>
              <a:off x="6960575" y="278667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&amp;a2</a:t>
              </a:r>
              <a:endParaRPr lang="zh-CN" altLang="en-US" sz="12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38C2F7F-8460-402B-BAAD-03E52ACF66A6}"/>
                </a:ext>
              </a:extLst>
            </p:cNvPr>
            <p:cNvSpPr txBox="1"/>
            <p:nvPr/>
          </p:nvSpPr>
          <p:spPr>
            <a:xfrm>
              <a:off x="7665288" y="2790948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&amp;ai</a:t>
              </a:r>
              <a:endParaRPr lang="zh-CN" altLang="en-US" sz="12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836B724-E7CD-4E03-8AE9-E5D1DB467319}"/>
                </a:ext>
              </a:extLst>
            </p:cNvPr>
            <p:cNvSpPr txBox="1"/>
            <p:nvPr/>
          </p:nvSpPr>
          <p:spPr>
            <a:xfrm>
              <a:off x="8363399" y="2789874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&amp;an</a:t>
              </a:r>
              <a:endParaRPr lang="zh-CN" altLang="en-US" sz="12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322F9B0-BB16-49FF-8191-FDEEC1D9E82E}"/>
                </a:ext>
              </a:extLst>
            </p:cNvPr>
            <p:cNvSpPr txBox="1"/>
            <p:nvPr/>
          </p:nvSpPr>
          <p:spPr>
            <a:xfrm>
              <a:off x="7316232" y="2793587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……</a:t>
              </a:r>
              <a:endParaRPr lang="zh-CN" altLang="en-US" sz="12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B5D09-7EDC-4462-A531-186CEC54D8A4}"/>
                </a:ext>
              </a:extLst>
            </p:cNvPr>
            <p:cNvSpPr txBox="1"/>
            <p:nvPr/>
          </p:nvSpPr>
          <p:spPr>
            <a:xfrm>
              <a:off x="8031954" y="2793586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……</a:t>
              </a:r>
              <a:endParaRPr lang="zh-CN" altLang="en-US" sz="120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D76332C9-4B43-477F-947C-50A1F67A1574}"/>
              </a:ext>
            </a:extLst>
          </p:cNvPr>
          <p:cNvSpPr/>
          <p:nvPr/>
        </p:nvSpPr>
        <p:spPr>
          <a:xfrm>
            <a:off x="2460444" y="2527416"/>
            <a:ext cx="7271111" cy="1803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3C8DE8A-C23F-4D54-A839-5533BEE999A0}"/>
              </a:ext>
            </a:extLst>
          </p:cNvPr>
          <p:cNvCxnSpPr>
            <a:cxnSpLocks/>
          </p:cNvCxnSpPr>
          <p:nvPr/>
        </p:nvCxnSpPr>
        <p:spPr>
          <a:xfrm>
            <a:off x="4608925" y="3835555"/>
            <a:ext cx="64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E5BFD1-4610-4261-91B2-DE1CDA01002D}"/>
              </a:ext>
            </a:extLst>
          </p:cNvPr>
          <p:cNvCxnSpPr>
            <a:cxnSpLocks/>
          </p:cNvCxnSpPr>
          <p:nvPr/>
        </p:nvCxnSpPr>
        <p:spPr>
          <a:xfrm>
            <a:off x="6271188" y="3835555"/>
            <a:ext cx="64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B1641B-FF68-4314-872D-1EF98065A13D}"/>
              </a:ext>
            </a:extLst>
          </p:cNvPr>
          <p:cNvGrpSpPr/>
          <p:nvPr/>
        </p:nvGrpSpPr>
        <p:grpSpPr>
          <a:xfrm>
            <a:off x="6882324" y="3736148"/>
            <a:ext cx="1051128" cy="350376"/>
            <a:chOff x="6882324" y="3736148"/>
            <a:chExt cx="1051128" cy="35037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E461421-F349-4095-B222-93AAB209F43A}"/>
                </a:ext>
              </a:extLst>
            </p:cNvPr>
            <p:cNvSpPr/>
            <p:nvPr/>
          </p:nvSpPr>
          <p:spPr>
            <a:xfrm>
              <a:off x="6882324" y="3736148"/>
              <a:ext cx="350376" cy="350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861FC7-3CDB-473F-B493-9FBEB03C11C8}"/>
                </a:ext>
              </a:extLst>
            </p:cNvPr>
            <p:cNvSpPr/>
            <p:nvPr/>
          </p:nvSpPr>
          <p:spPr>
            <a:xfrm>
              <a:off x="7232700" y="3736148"/>
              <a:ext cx="350376" cy="350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D987FE3-DBB4-4E34-A1D4-746FA9921B7A}"/>
                </a:ext>
              </a:extLst>
            </p:cNvPr>
            <p:cNvSpPr/>
            <p:nvPr/>
          </p:nvSpPr>
          <p:spPr>
            <a:xfrm>
              <a:off x="7583076" y="3736148"/>
              <a:ext cx="350376" cy="350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689F77-73FA-4861-B2D4-559145719103}"/>
              </a:ext>
            </a:extLst>
          </p:cNvPr>
          <p:cNvGrpSpPr/>
          <p:nvPr/>
        </p:nvGrpSpPr>
        <p:grpSpPr>
          <a:xfrm>
            <a:off x="5220060" y="3736148"/>
            <a:ext cx="1051128" cy="350376"/>
            <a:chOff x="5367522" y="3736148"/>
            <a:chExt cx="1051128" cy="3503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D7F1CC1-0517-490C-B657-9358DD9CD6AB}"/>
                </a:ext>
              </a:extLst>
            </p:cNvPr>
            <p:cNvGrpSpPr/>
            <p:nvPr/>
          </p:nvGrpSpPr>
          <p:grpSpPr>
            <a:xfrm>
              <a:off x="5717898" y="3736148"/>
              <a:ext cx="700752" cy="350376"/>
              <a:chOff x="3418034" y="2529051"/>
              <a:chExt cx="700752" cy="35037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A4511A4-31BE-489B-B4C0-BF4F1A3D4A09}"/>
                  </a:ext>
                </a:extLst>
              </p:cNvPr>
              <p:cNvSpPr/>
              <p:nvPr/>
            </p:nvSpPr>
            <p:spPr>
              <a:xfrm>
                <a:off x="3418034" y="2529051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a2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B4F594E-3946-40AB-BA0B-075E7952CC5B}"/>
                  </a:ext>
                </a:extLst>
              </p:cNvPr>
              <p:cNvSpPr/>
              <p:nvPr/>
            </p:nvSpPr>
            <p:spPr>
              <a:xfrm>
                <a:off x="3768410" y="2529051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7B949DC-F1FC-4042-B965-E73D62E3DCCB}"/>
                </a:ext>
              </a:extLst>
            </p:cNvPr>
            <p:cNvSpPr/>
            <p:nvPr/>
          </p:nvSpPr>
          <p:spPr>
            <a:xfrm>
              <a:off x="5367522" y="3736148"/>
              <a:ext cx="350376" cy="350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07AAB3-CC39-4820-A3A2-A545EA3886ED}"/>
              </a:ext>
            </a:extLst>
          </p:cNvPr>
          <p:cNvGrpSpPr/>
          <p:nvPr/>
        </p:nvGrpSpPr>
        <p:grpSpPr>
          <a:xfrm>
            <a:off x="3557797" y="3736148"/>
            <a:ext cx="1051128" cy="350376"/>
            <a:chOff x="2755636" y="3385772"/>
            <a:chExt cx="1051128" cy="35037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B7F99B2-D37A-41DD-BA0C-AA8465BE703B}"/>
                </a:ext>
              </a:extLst>
            </p:cNvPr>
            <p:cNvGrpSpPr/>
            <p:nvPr/>
          </p:nvGrpSpPr>
          <p:grpSpPr>
            <a:xfrm>
              <a:off x="2755636" y="3385772"/>
              <a:ext cx="700752" cy="350376"/>
              <a:chOff x="3418034" y="2529051"/>
              <a:chExt cx="700752" cy="35037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C9558C3-05C6-4548-BF30-2616E57A4161}"/>
                  </a:ext>
                </a:extLst>
              </p:cNvPr>
              <p:cNvSpPr/>
              <p:nvPr/>
            </p:nvSpPr>
            <p:spPr>
              <a:xfrm>
                <a:off x="3418034" y="2529051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40DF065-AFCF-453F-9FB6-E0CBDEC455DD}"/>
                  </a:ext>
                </a:extLst>
              </p:cNvPr>
              <p:cNvSpPr/>
              <p:nvPr/>
            </p:nvSpPr>
            <p:spPr>
              <a:xfrm>
                <a:off x="3768410" y="2529051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a1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AA5713-8269-439C-AB59-EE7C9651F93D}"/>
                </a:ext>
              </a:extLst>
            </p:cNvPr>
            <p:cNvSpPr/>
            <p:nvPr/>
          </p:nvSpPr>
          <p:spPr>
            <a:xfrm>
              <a:off x="3456388" y="3385772"/>
              <a:ext cx="350376" cy="350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3D21C1-0030-47D3-982D-93ED703138B5}"/>
              </a:ext>
            </a:extLst>
          </p:cNvPr>
          <p:cNvCxnSpPr>
            <a:cxnSpLocks/>
          </p:cNvCxnSpPr>
          <p:nvPr/>
        </p:nvCxnSpPr>
        <p:spPr>
          <a:xfrm flipH="1">
            <a:off x="4584112" y="3987956"/>
            <a:ext cx="63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2D93F6-66E6-4EDB-B328-C9AEFDA2069B}"/>
              </a:ext>
            </a:extLst>
          </p:cNvPr>
          <p:cNvCxnSpPr>
            <a:cxnSpLocks/>
          </p:cNvCxnSpPr>
          <p:nvPr/>
        </p:nvCxnSpPr>
        <p:spPr>
          <a:xfrm flipH="1">
            <a:off x="6249614" y="3992148"/>
            <a:ext cx="63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940143-26C1-48A6-BD6D-8554B7EE4FEB}"/>
              </a:ext>
            </a:extLst>
          </p:cNvPr>
          <p:cNvCxnSpPr>
            <a:cxnSpLocks/>
          </p:cNvCxnSpPr>
          <p:nvPr/>
        </p:nvCxnSpPr>
        <p:spPr>
          <a:xfrm flipH="1">
            <a:off x="3100275" y="3987956"/>
            <a:ext cx="63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953BA7-6A91-498A-BE92-627FE053D332}"/>
              </a:ext>
            </a:extLst>
          </p:cNvPr>
          <p:cNvCxnSpPr>
            <a:cxnSpLocks/>
          </p:cNvCxnSpPr>
          <p:nvPr/>
        </p:nvCxnSpPr>
        <p:spPr>
          <a:xfrm>
            <a:off x="7829265" y="3865676"/>
            <a:ext cx="64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ED5D38-760A-44BA-BB92-E77400384817}"/>
              </a:ext>
            </a:extLst>
          </p:cNvPr>
          <p:cNvGrpSpPr/>
          <p:nvPr/>
        </p:nvGrpSpPr>
        <p:grpSpPr>
          <a:xfrm>
            <a:off x="4855114" y="3785415"/>
            <a:ext cx="152400" cy="103974"/>
            <a:chOff x="1256231" y="511323"/>
            <a:chExt cx="152400" cy="10397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816D03E-2F8A-48AE-AA42-277599A0FAC0}"/>
                </a:ext>
              </a:extLst>
            </p:cNvPr>
            <p:cNvCxnSpPr/>
            <p:nvPr/>
          </p:nvCxnSpPr>
          <p:spPr>
            <a:xfrm>
              <a:off x="1290415" y="512748"/>
              <a:ext cx="102549" cy="1025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96144D0-BD9C-4255-9C64-9AF1B4FDA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6231" y="511323"/>
              <a:ext cx="152400" cy="868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801842-4CBB-461C-80BD-61EB9AC4D9EA}"/>
              </a:ext>
            </a:extLst>
          </p:cNvPr>
          <p:cNvGrpSpPr/>
          <p:nvPr/>
        </p:nvGrpSpPr>
        <p:grpSpPr>
          <a:xfrm>
            <a:off x="6523790" y="3935969"/>
            <a:ext cx="152400" cy="103974"/>
            <a:chOff x="1256231" y="511323"/>
            <a:chExt cx="152400" cy="10397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97C0AC0-AE95-4508-AFA3-37CC9DF47251}"/>
                </a:ext>
              </a:extLst>
            </p:cNvPr>
            <p:cNvCxnSpPr/>
            <p:nvPr/>
          </p:nvCxnSpPr>
          <p:spPr>
            <a:xfrm>
              <a:off x="1290415" y="512748"/>
              <a:ext cx="102549" cy="1025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69F6853-B7AC-4089-9DC7-4934AA3B5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6231" y="511323"/>
              <a:ext cx="152400" cy="868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B94E166-B136-43D2-AE12-4224B8F55E65}"/>
              </a:ext>
            </a:extLst>
          </p:cNvPr>
          <p:cNvCxnSpPr>
            <a:cxnSpLocks/>
            <a:stCxn id="28" idx="2"/>
            <a:endCxn id="34" idx="2"/>
          </p:cNvCxnSpPr>
          <p:nvPr/>
        </p:nvCxnSpPr>
        <p:spPr>
          <a:xfrm rot="16200000" flipH="1">
            <a:off x="5745624" y="2774636"/>
            <a:ext cx="12700" cy="2623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3A3D8F2C-F77F-489C-8033-2A419A4E14C1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5745625" y="2424260"/>
            <a:ext cx="12700" cy="2623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00DAC-8E47-4E83-B85B-AEF9D779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7F7CB-6B88-420F-B14F-9D6D4920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A2A16C2-B49B-4D23-A19E-94F541236DAF}"/>
              </a:ext>
            </a:extLst>
          </p:cNvPr>
          <p:cNvGrpSpPr/>
          <p:nvPr/>
        </p:nvGrpSpPr>
        <p:grpSpPr>
          <a:xfrm>
            <a:off x="3321320" y="2269664"/>
            <a:ext cx="5549358" cy="1727179"/>
            <a:chOff x="1991200" y="2270035"/>
            <a:chExt cx="5549358" cy="1727179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6F3E1C4-205A-46D0-B92D-8D9D6485DE56}"/>
                </a:ext>
              </a:extLst>
            </p:cNvPr>
            <p:cNvGrpSpPr/>
            <p:nvPr/>
          </p:nvGrpSpPr>
          <p:grpSpPr>
            <a:xfrm>
              <a:off x="4307799" y="3221922"/>
              <a:ext cx="3232759" cy="775292"/>
              <a:chOff x="4000150" y="4038838"/>
              <a:chExt cx="3232759" cy="77529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00115EA-30AA-4C09-8F5A-1FB7921268F5}"/>
                  </a:ext>
                </a:extLst>
              </p:cNvPr>
              <p:cNvGrpSpPr/>
              <p:nvPr/>
            </p:nvGrpSpPr>
            <p:grpSpPr>
              <a:xfrm>
                <a:off x="4000150" y="4128835"/>
                <a:ext cx="1051128" cy="357206"/>
                <a:chOff x="6315345" y="3250544"/>
                <a:chExt cx="1051128" cy="357206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FCB452B1-17B7-4386-AFB6-720FD6ACEAF7}"/>
                    </a:ext>
                  </a:extLst>
                </p:cNvPr>
                <p:cNvSpPr/>
                <p:nvPr/>
              </p:nvSpPr>
              <p:spPr>
                <a:xfrm>
                  <a:off x="6315345" y="3253812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a1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3CC72AA-8189-4A83-BDD9-D657404D24E8}"/>
                    </a:ext>
                  </a:extLst>
                </p:cNvPr>
                <p:cNvSpPr/>
                <p:nvPr/>
              </p:nvSpPr>
              <p:spPr>
                <a:xfrm>
                  <a:off x="6665721" y="3250544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a2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8E021B62-98A8-486B-9FED-0FF7AA1F107B}"/>
                    </a:ext>
                  </a:extLst>
                </p:cNvPr>
                <p:cNvSpPr/>
                <p:nvPr/>
              </p:nvSpPr>
              <p:spPr>
                <a:xfrm>
                  <a:off x="7016097" y="3257374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a3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C5C6526-4095-47F4-834B-D28928898F2E}"/>
                  </a:ext>
                </a:extLst>
              </p:cNvPr>
              <p:cNvGrpSpPr/>
              <p:nvPr/>
            </p:nvGrpSpPr>
            <p:grpSpPr>
              <a:xfrm>
                <a:off x="5452178" y="4128835"/>
                <a:ext cx="1051128" cy="357206"/>
                <a:chOff x="5051278" y="4128835"/>
                <a:chExt cx="1051128" cy="357206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F8ACD87-D3A2-4CD7-A04A-1FA472D05154}"/>
                    </a:ext>
                  </a:extLst>
                </p:cNvPr>
                <p:cNvSpPr/>
                <p:nvPr/>
              </p:nvSpPr>
              <p:spPr>
                <a:xfrm>
                  <a:off x="5051278" y="413210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a4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ECB4B61-A3C6-4E39-9423-F3178AD89599}"/>
                    </a:ext>
                  </a:extLst>
                </p:cNvPr>
                <p:cNvSpPr/>
                <p:nvPr/>
              </p:nvSpPr>
              <p:spPr>
                <a:xfrm>
                  <a:off x="5401654" y="4128835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a5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4FDB350-09BC-4FE5-BFF3-B1C3D5324335}"/>
                    </a:ext>
                  </a:extLst>
                </p:cNvPr>
                <p:cNvSpPr/>
                <p:nvPr/>
              </p:nvSpPr>
              <p:spPr>
                <a:xfrm>
                  <a:off x="5752030" y="4135665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a6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BBB344C-1898-44C5-84F4-FAA613EF14C6}"/>
                  </a:ext>
                </a:extLst>
              </p:cNvPr>
              <p:cNvSpPr txBox="1"/>
              <p:nvPr/>
            </p:nvSpPr>
            <p:spPr>
              <a:xfrm>
                <a:off x="4000150" y="4536763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0</a:t>
                </a:r>
                <a:endParaRPr lang="zh-CN" altLang="en-US" sz="120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05FC942-997A-45A8-AF70-75566A73426C}"/>
                  </a:ext>
                </a:extLst>
              </p:cNvPr>
              <p:cNvSpPr txBox="1"/>
              <p:nvPr/>
            </p:nvSpPr>
            <p:spPr>
              <a:xfrm>
                <a:off x="4392504" y="4537131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1</a:t>
                </a:r>
                <a:endParaRPr lang="zh-CN" altLang="en-US" sz="120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E01DA01-0546-475A-A5BC-A4B9B81CC5A5}"/>
                  </a:ext>
                </a:extLst>
              </p:cNvPr>
              <p:cNvSpPr txBox="1"/>
              <p:nvPr/>
            </p:nvSpPr>
            <p:spPr>
              <a:xfrm>
                <a:off x="5088495" y="4536761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3</a:t>
                </a:r>
                <a:endParaRPr lang="zh-CN" altLang="en-US" sz="120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17173AA-6C19-4FA1-9628-126B596C7302}"/>
                  </a:ext>
                </a:extLst>
              </p:cNvPr>
              <p:cNvSpPr txBox="1"/>
              <p:nvPr/>
            </p:nvSpPr>
            <p:spPr>
              <a:xfrm>
                <a:off x="5844532" y="4536760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5</a:t>
                </a:r>
                <a:endParaRPr lang="zh-CN" altLang="en-US" sz="120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F12A6C1-0E71-4291-9B10-056AEE38228B}"/>
                  </a:ext>
                </a:extLst>
              </p:cNvPr>
              <p:cNvSpPr txBox="1"/>
              <p:nvPr/>
            </p:nvSpPr>
            <p:spPr>
              <a:xfrm>
                <a:off x="4744722" y="4536762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2</a:t>
                </a:r>
                <a:endParaRPr lang="zh-CN" altLang="en-US" sz="120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AEC95C3-765E-46AC-B5F2-2F46AF6072FB}"/>
                  </a:ext>
                </a:extLst>
              </p:cNvPr>
              <p:cNvSpPr txBox="1"/>
              <p:nvPr/>
            </p:nvSpPr>
            <p:spPr>
              <a:xfrm>
                <a:off x="5443632" y="4536761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4</a:t>
                </a:r>
                <a:endParaRPr lang="zh-CN" altLang="en-US" sz="12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DB1B526-EB9D-49C9-A053-A4D51126AD41}"/>
                  </a:ext>
                </a:extLst>
              </p:cNvPr>
              <p:cNvSpPr txBox="1"/>
              <p:nvPr/>
            </p:nvSpPr>
            <p:spPr>
              <a:xfrm>
                <a:off x="6740466" y="453676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索引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0246392-51EB-4C7F-B27E-D08B70EC26DB}"/>
                  </a:ext>
                </a:extLst>
              </p:cNvPr>
              <p:cNvSpPr/>
              <p:nvPr/>
            </p:nvSpPr>
            <p:spPr>
              <a:xfrm>
                <a:off x="5077590" y="4038838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68D2129-E13E-4C92-81BC-A809E0DC4264}"/>
                </a:ext>
              </a:extLst>
            </p:cNvPr>
            <p:cNvGrpSpPr/>
            <p:nvPr/>
          </p:nvGrpSpPr>
          <p:grpSpPr>
            <a:xfrm>
              <a:off x="4287244" y="2313371"/>
              <a:ext cx="3253314" cy="682027"/>
              <a:chOff x="4084184" y="5147630"/>
              <a:chExt cx="3253314" cy="682027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3512359F-4CFA-4E13-A9BC-076BA89A5946}"/>
                  </a:ext>
                </a:extLst>
              </p:cNvPr>
              <p:cNvGrpSpPr/>
              <p:nvPr/>
            </p:nvGrpSpPr>
            <p:grpSpPr>
              <a:xfrm>
                <a:off x="4084184" y="5147630"/>
                <a:ext cx="1051128" cy="355654"/>
                <a:chOff x="6315345" y="3253812"/>
                <a:chExt cx="1051128" cy="355654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4268257-C736-40D2-B413-1AC3F5D3AAA0}"/>
                    </a:ext>
                  </a:extLst>
                </p:cNvPr>
                <p:cNvSpPr/>
                <p:nvPr/>
              </p:nvSpPr>
              <p:spPr>
                <a:xfrm>
                  <a:off x="6315345" y="3253812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a1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D119F7EF-97C7-4D17-9AB5-EA8A30DD9BEA}"/>
                    </a:ext>
                  </a:extLst>
                </p:cNvPr>
                <p:cNvSpPr/>
                <p:nvPr/>
              </p:nvSpPr>
              <p:spPr>
                <a:xfrm>
                  <a:off x="6665721" y="3259090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a2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403371D-ADE5-4FB3-BF2B-35D56E3CC647}"/>
                    </a:ext>
                  </a:extLst>
                </p:cNvPr>
                <p:cNvSpPr/>
                <p:nvPr/>
              </p:nvSpPr>
              <p:spPr>
                <a:xfrm>
                  <a:off x="7016097" y="3257374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a3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1FBF9CDC-E80C-454B-89BD-55CEE6981ADC}"/>
                  </a:ext>
                </a:extLst>
              </p:cNvPr>
              <p:cNvGrpSpPr/>
              <p:nvPr/>
            </p:nvGrpSpPr>
            <p:grpSpPr>
              <a:xfrm>
                <a:off x="5484936" y="5147630"/>
                <a:ext cx="1051128" cy="355654"/>
                <a:chOff x="5051278" y="4132103"/>
                <a:chExt cx="1051128" cy="355654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70EA22DA-280E-4300-B075-EFC0F0AD5D06}"/>
                    </a:ext>
                  </a:extLst>
                </p:cNvPr>
                <p:cNvSpPr/>
                <p:nvPr/>
              </p:nvSpPr>
              <p:spPr>
                <a:xfrm>
                  <a:off x="5051278" y="413210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a4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2B14907E-AEFC-4247-9095-0D4141F3BD83}"/>
                    </a:ext>
                  </a:extLst>
                </p:cNvPr>
                <p:cNvSpPr/>
                <p:nvPr/>
              </p:nvSpPr>
              <p:spPr>
                <a:xfrm>
                  <a:off x="5401654" y="4137381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a5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ED60DC0-464E-4D83-88AC-C742313BF4C4}"/>
                    </a:ext>
                  </a:extLst>
                </p:cNvPr>
                <p:cNvSpPr/>
                <p:nvPr/>
              </p:nvSpPr>
              <p:spPr>
                <a:xfrm>
                  <a:off x="5752030" y="4135665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a6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313C09E-6225-4A08-B324-EDCA1FFFA135}"/>
                  </a:ext>
                </a:extLst>
              </p:cNvPr>
              <p:cNvSpPr txBox="1"/>
              <p:nvPr/>
            </p:nvSpPr>
            <p:spPr>
              <a:xfrm>
                <a:off x="4084184" y="5552290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0</a:t>
                </a:r>
                <a:endParaRPr lang="zh-CN" altLang="en-US" sz="120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602183D-30BF-4E0C-BE9C-AEF37AD2DDAF}"/>
                  </a:ext>
                </a:extLst>
              </p:cNvPr>
              <p:cNvSpPr txBox="1"/>
              <p:nvPr/>
            </p:nvSpPr>
            <p:spPr>
              <a:xfrm>
                <a:off x="4476538" y="5552658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1</a:t>
                </a:r>
                <a:endParaRPr lang="zh-CN" altLang="en-US" sz="120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DF20887D-C749-4C91-A993-6A3AE3B465E0}"/>
                  </a:ext>
                </a:extLst>
              </p:cNvPr>
              <p:cNvSpPr txBox="1"/>
              <p:nvPr/>
            </p:nvSpPr>
            <p:spPr>
              <a:xfrm>
                <a:off x="5172963" y="5552517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3</a:t>
                </a:r>
                <a:endParaRPr lang="zh-CN" altLang="en-US" sz="120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A865221-0DEA-4C7A-AA74-311A2B2FE6BD}"/>
                  </a:ext>
                </a:extLst>
              </p:cNvPr>
              <p:cNvSpPr txBox="1"/>
              <p:nvPr/>
            </p:nvSpPr>
            <p:spPr>
              <a:xfrm>
                <a:off x="5787532" y="5552517"/>
                <a:ext cx="450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4+1</a:t>
                </a:r>
                <a:endParaRPr lang="zh-CN" altLang="en-US" sz="12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478ABC7-2FCF-4C51-97B5-82B12559E19C}"/>
                  </a:ext>
                </a:extLst>
              </p:cNvPr>
              <p:cNvSpPr txBox="1"/>
              <p:nvPr/>
            </p:nvSpPr>
            <p:spPr>
              <a:xfrm>
                <a:off x="4828756" y="555228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2</a:t>
                </a:r>
                <a:endParaRPr lang="zh-CN" altLang="en-US" sz="120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0D0AA30-6156-45A8-AA48-03D5A0AE3043}"/>
                  </a:ext>
                </a:extLst>
              </p:cNvPr>
              <p:cNvSpPr txBox="1"/>
              <p:nvPr/>
            </p:nvSpPr>
            <p:spPr>
              <a:xfrm>
                <a:off x="5443325" y="5546039"/>
                <a:ext cx="450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3+1</a:t>
                </a:r>
                <a:endParaRPr lang="zh-CN" altLang="en-US" sz="120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726347-48F0-4929-9675-462BDC84C9AB}"/>
                  </a:ext>
                </a:extLst>
              </p:cNvPr>
              <p:cNvSpPr txBox="1"/>
              <p:nvPr/>
            </p:nvSpPr>
            <p:spPr>
              <a:xfrm>
                <a:off x="6845055" y="554603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索引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89B0D6-B990-40DD-B6EB-CD50B5DE2326}"/>
                  </a:ext>
                </a:extLst>
              </p:cNvPr>
              <p:cNvSpPr/>
              <p:nvPr/>
            </p:nvSpPr>
            <p:spPr>
              <a:xfrm>
                <a:off x="5137074" y="5147711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8A0BF96-5FD0-4987-90EC-B6325CBAEFD4}"/>
                  </a:ext>
                </a:extLst>
              </p:cNvPr>
              <p:cNvSpPr txBox="1"/>
              <p:nvPr/>
            </p:nvSpPr>
            <p:spPr>
              <a:xfrm>
                <a:off x="6183955" y="5548044"/>
                <a:ext cx="450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5+1</a:t>
                </a:r>
                <a:endParaRPr lang="zh-CN" altLang="en-US" sz="1200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8FCD83E-1F47-4CBD-AD58-2E6341B1F08C}"/>
                </a:ext>
              </a:extLst>
            </p:cNvPr>
            <p:cNvSpPr txBox="1"/>
            <p:nvPr/>
          </p:nvSpPr>
          <p:spPr>
            <a:xfrm>
              <a:off x="1991200" y="2270035"/>
              <a:ext cx="2117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第一步</a:t>
              </a:r>
              <a:endParaRPr lang="en-US" altLang="zh-CN" sz="1200"/>
            </a:p>
            <a:p>
              <a:r>
                <a:rPr lang="zh-CN" altLang="en-US" sz="1200"/>
                <a:t>把</a:t>
              </a:r>
              <a:r>
                <a:rPr lang="en-US" altLang="zh-CN" sz="1200"/>
                <a:t>a3</a:t>
              </a:r>
              <a:r>
                <a:rPr lang="zh-CN" altLang="en-US" sz="1200"/>
                <a:t>后面的元素全部索引加</a:t>
              </a:r>
              <a:r>
                <a:rPr lang="en-US" altLang="zh-CN" sz="1200"/>
                <a:t>1</a:t>
              </a:r>
              <a:endParaRPr lang="zh-CN" altLang="en-US" sz="12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BC8C265-70EA-4205-A74A-2B8517EE1B86}"/>
                </a:ext>
              </a:extLst>
            </p:cNvPr>
            <p:cNvSpPr txBox="1"/>
            <p:nvPr/>
          </p:nvSpPr>
          <p:spPr>
            <a:xfrm>
              <a:off x="1991200" y="3396678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第二步</a:t>
              </a:r>
              <a:endParaRPr lang="en-US" altLang="zh-CN" sz="1200"/>
            </a:p>
            <a:p>
              <a:r>
                <a:rPr lang="en-US" altLang="zh-CN" sz="1200"/>
                <a:t>a3</a:t>
              </a:r>
              <a:r>
                <a:rPr lang="zh-CN" altLang="en-US" sz="1200"/>
                <a:t>后面添加元素</a:t>
              </a:r>
              <a:r>
                <a:rPr lang="en-US" altLang="zh-CN" sz="1200"/>
                <a:t>b</a:t>
              </a:r>
              <a:endParaRPr lang="zh-CN" altLang="en-US" sz="12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110139C-F7E8-4CA8-AF63-D02D44503786}"/>
                </a:ext>
              </a:extLst>
            </p:cNvPr>
            <p:cNvSpPr txBox="1"/>
            <p:nvPr/>
          </p:nvSpPr>
          <p:spPr>
            <a:xfrm>
              <a:off x="6514005" y="371984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6</a:t>
              </a:r>
              <a:endParaRPr lang="zh-CN" altLang="en-US" sz="1200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C614EC14-A476-43F9-BFC7-C0B913211CB9}"/>
              </a:ext>
            </a:extLst>
          </p:cNvPr>
          <p:cNvSpPr/>
          <p:nvPr/>
        </p:nvSpPr>
        <p:spPr>
          <a:xfrm>
            <a:off x="2460444" y="2193309"/>
            <a:ext cx="7271111" cy="1803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08081E7C-1BA5-4F7E-B2A0-311777465B9B}"/>
              </a:ext>
            </a:extLst>
          </p:cNvPr>
          <p:cNvGrpSpPr/>
          <p:nvPr/>
        </p:nvGrpSpPr>
        <p:grpSpPr>
          <a:xfrm>
            <a:off x="3441279" y="2013407"/>
            <a:ext cx="5309442" cy="2831185"/>
            <a:chOff x="3593679" y="1506013"/>
            <a:chExt cx="5309442" cy="283118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6E9FE6F-218E-4FBD-8D57-F8D6ACF1BB0D}"/>
                </a:ext>
              </a:extLst>
            </p:cNvPr>
            <p:cNvGrpSpPr/>
            <p:nvPr/>
          </p:nvGrpSpPr>
          <p:grpSpPr>
            <a:xfrm>
              <a:off x="3593679" y="3461258"/>
              <a:ext cx="5309442" cy="875940"/>
              <a:chOff x="3593679" y="3461258"/>
              <a:chExt cx="5309442" cy="87594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4EB0A78-509F-4C6B-90C4-424321EFAA04}"/>
                  </a:ext>
                </a:extLst>
              </p:cNvPr>
              <p:cNvGrpSpPr/>
              <p:nvPr/>
            </p:nvGrpSpPr>
            <p:grpSpPr>
              <a:xfrm>
                <a:off x="3593679" y="3461258"/>
                <a:ext cx="5309442" cy="350376"/>
                <a:chOff x="2096306" y="2554689"/>
                <a:chExt cx="5309442" cy="350376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2323197D-1151-4616-9B64-03608E633869}"/>
                    </a:ext>
                  </a:extLst>
                </p:cNvPr>
                <p:cNvGrpSpPr/>
                <p:nvPr/>
              </p:nvGrpSpPr>
              <p:grpSpPr>
                <a:xfrm>
                  <a:off x="3205280" y="2554689"/>
                  <a:ext cx="4200468" cy="350376"/>
                  <a:chOff x="3763929" y="2631601"/>
                  <a:chExt cx="4200468" cy="350376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8CE1D780-4A45-40AF-8ACA-A44FE070311C}"/>
                      </a:ext>
                    </a:extLst>
                  </p:cNvPr>
                  <p:cNvGrpSpPr/>
                  <p:nvPr/>
                </p:nvGrpSpPr>
                <p:grpSpPr>
                  <a:xfrm>
                    <a:off x="3763929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A1EDA1E9-8E46-4E3A-86E1-EF651CBA0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51FED77E-653B-45AA-803E-0CAED4FD3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832241EE-8445-4D89-AE45-58D2A3DCD314}"/>
                      </a:ext>
                    </a:extLst>
                  </p:cNvPr>
                  <p:cNvGrpSpPr/>
                  <p:nvPr/>
                </p:nvGrpSpPr>
                <p:grpSpPr>
                  <a:xfrm>
                    <a:off x="4931574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99B0984C-0CF3-494F-A18B-10481C4FE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C392780E-C8D1-42EB-8A79-69E5492E9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E5401CED-8DFE-43CB-8CB1-1D2234D0455C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B0D21646-D02B-433B-B418-B8DD728E6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62CDB760-C418-4B77-A7C6-D2D74F5E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3F8D3C90-BD23-479A-97E3-C759E05E2908}"/>
                      </a:ext>
                    </a:extLst>
                  </p:cNvPr>
                  <p:cNvGrpSpPr/>
                  <p:nvPr/>
                </p:nvGrpSpPr>
                <p:grpSpPr>
                  <a:xfrm>
                    <a:off x="7263645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3CF18AD2-D1D0-4E22-8524-3479D05AA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48A9D6B3-66A4-4F12-B58B-50CD2C3B0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70F2E0FC-B482-4CAC-AD53-998F959BC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0844" y="2733646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C6A9A06C-359B-4D49-9311-71AEB0196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7315" y="2729877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DFC0574-55B8-487D-9BC4-FC7ED9DD622B}"/>
                    </a:ext>
                  </a:extLst>
                </p:cNvPr>
                <p:cNvSpPr txBox="1"/>
                <p:nvPr/>
              </p:nvSpPr>
              <p:spPr>
                <a:xfrm>
                  <a:off x="2096306" y="2591376"/>
                  <a:ext cx="5132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/>
                    <a:t>head</a:t>
                  </a:r>
                  <a:endParaRPr lang="zh-CN" altLang="en-US" sz="1200"/>
                </a:p>
              </p:txBody>
            </p: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4FE589E0-412B-4400-A5D3-FA2C0DAAB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3199" y="2729876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954CB11B-2D4E-4306-86E5-82EA9AEA806A}"/>
                  </a:ext>
                </a:extLst>
              </p:cNvPr>
              <p:cNvGrpSpPr/>
              <p:nvPr/>
            </p:nvGrpSpPr>
            <p:grpSpPr>
              <a:xfrm>
                <a:off x="7676636" y="3986822"/>
                <a:ext cx="700752" cy="350376"/>
                <a:chOff x="4702653" y="4896953"/>
                <a:chExt cx="700752" cy="350376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F3243C4-3DA0-4969-88DA-2E4041B5D945}"/>
                    </a:ext>
                  </a:extLst>
                </p:cNvPr>
                <p:cNvSpPr/>
                <p:nvPr/>
              </p:nvSpPr>
              <p:spPr>
                <a:xfrm>
                  <a:off x="4702653" y="489695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b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FCE23719-5BAA-401B-ACC6-B83FC05AE12C}"/>
                    </a:ext>
                  </a:extLst>
                </p:cNvPr>
                <p:cNvSpPr/>
                <p:nvPr/>
              </p:nvSpPr>
              <p:spPr>
                <a:xfrm>
                  <a:off x="5053029" y="489695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8EDB7FA9-6E61-4562-8813-22E67017045D}"/>
                  </a:ext>
                </a:extLst>
              </p:cNvPr>
              <p:cNvSpPr/>
              <p:nvPr/>
            </p:nvSpPr>
            <p:spPr>
              <a:xfrm>
                <a:off x="7500097" y="3631963"/>
                <a:ext cx="174026" cy="546930"/>
              </a:xfrm>
              <a:custGeom>
                <a:avLst/>
                <a:gdLst>
                  <a:gd name="connsiteX0" fmla="*/ 80023 w 174026"/>
                  <a:gd name="connsiteY0" fmla="*/ 0 h 546930"/>
                  <a:gd name="connsiteX1" fmla="*/ 3110 w 174026"/>
                  <a:gd name="connsiteY1" fmla="*/ 367469 h 546930"/>
                  <a:gd name="connsiteX2" fmla="*/ 174026 w 174026"/>
                  <a:gd name="connsiteY2" fmla="*/ 546930 h 54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026" h="546930">
                    <a:moveTo>
                      <a:pt x="80023" y="0"/>
                    </a:moveTo>
                    <a:cubicBezTo>
                      <a:pt x="33733" y="138157"/>
                      <a:pt x="-12557" y="276314"/>
                      <a:pt x="3110" y="367469"/>
                    </a:cubicBezTo>
                    <a:cubicBezTo>
                      <a:pt x="18777" y="458624"/>
                      <a:pt x="115630" y="458624"/>
                      <a:pt x="174026" y="5469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73A85913-B8E8-4025-B3B7-4EF09AEFF390}"/>
                  </a:ext>
                </a:extLst>
              </p:cNvPr>
              <p:cNvSpPr/>
              <p:nvPr/>
            </p:nvSpPr>
            <p:spPr>
              <a:xfrm>
                <a:off x="8202969" y="3631963"/>
                <a:ext cx="103543" cy="555476"/>
              </a:xfrm>
              <a:custGeom>
                <a:avLst/>
                <a:gdLst>
                  <a:gd name="connsiteX0" fmla="*/ 994 w 103543"/>
                  <a:gd name="connsiteY0" fmla="*/ 555476 h 555476"/>
                  <a:gd name="connsiteX1" fmla="*/ 103543 w 103543"/>
                  <a:gd name="connsiteY1" fmla="*/ 256373 h 555476"/>
                  <a:gd name="connsiteX2" fmla="*/ 994 w 103543"/>
                  <a:gd name="connsiteY2" fmla="*/ 0 h 55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543" h="555476">
                    <a:moveTo>
                      <a:pt x="994" y="555476"/>
                    </a:moveTo>
                    <a:cubicBezTo>
                      <a:pt x="52268" y="452214"/>
                      <a:pt x="103543" y="348952"/>
                      <a:pt x="103543" y="256373"/>
                    </a:cubicBezTo>
                    <a:cubicBezTo>
                      <a:pt x="103543" y="163794"/>
                      <a:pt x="-11825" y="22789"/>
                      <a:pt x="994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F406A778-92FC-471C-B559-D0282815F997}"/>
                </a:ext>
              </a:extLst>
            </p:cNvPr>
            <p:cNvGrpSpPr/>
            <p:nvPr/>
          </p:nvGrpSpPr>
          <p:grpSpPr>
            <a:xfrm>
              <a:off x="3593679" y="2142866"/>
              <a:ext cx="5309442" cy="875940"/>
              <a:chOff x="3593679" y="3461258"/>
              <a:chExt cx="5309442" cy="87594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BF67B97-4B02-4E3B-ACCA-E200229360C6}"/>
                  </a:ext>
                </a:extLst>
              </p:cNvPr>
              <p:cNvGrpSpPr/>
              <p:nvPr/>
            </p:nvGrpSpPr>
            <p:grpSpPr>
              <a:xfrm>
                <a:off x="3593679" y="3461258"/>
                <a:ext cx="5309442" cy="350376"/>
                <a:chOff x="2096306" y="2554689"/>
                <a:chExt cx="5309442" cy="350376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CF2C5301-2413-4E2F-A888-C0FBD01869EF}"/>
                    </a:ext>
                  </a:extLst>
                </p:cNvPr>
                <p:cNvGrpSpPr/>
                <p:nvPr/>
              </p:nvGrpSpPr>
              <p:grpSpPr>
                <a:xfrm>
                  <a:off x="3205280" y="2554689"/>
                  <a:ext cx="4200468" cy="350376"/>
                  <a:chOff x="3763929" y="2631601"/>
                  <a:chExt cx="4200468" cy="350376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C22A5FB6-6F20-4950-A0D4-0709EBB2213A}"/>
                      </a:ext>
                    </a:extLst>
                  </p:cNvPr>
                  <p:cNvGrpSpPr/>
                  <p:nvPr/>
                </p:nvGrpSpPr>
                <p:grpSpPr>
                  <a:xfrm>
                    <a:off x="3763929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D3CEC7AD-6B28-4B54-8D66-03F73E6C8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" name="矩形 111">
                      <a:extLst>
                        <a:ext uri="{FF2B5EF4-FFF2-40B4-BE49-F238E27FC236}">
                          <a16:creationId xmlns:a16="http://schemas.microsoft.com/office/drawing/2014/main" id="{E5AF8084-BA60-4B2D-B771-6785507CE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8957D436-7552-47D7-979A-1E9A823B9EC7}"/>
                      </a:ext>
                    </a:extLst>
                  </p:cNvPr>
                  <p:cNvGrpSpPr/>
                  <p:nvPr/>
                </p:nvGrpSpPr>
                <p:grpSpPr>
                  <a:xfrm>
                    <a:off x="4931574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B1CF1455-5CD5-4360-A747-C83335553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22BFE0AB-7BFC-42A0-BEDE-B48ECDF33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65372C7D-80E3-4E40-B6AD-B0B1E13B6BD3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3CBDB575-F6F1-4622-B24F-C2E7C6086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944D17C4-C552-4877-A09F-A07573465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84FA543E-A2C9-4979-9ED5-C96A5E9CA316}"/>
                      </a:ext>
                    </a:extLst>
                  </p:cNvPr>
                  <p:cNvGrpSpPr/>
                  <p:nvPr/>
                </p:nvGrpSpPr>
                <p:grpSpPr>
                  <a:xfrm>
                    <a:off x="7263645" y="2631601"/>
                    <a:ext cx="700752" cy="350376"/>
                    <a:chOff x="3418034" y="2529051"/>
                    <a:chExt cx="700752" cy="350376"/>
                  </a:xfrm>
                </p:grpSpPr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EDC0D51D-90B1-4BE3-B587-1A4600C04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034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4B671B35-D7CC-4C88-AADC-B49723CC8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8410" y="2529051"/>
                      <a:ext cx="350376" cy="35037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10E88593-F366-43A5-B66F-1B522E7AD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0844" y="2733646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9F590969-EF17-4784-A771-40EEA8176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7315" y="2729877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948E6F43-62FC-4767-A426-FAFD077AB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915" y="2729877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0E13E063-60E7-4DB2-B75B-F8E48ECE8725}"/>
                    </a:ext>
                  </a:extLst>
                </p:cNvPr>
                <p:cNvSpPr txBox="1"/>
                <p:nvPr/>
              </p:nvSpPr>
              <p:spPr>
                <a:xfrm>
                  <a:off x="2096306" y="2591376"/>
                  <a:ext cx="5132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/>
                    <a:t>head</a:t>
                  </a:r>
                  <a:endParaRPr lang="zh-CN" altLang="en-US" sz="1200"/>
                </a:p>
              </p:txBody>
            </p: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8F11D198-15BB-4754-AE45-22F28B50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3199" y="2729876"/>
                  <a:ext cx="6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ABF2DF7-863E-4294-A584-17F515EE0824}"/>
                  </a:ext>
                </a:extLst>
              </p:cNvPr>
              <p:cNvGrpSpPr/>
              <p:nvPr/>
            </p:nvGrpSpPr>
            <p:grpSpPr>
              <a:xfrm>
                <a:off x="7676636" y="3986822"/>
                <a:ext cx="700752" cy="350376"/>
                <a:chOff x="4702653" y="4896953"/>
                <a:chExt cx="700752" cy="350376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8CB67461-B367-498A-B466-9AAE757A5EEC}"/>
                    </a:ext>
                  </a:extLst>
                </p:cNvPr>
                <p:cNvSpPr/>
                <p:nvPr/>
              </p:nvSpPr>
              <p:spPr>
                <a:xfrm>
                  <a:off x="4702653" y="489695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b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AD6047E-47C6-4E69-B34F-49F8863381C2}"/>
                    </a:ext>
                  </a:extLst>
                </p:cNvPr>
                <p:cNvSpPr/>
                <p:nvPr/>
              </p:nvSpPr>
              <p:spPr>
                <a:xfrm>
                  <a:off x="5053029" y="4896953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58C5420F-730A-4D15-9F9F-80F01B538230}"/>
                  </a:ext>
                </a:extLst>
              </p:cNvPr>
              <p:cNvSpPr/>
              <p:nvPr/>
            </p:nvSpPr>
            <p:spPr>
              <a:xfrm>
                <a:off x="8202969" y="3631963"/>
                <a:ext cx="103543" cy="555476"/>
              </a:xfrm>
              <a:custGeom>
                <a:avLst/>
                <a:gdLst>
                  <a:gd name="connsiteX0" fmla="*/ 994 w 103543"/>
                  <a:gd name="connsiteY0" fmla="*/ 555476 h 555476"/>
                  <a:gd name="connsiteX1" fmla="*/ 103543 w 103543"/>
                  <a:gd name="connsiteY1" fmla="*/ 256373 h 555476"/>
                  <a:gd name="connsiteX2" fmla="*/ 994 w 103543"/>
                  <a:gd name="connsiteY2" fmla="*/ 0 h 55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543" h="555476">
                    <a:moveTo>
                      <a:pt x="994" y="555476"/>
                    </a:moveTo>
                    <a:cubicBezTo>
                      <a:pt x="52268" y="452214"/>
                      <a:pt x="103543" y="348952"/>
                      <a:pt x="103543" y="256373"/>
                    </a:cubicBezTo>
                    <a:cubicBezTo>
                      <a:pt x="103543" y="163794"/>
                      <a:pt x="-11825" y="22789"/>
                      <a:pt x="994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CB006290-99B8-44D2-8484-3C28AE825A0D}"/>
                </a:ext>
              </a:extLst>
            </p:cNvPr>
            <p:cNvSpPr txBox="1"/>
            <p:nvPr/>
          </p:nvSpPr>
          <p:spPr>
            <a:xfrm>
              <a:off x="3618583" y="1506013"/>
              <a:ext cx="197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第一步</a:t>
              </a:r>
              <a:endParaRPr lang="en-US" altLang="zh-CN" sz="1200"/>
            </a:p>
            <a:p>
              <a:r>
                <a:rPr lang="zh-CN" altLang="en-US" sz="1200"/>
                <a:t>把</a:t>
              </a:r>
              <a:r>
                <a:rPr lang="en-US" altLang="zh-CN" sz="1200"/>
                <a:t>b</a:t>
              </a:r>
              <a:r>
                <a:rPr lang="zh-CN" altLang="en-US" sz="1200"/>
                <a:t>元素指向</a:t>
              </a:r>
              <a:r>
                <a:rPr lang="en-US" altLang="zh-CN" sz="1200"/>
                <a:t>a3</a:t>
              </a:r>
              <a:r>
                <a:rPr lang="zh-CN" altLang="en-US" sz="1200"/>
                <a:t>的指向元素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A3F3545-A54E-43F6-8EFA-FB5559EE2A22}"/>
                </a:ext>
              </a:extLst>
            </p:cNvPr>
            <p:cNvSpPr txBox="1"/>
            <p:nvPr/>
          </p:nvSpPr>
          <p:spPr>
            <a:xfrm>
              <a:off x="3618583" y="2806230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第二步</a:t>
              </a:r>
              <a:endParaRPr lang="en-US" altLang="zh-CN" sz="1200"/>
            </a:p>
            <a:p>
              <a:r>
                <a:rPr lang="zh-CN" altLang="en-US" sz="1200"/>
                <a:t>把</a:t>
              </a:r>
              <a:r>
                <a:rPr lang="en-US" altLang="zh-CN" sz="1200"/>
                <a:t>a3</a:t>
              </a:r>
              <a:r>
                <a:rPr lang="zh-CN" altLang="en-US" sz="1200"/>
                <a:t>元素指向</a:t>
              </a:r>
              <a:r>
                <a:rPr lang="en-US" altLang="zh-CN" sz="1200"/>
                <a:t>b</a:t>
              </a:r>
              <a:endParaRPr lang="zh-CN" altLang="en-US" sz="1200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5144771E-0043-486A-A0A9-451ED2EF0FDE}"/>
              </a:ext>
            </a:extLst>
          </p:cNvPr>
          <p:cNvSpPr/>
          <p:nvPr/>
        </p:nvSpPr>
        <p:spPr>
          <a:xfrm>
            <a:off x="2460444" y="1940332"/>
            <a:ext cx="7271111" cy="2977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115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109</cp:revision>
  <dcterms:created xsi:type="dcterms:W3CDTF">2019-10-25T05:13:11Z</dcterms:created>
  <dcterms:modified xsi:type="dcterms:W3CDTF">2019-12-06T15:25:53Z</dcterms:modified>
</cp:coreProperties>
</file>