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D2163-2963-4837-920F-EEFE4269C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005AF4-83BC-45C0-A0E1-2A5DDBD3B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8D96D-AD2D-4EDD-983B-630A1275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9127-AAC7-4D57-B88E-32502637E696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15465-75CE-483E-BAB3-0E7DC4E8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E7CDD-ADB8-4097-B48E-3AA25DCC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336-BEA3-4325-95B1-A19D2B5ED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96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A8BF3-EA8C-4CB5-BC10-5D011A33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5CAD69-DE98-4C5F-8AD9-D140A1B5A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6B2BA-AA72-419A-9E00-24FE0FE0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9127-AAC7-4D57-B88E-32502637E696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9572F-1B02-4EBB-BF64-A0C52BC9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9C62E-5458-40AE-BFA0-8A3694DD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336-BEA3-4325-95B1-A19D2B5ED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0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3E84BC-B0CC-4127-8F72-6EB5C145D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D145D-9493-4432-BDAA-5FE1377BB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6E3BD-30A4-49A1-9C35-4273C2BD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9127-AAC7-4D57-B88E-32502637E696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969DA-89CA-4F3D-8421-B47E9007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423F8-BCAC-45B0-BB9B-A05FA5EA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336-BEA3-4325-95B1-A19D2B5ED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01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894B-4F54-41B1-B01C-3F300F84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EF29D-EBD0-4278-ACAF-F489C71C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A8177-A010-40A9-9BA8-4532F560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9127-AAC7-4D57-B88E-32502637E696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10E82-4E57-41A0-BC11-4D09A913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A9928-1BBA-4747-9C65-FBC773DD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336-BEA3-4325-95B1-A19D2B5ED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3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949C1-64B2-40E6-94B8-E17A814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7C375-64F5-4402-894E-8C9DF89E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2D603-59AF-406F-B157-50485D4B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9127-AAC7-4D57-B88E-32502637E696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8E47E-15BE-4F50-86EC-D25204A9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ADC32-4575-4D91-AF76-2BE4F7DE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336-BEA3-4325-95B1-A19D2B5ED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6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0B7D1-8015-4255-AC5A-49F23920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F2AC9-F5D5-429A-9C05-EC791E598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0072E-13F7-4DBE-821C-FFB7082B1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F0548-E7B9-45BE-8519-03E4E1E5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9127-AAC7-4D57-B88E-32502637E696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C7F66-D9F2-433B-88ED-81EBEA10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48AB7A-6B8C-4967-8B2D-5449F8FA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336-BEA3-4325-95B1-A19D2B5ED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AF80C-D3B1-49DC-8CEE-1A646E4E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FF1F-D070-401C-A05D-8D81BB18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5B5F5-96F9-4448-A89D-E7293A146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30ECBC-0578-48F9-BE31-3943E73D6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DDB1B-24BA-448B-B313-57CEABB3F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31FECA-88D1-4C06-AF19-0FA5986B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9127-AAC7-4D57-B88E-32502637E696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1F1562-3035-48BF-A369-042C0CD2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A04D4A-1F21-42C2-B48C-A02BC5A0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336-BEA3-4325-95B1-A19D2B5ED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4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E1F4B-A691-4CB2-A1EF-D90582F6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F9A13D-93E5-4846-8F09-A9C87730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9127-AAC7-4D57-B88E-32502637E696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400681-8650-4796-8772-50525F01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AA8325-A332-4F05-B40D-C7CBBCFA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336-BEA3-4325-95B1-A19D2B5ED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8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A2E640-5B36-4578-8233-28DA1A0B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9127-AAC7-4D57-B88E-32502637E696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29946-A832-4EB4-A19A-742E4400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A5C9E-E7F3-4D65-B7E5-AA045A65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336-BEA3-4325-95B1-A19D2B5ED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9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E0D38-C8BF-4659-822A-A808AE81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7D271-AAD6-4C4F-B184-F45A4B48E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F9A96-E1DA-4BF0-8125-5AA5860AD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41252-ADBC-4CFD-820E-5E881820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9127-AAC7-4D57-B88E-32502637E696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5D210-2100-4D28-8DDA-F30DF713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58106-03BA-4F89-B6C6-CB18C5D6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336-BEA3-4325-95B1-A19D2B5ED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6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003AB-A72F-40CF-9791-15AA5F99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CCB2D9-F68A-4095-BA41-D10E3F6A2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D33966-1B1F-432A-8237-84C337384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79C99C-37EB-4391-9C2A-068565D1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9127-AAC7-4D57-B88E-32502637E696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FF827-DD39-47C5-AEDA-4504CB6F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E6079-5AC5-4DA0-AFE5-E4C0E115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336-BEA3-4325-95B1-A19D2B5ED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1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1FA2FC-A430-42A2-AEA1-4118600E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63DD4-FE5B-4A7E-A3C7-D7DBD2A7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54115-171F-40A4-9A52-C9CABEACB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79127-AAC7-4D57-B88E-32502637E696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B970-57ED-4B85-B921-147D14780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1C320-2D68-48C2-BD52-201230604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A336-BEA3-4325-95B1-A19D2B5ED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2CBF2A-6F5F-454B-B5B1-28EE6BD7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58200" cy="523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70E364-27D6-41BA-BCCA-7D286571A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875"/>
            <a:ext cx="8839200" cy="561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840387-78F2-46DA-8DA4-32B0520F5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7750"/>
            <a:ext cx="12192000" cy="528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D6CB50-1AD9-449C-B5F7-A624AA083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50456"/>
            <a:ext cx="12192000" cy="52614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A72CA80-5298-4342-B06E-6EF20AD7EAC7}"/>
              </a:ext>
            </a:extLst>
          </p:cNvPr>
          <p:cNvCxnSpPr/>
          <p:nvPr/>
        </p:nvCxnSpPr>
        <p:spPr>
          <a:xfrm>
            <a:off x="0" y="523875"/>
            <a:ext cx="8169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63F1979-8BFD-4CD5-8BED-6465FE42E069}"/>
              </a:ext>
            </a:extLst>
          </p:cNvPr>
          <p:cNvCxnSpPr/>
          <p:nvPr/>
        </p:nvCxnSpPr>
        <p:spPr>
          <a:xfrm>
            <a:off x="-1" y="1047750"/>
            <a:ext cx="8169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1BECBC-5862-42A6-8DD5-2CFFA664F3C5}"/>
              </a:ext>
            </a:extLst>
          </p:cNvPr>
          <p:cNvCxnSpPr/>
          <p:nvPr/>
        </p:nvCxnSpPr>
        <p:spPr>
          <a:xfrm>
            <a:off x="0" y="1576225"/>
            <a:ext cx="8169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3FE7CB-5B9A-4666-97F3-2BF9C6B2F8CB}"/>
              </a:ext>
            </a:extLst>
          </p:cNvPr>
          <p:cNvSpPr txBox="1"/>
          <p:nvPr/>
        </p:nvSpPr>
        <p:spPr>
          <a:xfrm>
            <a:off x="5255663" y="8125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默认构造，默认给线程以数字命名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0447F2-CA62-4CA0-B951-67ECD97B26A9}"/>
              </a:ext>
            </a:extLst>
          </p:cNvPr>
          <p:cNvSpPr txBox="1"/>
          <p:nvPr/>
        </p:nvSpPr>
        <p:spPr>
          <a:xfrm>
            <a:off x="5249966" y="65130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有参构造，给线程命名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7BBE8-19AE-4BD8-B798-FB96635ACEBC}"/>
              </a:ext>
            </a:extLst>
          </p:cNvPr>
          <p:cNvSpPr txBox="1"/>
          <p:nvPr/>
        </p:nvSpPr>
        <p:spPr>
          <a:xfrm>
            <a:off x="5249966" y="1190549"/>
            <a:ext cx="2310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传入实现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接口的对象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E1446C-F712-447F-9191-B93C6C4AA2FF}"/>
              </a:ext>
            </a:extLst>
          </p:cNvPr>
          <p:cNvSpPr txBox="1"/>
          <p:nvPr/>
        </p:nvSpPr>
        <p:spPr>
          <a:xfrm>
            <a:off x="5249966" y="1680924"/>
            <a:ext cx="3496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传入实现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接口的对象，及给该线程命名</a:t>
            </a:r>
          </a:p>
        </p:txBody>
      </p:sp>
    </p:spTree>
    <p:extLst>
      <p:ext uri="{BB962C8B-B14F-4D97-AF65-F5344CB8AC3E}">
        <p14:creationId xmlns:p14="http://schemas.microsoft.com/office/powerpoint/2010/main" val="208084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Howl</dc:creator>
  <cp:lastModifiedBy>Howl</cp:lastModifiedBy>
  <cp:revision>16</cp:revision>
  <dcterms:created xsi:type="dcterms:W3CDTF">2019-12-09T04:18:43Z</dcterms:created>
  <dcterms:modified xsi:type="dcterms:W3CDTF">2019-12-09T04:24:59Z</dcterms:modified>
</cp:coreProperties>
</file>