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8C2C0-AB31-44D4-B0D0-193678E0C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9215C4-D7DE-4A26-AF1C-E212D575F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44D21-EB22-4AD0-9605-DAACC25A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0D55-FAD2-476E-AC17-59FFDBC6E9E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06D0B-F028-48D3-8121-77F077C2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B477C-5653-4919-B1E6-931F586C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1F1B-CC74-418E-9576-923C64ADF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C78E7-CA2B-46E2-B10A-8E1A17D0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E68EE2-B81E-4E37-BAE3-8E848FA1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23051-A45B-4B0D-9A50-86AC5C7A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0D55-FAD2-476E-AC17-59FFDBC6E9E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D1CF7-7178-44B3-9F02-B458B0F1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4B824-B848-4653-8983-B8CDF4BD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1F1B-CC74-418E-9576-923C64ADF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3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E0917E-0CC0-446D-B2AB-0A43A5A5C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5C746A-C3B7-4C7A-B84A-256E341E4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2A7BA-03C9-4539-B544-3DA51CFA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0D55-FAD2-476E-AC17-59FFDBC6E9E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952A4-FAD8-49E7-9713-A97F3E05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4915A-F00D-45CB-92D5-C86A0D52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1F1B-CC74-418E-9576-923C64ADF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26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D5688-4A49-4920-A884-F66B920A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2605B-6FF7-4550-8F3D-12CAE346B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967CA-97E9-4E71-ABBA-74B2A055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0D55-FAD2-476E-AC17-59FFDBC6E9E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80C4E-2F78-4977-9D25-DDAEBACE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E64E2-6D7F-4AB7-AC76-8E743310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1F1B-CC74-418E-9576-923C64ADF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4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DB544-27FE-43EB-92D1-27993181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BF7955-224E-44A8-9BB7-67E66CA42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AE521-6874-47D3-824C-7403AE78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0D55-FAD2-476E-AC17-59FFDBC6E9E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3B283-DA0A-4C48-B629-68B9EDD7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ED0E1-7861-43C9-86A6-B56EB6C8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1F1B-CC74-418E-9576-923C64ADF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3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DEC31-A569-4C0C-A7C2-2CF50CFB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F7B22-9F5C-4BCF-9607-D94672AAB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54813F-C8DD-4300-9338-D32EBD26E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DAAED-B485-4CC0-AFBA-06235CEE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0D55-FAD2-476E-AC17-59FFDBC6E9E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2EC81D-8BE8-47E9-B780-9203AFE6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6508E-BBD4-4291-A613-C2818C13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1F1B-CC74-418E-9576-923C64ADF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13E37-F2EB-4362-85BC-6ED77F99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22489-E837-416E-A34A-9734DACE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3F54D9-075F-41A8-810D-70AC2F72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523241-4159-4170-B825-FE2B03D41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C93A45-1388-40B6-A501-CB2B117D7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B3C674-4F21-4EF6-909E-0D917EFA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0D55-FAD2-476E-AC17-59FFDBC6E9E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C12EB1-4B16-4E57-9F86-895A2B5F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204B95-D90A-4670-B17A-E71035DE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1F1B-CC74-418E-9576-923C64ADF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5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0216B-7740-41AF-8ABC-14DB8FE9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87B6E5-A154-4C1B-B823-B53C23C7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0D55-FAD2-476E-AC17-59FFDBC6E9E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1842CA-D1AD-4052-98F5-6EA5723D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068B62-6C67-4A50-AB22-7FE26E48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1F1B-CC74-418E-9576-923C64ADF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B42290-A787-4EDE-A5A9-BC6666F7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0D55-FAD2-476E-AC17-59FFDBC6E9E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267678-68B4-4EDB-B2C6-EE211F19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CF78EF-6531-4BA0-BEDE-8D92D0F2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1F1B-CC74-418E-9576-923C64ADF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7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8CD6C-4F2A-4795-9AF6-7A9EF2CC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FE8C4-CCD6-4F3F-96A9-AF2544BC1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9B44A-6E0C-4188-BFCB-5666D55C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3B967-7A02-4ED9-8F35-7F1D7C57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0D55-FAD2-476E-AC17-59FFDBC6E9E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3B6D9C-D51D-4F09-B944-81D468FE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25F058-23C8-4AF1-8257-8F536A4D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1F1B-CC74-418E-9576-923C64ADF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99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B1C72-895A-4A9E-8202-1BE30DC5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7E0322-617C-445B-B864-323B7C2B5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F235CD-3908-40FD-81D8-C09856713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945CEC-C74B-4657-9B43-4D4BB2D2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0D55-FAD2-476E-AC17-59FFDBC6E9E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4CF3C-6E78-445B-A4CF-8D167024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4EFA2-7C5C-4A5D-9DFE-4D8F7B5D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1F1B-CC74-418E-9576-923C64ADF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8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E2AB4E-5E42-43F3-80E5-6C0DEB12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D8ABE-DD20-476C-98F3-E37C2C0D8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D87BC-7083-4E8F-ABBB-69971A222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A0D55-FAD2-476E-AC17-59FFDBC6E9E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0D3C5-3824-483D-A83B-D8D4755DD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7B7DA-B846-4A52-A969-C746B3C5A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1F1B-CC74-418E-9576-923C64ADF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3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B5F46D-371E-49C9-9B12-B5B815A41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86650" cy="2076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198021-DFA8-4B3E-B20B-4E653248A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8837"/>
            <a:ext cx="8867775" cy="2600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699F46-ADEB-486F-B482-36B5C57E1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29162"/>
            <a:ext cx="8286750" cy="193357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6B1FB32-E7A1-4F1E-81F9-48483538E745}"/>
              </a:ext>
            </a:extLst>
          </p:cNvPr>
          <p:cNvCxnSpPr/>
          <p:nvPr/>
        </p:nvCxnSpPr>
        <p:spPr>
          <a:xfrm>
            <a:off x="0" y="2076450"/>
            <a:ext cx="7332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B445C4A-129F-49D1-8F53-2BBFA9F7763A}"/>
              </a:ext>
            </a:extLst>
          </p:cNvPr>
          <p:cNvCxnSpPr/>
          <p:nvPr/>
        </p:nvCxnSpPr>
        <p:spPr>
          <a:xfrm>
            <a:off x="0" y="4729162"/>
            <a:ext cx="7332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775AEE6B-39FC-470E-88AA-B38BEB5A06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6728" y="1468019"/>
            <a:ext cx="892476" cy="615295"/>
          </a:xfrm>
          <a:prstGeom prst="curvedConnector3">
            <a:avLst>
              <a:gd name="adj1" fmla="val 60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10CCE5E9-1E89-4A6F-AEC8-147A7C758B35}"/>
              </a:ext>
            </a:extLst>
          </p:cNvPr>
          <p:cNvCxnSpPr>
            <a:cxnSpLocks/>
          </p:cNvCxnSpPr>
          <p:nvPr/>
        </p:nvCxnSpPr>
        <p:spPr>
          <a:xfrm>
            <a:off x="1008405" y="3073753"/>
            <a:ext cx="692208" cy="5154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17E6A295-E881-474C-802C-B1778241590A}"/>
              </a:ext>
            </a:extLst>
          </p:cNvPr>
          <p:cNvCxnSpPr>
            <a:cxnSpLocks/>
          </p:cNvCxnSpPr>
          <p:nvPr/>
        </p:nvCxnSpPr>
        <p:spPr>
          <a:xfrm>
            <a:off x="1290415" y="4469450"/>
            <a:ext cx="410198" cy="372476"/>
          </a:xfrm>
          <a:prstGeom prst="curvedConnector3">
            <a:avLst>
              <a:gd name="adj1" fmla="val 39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A7066ED-8C49-42FB-B7B8-C810BDC87893}"/>
              </a:ext>
            </a:extLst>
          </p:cNvPr>
          <p:cNvSpPr txBox="1"/>
          <p:nvPr/>
        </p:nvSpPr>
        <p:spPr>
          <a:xfrm>
            <a:off x="5489210" y="2415874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是否大于默认值</a:t>
            </a:r>
            <a:r>
              <a:rPr lang="en-US" altLang="zh-CN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ADD1EA8-A244-461F-A1B3-DAF38616304F}"/>
              </a:ext>
            </a:extLst>
          </p:cNvPr>
          <p:cNvSpPr txBox="1"/>
          <p:nvPr/>
        </p:nvSpPr>
        <p:spPr>
          <a:xfrm>
            <a:off x="4317094" y="416195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如果数组越界了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F69F05-5ADD-4A57-B383-9134B770BF5D}"/>
              </a:ext>
            </a:extLst>
          </p:cNvPr>
          <p:cNvSpPr txBox="1"/>
          <p:nvPr/>
        </p:nvSpPr>
        <p:spPr>
          <a:xfrm>
            <a:off x="4903152" y="5221386"/>
            <a:ext cx="1720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右移，相当于扩容</a:t>
            </a:r>
            <a:r>
              <a:rPr lang="en-US" altLang="zh-CN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CFDA744-5C8B-43F4-86E4-115111A63270}"/>
              </a:ext>
            </a:extLst>
          </p:cNvPr>
          <p:cNvSpPr txBox="1"/>
          <p:nvPr/>
        </p:nvSpPr>
        <p:spPr>
          <a:xfrm>
            <a:off x="3432709" y="5536177"/>
            <a:ext cx="22188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扩容</a:t>
            </a:r>
            <a:r>
              <a:rPr lang="en-US" altLang="zh-CN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倍还不够就用传进来大小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6EB3275-4D89-421E-A813-8111D95A5AA3}"/>
              </a:ext>
            </a:extLst>
          </p:cNvPr>
          <p:cNvSpPr txBox="1"/>
          <p:nvPr/>
        </p:nvSpPr>
        <p:spPr>
          <a:xfrm>
            <a:off x="3150620" y="137568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数组添加元素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E493D0-5C02-49B6-AFBA-AEA7564562FA}"/>
              </a:ext>
            </a:extLst>
          </p:cNvPr>
          <p:cNvSpPr txBox="1"/>
          <p:nvPr/>
        </p:nvSpPr>
        <p:spPr>
          <a:xfrm>
            <a:off x="5267773" y="627841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copyOf</a:t>
            </a:r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返回一个新数组，原数组不改变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ABF29F2-4F4F-4F4E-BF40-6A31D1F6D3A1}"/>
              </a:ext>
            </a:extLst>
          </p:cNvPr>
          <p:cNvSpPr txBox="1"/>
          <p:nvPr/>
        </p:nvSpPr>
        <p:spPr>
          <a:xfrm>
            <a:off x="4433887" y="5894087"/>
            <a:ext cx="5852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不解释：</a:t>
            </a:r>
            <a:r>
              <a:rPr lang="en-US" altLang="zh-CN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minCapacity &gt; MAX_ARRAY_SIZE ? Integer.MAX_VALUE : MAX_ARRAY_SIZE;</a:t>
            </a:r>
            <a:endParaRPr lang="zh-CN" altLang="en-US" sz="1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82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ED52844-C112-48B5-9F75-180BCAD4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91750" cy="72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957140-603E-48A8-B8F0-0720A1D80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900"/>
            <a:ext cx="7124700" cy="259080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823D4EC-6D5A-48B7-B7C3-C4425D245017}"/>
              </a:ext>
            </a:extLst>
          </p:cNvPr>
          <p:cNvCxnSpPr/>
          <p:nvPr/>
        </p:nvCxnSpPr>
        <p:spPr>
          <a:xfrm>
            <a:off x="0" y="723900"/>
            <a:ext cx="7503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42E38F9-ACF1-4FA2-82E2-CDDF3AC7F5A4}"/>
              </a:ext>
            </a:extLst>
          </p:cNvPr>
          <p:cNvCxnSpPr/>
          <p:nvPr/>
        </p:nvCxnSpPr>
        <p:spPr>
          <a:xfrm rot="5400000">
            <a:off x="1256233" y="495656"/>
            <a:ext cx="358923" cy="2905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7">
            <a:extLst>
              <a:ext uri="{FF2B5EF4-FFF2-40B4-BE49-F238E27FC236}">
                <a16:creationId xmlns:a16="http://schemas.microsoft.com/office/drawing/2014/main" id="{BF8778EF-A0ED-4666-9028-EE62633764BA}"/>
              </a:ext>
            </a:extLst>
          </p:cNvPr>
          <p:cNvSpPr txBox="1"/>
          <p:nvPr/>
        </p:nvSpPr>
        <p:spPr>
          <a:xfrm>
            <a:off x="3187888" y="1186190"/>
            <a:ext cx="3690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右移，相当于一般，小于一半从头遍历，否则从尾遍历</a:t>
            </a:r>
          </a:p>
        </p:txBody>
      </p:sp>
    </p:spTree>
    <p:extLst>
      <p:ext uri="{BB962C8B-B14F-4D97-AF65-F5344CB8AC3E}">
        <p14:creationId xmlns:p14="http://schemas.microsoft.com/office/powerpoint/2010/main" val="336943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A2D563-0D46-4402-B4BC-B73D26233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156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6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11B6B9-23B6-4FF8-BF2A-9E56F8F0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4750" cy="523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74734E-6180-4384-979C-2923F924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875"/>
            <a:ext cx="12046857" cy="633412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7AE124E-9A8D-4C67-BA29-68869A407E47}"/>
              </a:ext>
            </a:extLst>
          </p:cNvPr>
          <p:cNvCxnSpPr/>
          <p:nvPr/>
        </p:nvCxnSpPr>
        <p:spPr>
          <a:xfrm>
            <a:off x="0" y="523875"/>
            <a:ext cx="8503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F918BEE-6905-496F-9A89-16D5FF86A8AF}"/>
              </a:ext>
            </a:extLst>
          </p:cNvPr>
          <p:cNvSpPr txBox="1"/>
          <p:nvPr/>
        </p:nvSpPr>
        <p:spPr>
          <a:xfrm>
            <a:off x="5161967" y="131461"/>
            <a:ext cx="1939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hash(key):</a:t>
            </a:r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获取哈希值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4AABDB-6881-452A-9866-5D53BCF76CA4}"/>
              </a:ext>
            </a:extLst>
          </p:cNvPr>
          <p:cNvSpPr txBox="1"/>
          <p:nvPr/>
        </p:nvSpPr>
        <p:spPr>
          <a:xfrm>
            <a:off x="5177702" y="91694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空表就初始化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6087F9-C7C4-4823-817C-8D1B3C766358}"/>
              </a:ext>
            </a:extLst>
          </p:cNvPr>
          <p:cNvSpPr txBox="1"/>
          <p:nvPr/>
        </p:nvSpPr>
        <p:spPr>
          <a:xfrm>
            <a:off x="5206424" y="1310016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正常往数组里放入元素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F85D5C-B86B-40CF-A0C8-328EE8251882}"/>
              </a:ext>
            </a:extLst>
          </p:cNvPr>
          <p:cNvSpPr txBox="1"/>
          <p:nvPr/>
        </p:nvSpPr>
        <p:spPr>
          <a:xfrm>
            <a:off x="5177702" y="170308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发生哈希碰撞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EF57BB-78FF-4123-8F42-9EDCB70E38B8}"/>
              </a:ext>
            </a:extLst>
          </p:cNvPr>
          <p:cNvSpPr txBox="1"/>
          <p:nvPr/>
        </p:nvSpPr>
        <p:spPr>
          <a:xfrm>
            <a:off x="6131944" y="2337220"/>
            <a:ext cx="3711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判断是否红黑树，进入树的插入，可能还需要变色，旋转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10E81D-D128-40FF-9211-6BDECAB160D3}"/>
              </a:ext>
            </a:extLst>
          </p:cNvPr>
          <p:cNvSpPr txBox="1"/>
          <p:nvPr/>
        </p:nvSpPr>
        <p:spPr>
          <a:xfrm>
            <a:off x="6344164" y="3891131"/>
            <a:ext cx="3102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遍历桶上的链表，发现相等就记录，下面覆盖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8EBD60-2C1F-4A69-BDA2-BF4CA8291721}"/>
              </a:ext>
            </a:extLst>
          </p:cNvPr>
          <p:cNvSpPr txBox="1"/>
          <p:nvPr/>
        </p:nvSpPr>
        <p:spPr>
          <a:xfrm>
            <a:off x="6344163" y="3147165"/>
            <a:ext cx="3288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遍历桶上的链表，没有相等就在链表最后添加元素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E43B87-F036-4F67-9B44-F18B0FB0761D}"/>
              </a:ext>
            </a:extLst>
          </p:cNvPr>
          <p:cNvSpPr txBox="1"/>
          <p:nvPr/>
        </p:nvSpPr>
        <p:spPr>
          <a:xfrm>
            <a:off x="1856197" y="5887161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fail-fast</a:t>
            </a:r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2AEB20-2D8F-43EB-BD20-EFB08EB23D1F}"/>
              </a:ext>
            </a:extLst>
          </p:cNvPr>
          <p:cNvSpPr txBox="1"/>
          <p:nvPr/>
        </p:nvSpPr>
        <p:spPr>
          <a:xfrm>
            <a:off x="6208753" y="5243760"/>
            <a:ext cx="2032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这里先要了解红黑树，哈希表</a:t>
            </a:r>
          </a:p>
        </p:txBody>
      </p:sp>
    </p:spTree>
    <p:extLst>
      <p:ext uri="{BB962C8B-B14F-4D97-AF65-F5344CB8AC3E}">
        <p14:creationId xmlns:p14="http://schemas.microsoft.com/office/powerpoint/2010/main" val="204481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3C889D5-F7EE-4B80-8812-100C4C5A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74"/>
            <a:ext cx="11839575" cy="704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1EA6A7-99F9-4EA3-8EDF-FA0D22F7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2624"/>
            <a:ext cx="12192000" cy="282427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9310F2A-8213-4452-A8BE-C97C83B3908A}"/>
              </a:ext>
            </a:extLst>
          </p:cNvPr>
          <p:cNvCxnSpPr/>
          <p:nvPr/>
        </p:nvCxnSpPr>
        <p:spPr>
          <a:xfrm>
            <a:off x="0" y="732624"/>
            <a:ext cx="8904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C7DD274-67D6-441E-9941-1153FE290572}"/>
              </a:ext>
            </a:extLst>
          </p:cNvPr>
          <p:cNvSpPr txBox="1"/>
          <p:nvPr/>
        </p:nvSpPr>
        <p:spPr>
          <a:xfrm>
            <a:off x="4980234" y="1175864"/>
            <a:ext cx="2723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总是先检查桶的第一个元素，相等就返回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C65260-C8DC-4B0F-AC18-FA0523B0C7CA}"/>
              </a:ext>
            </a:extLst>
          </p:cNvPr>
          <p:cNvSpPr txBox="1"/>
          <p:nvPr/>
        </p:nvSpPr>
        <p:spPr>
          <a:xfrm>
            <a:off x="4884805" y="1749908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否则，根据红黑树和链表来遍历</a:t>
            </a:r>
          </a:p>
        </p:txBody>
      </p:sp>
    </p:spTree>
    <p:extLst>
      <p:ext uri="{BB962C8B-B14F-4D97-AF65-F5344CB8AC3E}">
        <p14:creationId xmlns:p14="http://schemas.microsoft.com/office/powerpoint/2010/main" val="116361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367B4D-33BF-4B7B-90F2-1B77218A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03207" cy="38541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8184FF-1E1F-46F9-9E48-3ABF8552805B}"/>
              </a:ext>
            </a:extLst>
          </p:cNvPr>
          <p:cNvSpPr txBox="1"/>
          <p:nvPr/>
        </p:nvSpPr>
        <p:spPr>
          <a:xfrm>
            <a:off x="3095013" y="163429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为空，创建红黑树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2E04DD-3610-41C8-B3BF-5046F701D9A8}"/>
              </a:ext>
            </a:extLst>
          </p:cNvPr>
          <p:cNvSpPr txBox="1"/>
          <p:nvPr/>
        </p:nvSpPr>
        <p:spPr>
          <a:xfrm>
            <a:off x="2788423" y="1235695"/>
            <a:ext cx="2300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用比较器找位置，往左右子树移动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913D5C-DE90-4641-B2E2-C6A26A9B2B8C}"/>
              </a:ext>
            </a:extLst>
          </p:cNvPr>
          <p:cNvSpPr txBox="1"/>
          <p:nvPr/>
        </p:nvSpPr>
        <p:spPr>
          <a:xfrm>
            <a:off x="2788423" y="2289215"/>
            <a:ext cx="2956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没有比较器就用</a:t>
            </a:r>
            <a:r>
              <a:rPr lang="en-US" altLang="zh-CN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比较找位置，即自然排序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99A82A-9F0C-4C48-B55D-1F706461E164}"/>
              </a:ext>
            </a:extLst>
          </p:cNvPr>
          <p:cNvSpPr txBox="1"/>
          <p:nvPr/>
        </p:nvSpPr>
        <p:spPr>
          <a:xfrm>
            <a:off x="3351634" y="4063409"/>
            <a:ext cx="3215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没有比较器就用</a:t>
            </a:r>
            <a:r>
              <a:rPr lang="en-US" altLang="zh-CN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比较找位置，即按整型排序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2A7FA6-45B2-474F-9845-60B52D20E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4153"/>
            <a:ext cx="8201025" cy="17335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CED5FF5-A9F6-483F-89B8-ABB099C09A0E}"/>
              </a:ext>
            </a:extLst>
          </p:cNvPr>
          <p:cNvSpPr txBox="1"/>
          <p:nvPr/>
        </p:nvSpPr>
        <p:spPr>
          <a:xfrm>
            <a:off x="2888601" y="40175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添加结点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99C48C-32FB-48C3-B962-72D8CA090408}"/>
              </a:ext>
            </a:extLst>
          </p:cNvPr>
          <p:cNvSpPr txBox="1"/>
          <p:nvPr/>
        </p:nvSpPr>
        <p:spPr>
          <a:xfrm>
            <a:off x="2681542" y="4673303"/>
            <a:ext cx="4251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调整红黑树，这里建议去看数据结构，变色，旋转然后树就平衡了</a:t>
            </a:r>
          </a:p>
        </p:txBody>
      </p:sp>
    </p:spTree>
    <p:extLst>
      <p:ext uri="{BB962C8B-B14F-4D97-AF65-F5344CB8AC3E}">
        <p14:creationId xmlns:p14="http://schemas.microsoft.com/office/powerpoint/2010/main" val="201162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2433DB4-0E7E-4602-BFFA-1019538BA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48700" cy="695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1BE931-5715-4B57-82E1-0EB4758E3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5325"/>
            <a:ext cx="10458450" cy="341947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445D95B-F839-4124-8E48-1B92FFE052B4}"/>
              </a:ext>
            </a:extLst>
          </p:cNvPr>
          <p:cNvCxnSpPr/>
          <p:nvPr/>
        </p:nvCxnSpPr>
        <p:spPr>
          <a:xfrm>
            <a:off x="0" y="695325"/>
            <a:ext cx="10545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3A7FA35-77BC-4CBE-8D53-D8FF69E1726D}"/>
              </a:ext>
            </a:extLst>
          </p:cNvPr>
          <p:cNvSpPr txBox="1"/>
          <p:nvPr/>
        </p:nvSpPr>
        <p:spPr>
          <a:xfrm>
            <a:off x="4324350" y="1043786"/>
            <a:ext cx="2114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有比较器就用比较器获得</a:t>
            </a:r>
            <a:r>
              <a:rPr lang="en-US" altLang="zh-CN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1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89BB2-F463-4569-94B2-81F1D15EBFB3}"/>
              </a:ext>
            </a:extLst>
          </p:cNvPr>
          <p:cNvSpPr txBox="1"/>
          <p:nvPr/>
        </p:nvSpPr>
        <p:spPr>
          <a:xfrm>
            <a:off x="4032369" y="2405062"/>
            <a:ext cx="1960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没有，就用</a:t>
            </a:r>
            <a:r>
              <a:rPr lang="en-US" altLang="zh-CN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CompareTo</a:t>
            </a:r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68488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B2313A-2A65-4168-B3F7-C69B5B74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82025" cy="1247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125C03-A202-467E-A7DA-3974F4DF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7505"/>
            <a:ext cx="7419975" cy="390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200FF8-9E86-47B9-B987-8B6BFB4CC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68030"/>
            <a:ext cx="9572625" cy="1209675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58199D5-4342-4A6D-A3E1-26FCD25F72F3}"/>
              </a:ext>
            </a:extLst>
          </p:cNvPr>
          <p:cNvCxnSpPr>
            <a:stCxn id="6" idx="1"/>
          </p:cNvCxnSpPr>
          <p:nvPr/>
        </p:nvCxnSpPr>
        <p:spPr>
          <a:xfrm flipV="1">
            <a:off x="0" y="2972867"/>
            <a:ext cx="90927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92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79DFA6-5D66-4B1E-8E68-F27651FC8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20275" cy="2095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23E6A6-C1C5-46F7-AFF5-98B669FAF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500"/>
            <a:ext cx="9334500" cy="174307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7E91FA9-D5AD-4FF9-AC5D-3899826BA2A6}"/>
              </a:ext>
            </a:extLst>
          </p:cNvPr>
          <p:cNvCxnSpPr/>
          <p:nvPr/>
        </p:nvCxnSpPr>
        <p:spPr>
          <a:xfrm>
            <a:off x="0" y="2095500"/>
            <a:ext cx="7187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1EB0FB9-133A-44B6-ADD5-DA50AF15976C}"/>
              </a:ext>
            </a:extLst>
          </p:cNvPr>
          <p:cNvSpPr txBox="1"/>
          <p:nvPr/>
        </p:nvSpPr>
        <p:spPr>
          <a:xfrm>
            <a:off x="2757514" y="136713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检查是否越界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50B5DA-409D-4079-9043-8CEB6D20883B}"/>
              </a:ext>
            </a:extLst>
          </p:cNvPr>
          <p:cNvSpPr txBox="1"/>
          <p:nvPr/>
        </p:nvSpPr>
        <p:spPr>
          <a:xfrm>
            <a:off x="3273039" y="1679875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返回数组对应下标的元素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0105041-2567-4C7F-96D5-AC3588A32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28296"/>
            <a:ext cx="9515475" cy="1076325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C9AFD3E-78D9-4598-B4B4-B97C405BF299}"/>
              </a:ext>
            </a:extLst>
          </p:cNvPr>
          <p:cNvCxnSpPr/>
          <p:nvPr/>
        </p:nvCxnSpPr>
        <p:spPr>
          <a:xfrm>
            <a:off x="-1" y="3838931"/>
            <a:ext cx="7187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33EFF384-4736-41FC-9F27-8DCD9C3211F4}"/>
              </a:ext>
            </a:extLst>
          </p:cNvPr>
          <p:cNvCxnSpPr>
            <a:cxnSpLocks/>
          </p:cNvCxnSpPr>
          <p:nvPr/>
        </p:nvCxnSpPr>
        <p:spPr>
          <a:xfrm rot="5400000">
            <a:off x="654822" y="3474934"/>
            <a:ext cx="1399374" cy="13075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30F395D-C9DB-4343-BD47-8692B0F8DDE5}"/>
              </a:ext>
            </a:extLst>
          </p:cNvPr>
          <p:cNvSpPr txBox="1"/>
          <p:nvPr/>
        </p:nvSpPr>
        <p:spPr>
          <a:xfrm>
            <a:off x="2008263" y="4665753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size of the ArrayList</a:t>
            </a:r>
            <a:endParaRPr lang="zh-CN" altLang="en-US" sz="1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20C39DD1-76D6-4C29-96EA-E0DDF09F04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92382" y="4517215"/>
            <a:ext cx="55868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733A530-CEC0-4E38-B587-58FC46013A07}"/>
              </a:ext>
            </a:extLst>
          </p:cNvPr>
          <p:cNvSpPr txBox="1"/>
          <p:nvPr/>
        </p:nvSpPr>
        <p:spPr>
          <a:xfrm>
            <a:off x="3499573" y="427292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后面多次出现</a:t>
            </a:r>
          </a:p>
        </p:txBody>
      </p:sp>
    </p:spTree>
    <p:extLst>
      <p:ext uri="{BB962C8B-B14F-4D97-AF65-F5344CB8AC3E}">
        <p14:creationId xmlns:p14="http://schemas.microsoft.com/office/powerpoint/2010/main" val="135925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5FD3A7-E0DE-45ED-B23F-7D2AE4AD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047875"/>
            <a:ext cx="10953750" cy="27622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A1822D8-7AC6-4FF9-B4B6-FD4E92DBA59B}"/>
              </a:ext>
            </a:extLst>
          </p:cNvPr>
          <p:cNvSpPr txBox="1"/>
          <p:nvPr/>
        </p:nvSpPr>
        <p:spPr>
          <a:xfrm>
            <a:off x="4734370" y="3833414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太简单自己看，上面有英文注释</a:t>
            </a:r>
          </a:p>
        </p:txBody>
      </p:sp>
    </p:spTree>
    <p:extLst>
      <p:ext uri="{BB962C8B-B14F-4D97-AF65-F5344CB8AC3E}">
        <p14:creationId xmlns:p14="http://schemas.microsoft.com/office/powerpoint/2010/main" val="304572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84F6BA-6EBD-4714-AC32-0A50D9D8D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2219325"/>
            <a:ext cx="8639175" cy="24193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FCC526-9CFB-43C5-BCC7-89905DB1DB01}"/>
              </a:ext>
            </a:extLst>
          </p:cNvPr>
          <p:cNvSpPr txBox="1"/>
          <p:nvPr/>
        </p:nvSpPr>
        <p:spPr>
          <a:xfrm>
            <a:off x="4110527" y="422652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返回移除的元素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42454F-EF7D-4D60-968D-76F8790852D5}"/>
              </a:ext>
            </a:extLst>
          </p:cNvPr>
          <p:cNvSpPr txBox="1"/>
          <p:nvPr/>
        </p:nvSpPr>
        <p:spPr>
          <a:xfrm>
            <a:off x="7279592" y="392969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A13429-1332-435C-AC8E-CD6FCD45BD61}"/>
              </a:ext>
            </a:extLst>
          </p:cNvPr>
          <p:cNvSpPr txBox="1"/>
          <p:nvPr/>
        </p:nvSpPr>
        <p:spPr>
          <a:xfrm>
            <a:off x="5996299" y="3369178"/>
            <a:ext cx="40959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arraycopy</a:t>
            </a:r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实现将一个数组的指定个数元素复制到另一个数组中</a:t>
            </a:r>
          </a:p>
        </p:txBody>
      </p:sp>
    </p:spTree>
    <p:extLst>
      <p:ext uri="{BB962C8B-B14F-4D97-AF65-F5344CB8AC3E}">
        <p14:creationId xmlns:p14="http://schemas.microsoft.com/office/powerpoint/2010/main" val="337398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C7FB89-DFF9-49E9-9A5B-8E59CE866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957387"/>
            <a:ext cx="8210550" cy="29432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8CC0929-374E-4A0F-9F7F-57E08978EB7D}"/>
              </a:ext>
            </a:extLst>
          </p:cNvPr>
          <p:cNvSpPr txBox="1"/>
          <p:nvPr/>
        </p:nvSpPr>
        <p:spPr>
          <a:xfrm>
            <a:off x="6212793" y="4405982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返回包含所有元素的数组</a:t>
            </a:r>
          </a:p>
        </p:txBody>
      </p:sp>
    </p:spTree>
    <p:extLst>
      <p:ext uri="{BB962C8B-B14F-4D97-AF65-F5344CB8AC3E}">
        <p14:creationId xmlns:p14="http://schemas.microsoft.com/office/powerpoint/2010/main" val="215186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6A4DDE-495D-48C5-A93C-E4E4DDFC8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700212"/>
            <a:ext cx="79057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2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7B002C-03F4-45F1-9067-30C273ADE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05875" cy="2085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27D51F-A5BB-4A6E-B20E-E1F61964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5975"/>
            <a:ext cx="7886700" cy="1876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C78D13-B468-4860-9263-F54DAD21A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85975"/>
            <a:ext cx="10372725" cy="2152650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0B506F-0CB5-46C6-A8CD-8206C196CF13}"/>
              </a:ext>
            </a:extLst>
          </p:cNvPr>
          <p:cNvCxnSpPr/>
          <p:nvPr/>
        </p:nvCxnSpPr>
        <p:spPr>
          <a:xfrm>
            <a:off x="0" y="2085975"/>
            <a:ext cx="9699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329FC2BB-9DEB-4645-876F-850A06C2D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26029"/>
            <a:ext cx="8534400" cy="1047750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39312E1-53D7-4A32-8251-6A6911D7E003}"/>
              </a:ext>
            </a:extLst>
          </p:cNvPr>
          <p:cNvCxnSpPr/>
          <p:nvPr/>
        </p:nvCxnSpPr>
        <p:spPr>
          <a:xfrm>
            <a:off x="-23323" y="4238002"/>
            <a:ext cx="9699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358B801-B023-4DFB-B0B9-D85AA1FE023C}"/>
              </a:ext>
            </a:extLst>
          </p:cNvPr>
          <p:cNvSpPr txBox="1"/>
          <p:nvPr/>
        </p:nvSpPr>
        <p:spPr>
          <a:xfrm>
            <a:off x="2384278" y="155575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往链尾添加元素</a:t>
            </a: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DBEDE8A3-7AD5-457B-849F-47D4DF32C8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6384" y="1787695"/>
            <a:ext cx="646231" cy="239282"/>
          </a:xfrm>
          <a:prstGeom prst="curved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B70B3058-A668-4D74-B506-58B72A7D104A}"/>
              </a:ext>
            </a:extLst>
          </p:cNvPr>
          <p:cNvCxnSpPr>
            <a:cxnSpLocks/>
          </p:cNvCxnSpPr>
          <p:nvPr/>
        </p:nvCxnSpPr>
        <p:spPr>
          <a:xfrm rot="5400000">
            <a:off x="348748" y="2753717"/>
            <a:ext cx="2700133" cy="2064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514907F-0250-4F32-B3C9-485CDB1E7C62}"/>
              </a:ext>
            </a:extLst>
          </p:cNvPr>
          <p:cNvSpPr txBox="1"/>
          <p:nvPr/>
        </p:nvSpPr>
        <p:spPr>
          <a:xfrm>
            <a:off x="2647773" y="507985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链尾结点</a:t>
            </a:r>
          </a:p>
        </p:txBody>
      </p:sp>
    </p:spTree>
    <p:extLst>
      <p:ext uri="{BB962C8B-B14F-4D97-AF65-F5344CB8AC3E}">
        <p14:creationId xmlns:p14="http://schemas.microsoft.com/office/powerpoint/2010/main" val="212541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0D39F0-22EA-4710-91D9-3D330EE44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29575" cy="29731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AB9F93-185D-45F6-BC90-4B2F4981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3179"/>
            <a:ext cx="6553200" cy="3884821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36A8F82-BDD8-4234-A643-7B521D21DACF}"/>
              </a:ext>
            </a:extLst>
          </p:cNvPr>
          <p:cNvCxnSpPr/>
          <p:nvPr/>
        </p:nvCxnSpPr>
        <p:spPr>
          <a:xfrm>
            <a:off x="0" y="2973179"/>
            <a:ext cx="8029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3124716-107A-4739-9EC6-802006CAC901}"/>
              </a:ext>
            </a:extLst>
          </p:cNvPr>
          <p:cNvSpPr txBox="1"/>
          <p:nvPr/>
        </p:nvSpPr>
        <p:spPr>
          <a:xfrm>
            <a:off x="4014787" y="10941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链表遍历</a:t>
            </a: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E3124716-107A-4739-9EC6-802006CAC901}"/>
              </a:ext>
            </a:extLst>
          </p:cNvPr>
          <p:cNvSpPr txBox="1"/>
          <p:nvPr/>
        </p:nvSpPr>
        <p:spPr>
          <a:xfrm>
            <a:off x="3640325" y="419815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移除元素</a:t>
            </a:r>
          </a:p>
        </p:txBody>
      </p:sp>
    </p:spTree>
    <p:extLst>
      <p:ext uri="{BB962C8B-B14F-4D97-AF65-F5344CB8AC3E}">
        <p14:creationId xmlns:p14="http://schemas.microsoft.com/office/powerpoint/2010/main" val="377110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6BB44A07-1C93-4413-BA06-833F26C76E70}"/>
              </a:ext>
            </a:extLst>
          </p:cNvPr>
          <p:cNvGrpSpPr/>
          <p:nvPr/>
        </p:nvGrpSpPr>
        <p:grpSpPr>
          <a:xfrm>
            <a:off x="3083184" y="3157230"/>
            <a:ext cx="5371071" cy="363076"/>
            <a:chOff x="3100275" y="3729798"/>
            <a:chExt cx="5371071" cy="363076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572A3F70-E98C-49DA-9FA0-CAE7DD1142D7}"/>
                </a:ext>
              </a:extLst>
            </p:cNvPr>
            <p:cNvCxnSpPr>
              <a:cxnSpLocks/>
            </p:cNvCxnSpPr>
            <p:nvPr/>
          </p:nvCxnSpPr>
          <p:spPr>
            <a:xfrm>
              <a:off x="4608925" y="3835555"/>
              <a:ext cx="6420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69AC315D-B46F-469C-B892-583D72458023}"/>
                </a:ext>
              </a:extLst>
            </p:cNvPr>
            <p:cNvCxnSpPr>
              <a:cxnSpLocks/>
            </p:cNvCxnSpPr>
            <p:nvPr/>
          </p:nvCxnSpPr>
          <p:spPr>
            <a:xfrm>
              <a:off x="6271188" y="3835555"/>
              <a:ext cx="6420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BAEDC93-3623-4410-97BA-A23DB304B7B0}"/>
                </a:ext>
              </a:extLst>
            </p:cNvPr>
            <p:cNvGrpSpPr/>
            <p:nvPr/>
          </p:nvGrpSpPr>
          <p:grpSpPr>
            <a:xfrm>
              <a:off x="6882324" y="3736148"/>
              <a:ext cx="1051128" cy="350376"/>
              <a:chOff x="6882324" y="3736148"/>
              <a:chExt cx="1051128" cy="35037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BC04F8C-3AF3-4A6F-95EA-A4F7B1F42511}"/>
                  </a:ext>
                </a:extLst>
              </p:cNvPr>
              <p:cNvSpPr/>
              <p:nvPr/>
            </p:nvSpPr>
            <p:spPr>
              <a:xfrm>
                <a:off x="6882324" y="3736148"/>
                <a:ext cx="350376" cy="3503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FC88882-60CB-431E-B3F0-2819D979B3E3}"/>
                  </a:ext>
                </a:extLst>
              </p:cNvPr>
              <p:cNvSpPr/>
              <p:nvPr/>
            </p:nvSpPr>
            <p:spPr>
              <a:xfrm>
                <a:off x="7232700" y="3736148"/>
                <a:ext cx="350376" cy="3503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a3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BCE60F5-F4D0-40C7-BB65-D6698866557A}"/>
                  </a:ext>
                </a:extLst>
              </p:cNvPr>
              <p:cNvSpPr/>
              <p:nvPr/>
            </p:nvSpPr>
            <p:spPr>
              <a:xfrm>
                <a:off x="7583076" y="3736148"/>
                <a:ext cx="350376" cy="3503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581D5BF-D879-4CCF-9E37-11FFFB0C8A07}"/>
                </a:ext>
              </a:extLst>
            </p:cNvPr>
            <p:cNvGrpSpPr/>
            <p:nvPr/>
          </p:nvGrpSpPr>
          <p:grpSpPr>
            <a:xfrm>
              <a:off x="5220060" y="3736148"/>
              <a:ext cx="1051128" cy="350376"/>
              <a:chOff x="5367522" y="3736148"/>
              <a:chExt cx="1051128" cy="35037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8D5915BD-91E6-472B-833D-9796B08877A9}"/>
                  </a:ext>
                </a:extLst>
              </p:cNvPr>
              <p:cNvGrpSpPr/>
              <p:nvPr/>
            </p:nvGrpSpPr>
            <p:grpSpPr>
              <a:xfrm>
                <a:off x="5717898" y="3736148"/>
                <a:ext cx="700752" cy="350376"/>
                <a:chOff x="3418034" y="2529051"/>
                <a:chExt cx="700752" cy="350376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BFFFEC85-D557-4170-BF31-B740CE09FB34}"/>
                    </a:ext>
                  </a:extLst>
                </p:cNvPr>
                <p:cNvSpPr/>
                <p:nvPr/>
              </p:nvSpPr>
              <p:spPr>
                <a:xfrm>
                  <a:off x="3418034" y="2529051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a2</a:t>
                  </a:r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BF8CF49E-6AF2-4913-8FBC-6E8A9AE1A2B9}"/>
                    </a:ext>
                  </a:extLst>
                </p:cNvPr>
                <p:cNvSpPr/>
                <p:nvPr/>
              </p:nvSpPr>
              <p:spPr>
                <a:xfrm>
                  <a:off x="3768410" y="2529051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2EF7B41-8F89-4F11-B181-3709FDF3CCA1}"/>
                  </a:ext>
                </a:extLst>
              </p:cNvPr>
              <p:cNvSpPr/>
              <p:nvPr/>
            </p:nvSpPr>
            <p:spPr>
              <a:xfrm>
                <a:off x="5367522" y="3736148"/>
                <a:ext cx="350376" cy="3503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78A537C-F7D6-4B5A-8B4C-0483A9F042D7}"/>
                </a:ext>
              </a:extLst>
            </p:cNvPr>
            <p:cNvGrpSpPr/>
            <p:nvPr/>
          </p:nvGrpSpPr>
          <p:grpSpPr>
            <a:xfrm>
              <a:off x="3557797" y="3736148"/>
              <a:ext cx="1051128" cy="350376"/>
              <a:chOff x="2755636" y="3385772"/>
              <a:chExt cx="1051128" cy="350376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59919AE-8725-4BF5-BB89-1D943F8961DE}"/>
                  </a:ext>
                </a:extLst>
              </p:cNvPr>
              <p:cNvGrpSpPr/>
              <p:nvPr/>
            </p:nvGrpSpPr>
            <p:grpSpPr>
              <a:xfrm>
                <a:off x="2755636" y="3385772"/>
                <a:ext cx="700752" cy="350376"/>
                <a:chOff x="3418034" y="2529051"/>
                <a:chExt cx="700752" cy="35037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618668CF-BA58-4F28-B80E-9AC08678F381}"/>
                    </a:ext>
                  </a:extLst>
                </p:cNvPr>
                <p:cNvSpPr/>
                <p:nvPr/>
              </p:nvSpPr>
              <p:spPr>
                <a:xfrm>
                  <a:off x="3418034" y="2529051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D84AF5A-766E-4625-86D7-00CB2B641ABE}"/>
                    </a:ext>
                  </a:extLst>
                </p:cNvPr>
                <p:cNvSpPr/>
                <p:nvPr/>
              </p:nvSpPr>
              <p:spPr>
                <a:xfrm>
                  <a:off x="3768410" y="2529051"/>
                  <a:ext cx="350376" cy="3503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a1</a:t>
                  </a:r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0561139-EE02-4B7E-9E72-9A5747BB11D7}"/>
                  </a:ext>
                </a:extLst>
              </p:cNvPr>
              <p:cNvSpPr/>
              <p:nvPr/>
            </p:nvSpPr>
            <p:spPr>
              <a:xfrm>
                <a:off x="3456388" y="3385772"/>
                <a:ext cx="350376" cy="3503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B260046-0D22-4445-BAEC-FBE8329DFB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4112" y="3987956"/>
              <a:ext cx="632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9C96DD9-48BC-4FFF-8BF7-49D060BD1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9614" y="3992148"/>
              <a:ext cx="632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565BBB1-1D35-44F7-B15C-DAE9043B1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0275" y="3987956"/>
              <a:ext cx="632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AC4C7C8-5F96-44A8-A7C4-A4F2BEB5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829265" y="3865676"/>
              <a:ext cx="6420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C2C475C-4E64-4B64-99CE-86AC5B7174F3}"/>
                </a:ext>
              </a:extLst>
            </p:cNvPr>
            <p:cNvGrpSpPr/>
            <p:nvPr/>
          </p:nvGrpSpPr>
          <p:grpSpPr>
            <a:xfrm>
              <a:off x="4855114" y="3785415"/>
              <a:ext cx="152400" cy="103974"/>
              <a:chOff x="1256231" y="511323"/>
              <a:chExt cx="152400" cy="103974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B265FEA5-EEF4-4E55-ADF7-BB346A9FFFB7}"/>
                  </a:ext>
                </a:extLst>
              </p:cNvPr>
              <p:cNvCxnSpPr/>
              <p:nvPr/>
            </p:nvCxnSpPr>
            <p:spPr>
              <a:xfrm>
                <a:off x="1290415" y="512748"/>
                <a:ext cx="102549" cy="10254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314A5290-6C62-4DFC-A31E-7396229EF3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6231" y="511323"/>
                <a:ext cx="152400" cy="8688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ECD1FDE-9F7D-4E14-94FD-A71689533292}"/>
                </a:ext>
              </a:extLst>
            </p:cNvPr>
            <p:cNvGrpSpPr/>
            <p:nvPr/>
          </p:nvGrpSpPr>
          <p:grpSpPr>
            <a:xfrm>
              <a:off x="6523790" y="3935969"/>
              <a:ext cx="152400" cy="103974"/>
              <a:chOff x="1256231" y="511323"/>
              <a:chExt cx="152400" cy="10397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6AB3C0B3-C168-4C16-91A1-4AB6DC2F3905}"/>
                  </a:ext>
                </a:extLst>
              </p:cNvPr>
              <p:cNvCxnSpPr/>
              <p:nvPr/>
            </p:nvCxnSpPr>
            <p:spPr>
              <a:xfrm>
                <a:off x="1290415" y="512748"/>
                <a:ext cx="102549" cy="10254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3F7EF8CD-18D1-49A5-8C58-06090BF4EC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6231" y="511323"/>
                <a:ext cx="152400" cy="8688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0" name="连接符: 曲线 29">
              <a:extLst>
                <a:ext uri="{FF2B5EF4-FFF2-40B4-BE49-F238E27FC236}">
                  <a16:creationId xmlns:a16="http://schemas.microsoft.com/office/drawing/2014/main" id="{FB5AAF35-3D1C-4E5A-91C4-29C2122A69D3}"/>
                </a:ext>
              </a:extLst>
            </p:cNvPr>
            <p:cNvCxnSpPr>
              <a:cxnSpLocks/>
              <a:stCxn id="17" idx="2"/>
              <a:endCxn id="7" idx="2"/>
            </p:cNvCxnSpPr>
            <p:nvPr/>
          </p:nvCxnSpPr>
          <p:spPr>
            <a:xfrm rot="16200000" flipH="1">
              <a:off x="5745624" y="2774636"/>
              <a:ext cx="12700" cy="262377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3E05D494-6DFF-4060-B771-CF58424FC04C}"/>
                </a:ext>
              </a:extLst>
            </p:cNvPr>
            <p:cNvCxnSpPr>
              <a:cxnSpLocks/>
              <a:stCxn id="7" idx="0"/>
              <a:endCxn id="17" idx="0"/>
            </p:cNvCxnSpPr>
            <p:nvPr/>
          </p:nvCxnSpPr>
          <p:spPr>
            <a:xfrm rot="16200000" flipV="1">
              <a:off x="5745625" y="2424260"/>
              <a:ext cx="12700" cy="262377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540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328</Words>
  <Application>Microsoft Office PowerPoint</Application>
  <PresentationFormat>宽屏</PresentationFormat>
  <Paragraphs>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Howl</dc:creator>
  <cp:lastModifiedBy>Howl</cp:lastModifiedBy>
  <cp:revision>123</cp:revision>
  <dcterms:created xsi:type="dcterms:W3CDTF">2019-12-06T12:59:34Z</dcterms:created>
  <dcterms:modified xsi:type="dcterms:W3CDTF">2020-01-16T15:59:27Z</dcterms:modified>
</cp:coreProperties>
</file>