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E6772-2605-4708-8F47-0E90081D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9B772-F96F-4987-AAEE-23C2B54B3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C02CB-9E8A-44AA-A030-98D43C5F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62A6E-DD1A-4F55-ACA7-991B1F2F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9B48D-6B0D-4BF5-A659-5EB88862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4254-7492-4216-BEBC-2259019F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D7558-1244-4E39-BF2F-EE18F4FE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D89A2-354E-49DD-85A9-74551FF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B9E83-D136-41CE-B283-D4ED64AF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501DF-4282-48FE-A610-B21C371F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FD463-25B3-44B5-B7DB-189991DBC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5258B-A041-4BDC-B1E9-AD6A4E04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B43BD-47A0-4654-8BE3-CA5977B4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E5F1E-1F37-48CB-80ED-0E992F1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90376-8ED8-4C49-9F30-C47C1E76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ECB2C-7C1F-4CC5-8ECB-8056087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9BF06-A27D-46FF-AC56-CF5703B3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C12C3-7058-4EFA-9247-775E61CA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43C48-9B79-4C44-A1EB-D6D181D3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13F9-84C8-4C50-B3BA-73EA38BA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1EBC4-D365-4A01-83F8-D56ED576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C1413-8EC7-4653-A885-EA566C3D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2E444-2D62-473F-828C-7322BADB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CCF21-4AF6-4692-93A1-53E16D2F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80ED5-5B0C-47ED-B950-9C8EF37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0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DD1F7-F44A-4B55-BF9D-D8BEFC0E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EFF9C-AE04-478B-ABB7-E4E7300E3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DDE4A-B654-4340-B1C1-B0E167E0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0B512-386D-4AD7-8800-A7D512F9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D2F24-371C-4BE3-B568-4953065D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57443-99EC-44EE-ACCE-248351B9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9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6D55-185A-4330-99F8-F4136E29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57C9D-AAE7-40E1-8F60-CDD0D1BA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1263A-91D1-430D-B22C-63CA58B01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FACB9-ED32-4A94-B4B6-35765BE7D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E5541C-A986-4EDA-9325-DE8899BD0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C6378D-3D47-4DAD-A441-7DAFF2B7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5980AE-8DD0-4ADF-A74B-8E6AF34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853243-941D-40BE-9A51-BF0A71F9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A88A2-562E-47F6-BB10-1A90B038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4166CD-CEC2-4448-9C70-269B4AE9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F9D568-E6D2-4B4D-9027-A003DCA7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2F05B-0106-4A06-AE04-1CFB08DB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1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E4712-5CEB-4053-A3B0-C4E8627F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F8D00-6207-43F9-AB94-C88F9476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783E4-3E97-413A-81F2-B6AAD825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9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A59F-64C8-4F7A-867D-30BE0A14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FDC39-8FF9-40E6-BD7F-6958CD05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35662-70B5-4CAB-A7FC-32138EBF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39E53-FFF8-473E-8430-28BDCE7C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AE932-AB27-433D-A56C-6D5B80D7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6F574-9A92-4BEB-867A-8391F9F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8657-D2D7-44AD-853F-3C644AB9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E1C0B-D667-4E34-8EB3-15D22D1D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F4A83-22F6-4E3C-8DE4-AC38DDF9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EA4FC-8125-423A-82B8-8320E9DD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924CA-2459-4D6E-B919-21776E34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EE9A5-5A7F-446C-B2F7-6BE1FA1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D2723-9468-4F4E-AAF9-FF0BF1C4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619F2-9943-4F88-8345-49960B2D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9D8D5-FDF0-4F46-974D-BD90BC47B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19BB-6643-4FD8-B857-42F4F026831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15C40-3A2B-47A0-A486-774BEE7B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7C79C-0B7E-4275-8ABF-0D9851259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7A3B-95A2-4944-AC7F-0F02D3053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1EE2BD-AA4C-40C2-84D5-5835AECE9494}"/>
              </a:ext>
            </a:extLst>
          </p:cNvPr>
          <p:cNvGrpSpPr/>
          <p:nvPr/>
        </p:nvGrpSpPr>
        <p:grpSpPr>
          <a:xfrm>
            <a:off x="3412621" y="801879"/>
            <a:ext cx="4449501" cy="1506870"/>
            <a:chOff x="2395671" y="2553767"/>
            <a:chExt cx="4449501" cy="150687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D56EB3F-08C4-4055-9BC4-333CE4B88CD5}"/>
                </a:ext>
              </a:extLst>
            </p:cNvPr>
            <p:cNvGrpSpPr/>
            <p:nvPr/>
          </p:nvGrpSpPr>
          <p:grpSpPr>
            <a:xfrm>
              <a:off x="2656318" y="2553767"/>
              <a:ext cx="3842780" cy="388835"/>
              <a:chOff x="2656318" y="2553767"/>
              <a:chExt cx="3842780" cy="3888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34BAA1-2582-4874-A93D-C768B2AE7651}"/>
                  </a:ext>
                </a:extLst>
              </p:cNvPr>
              <p:cNvSpPr/>
              <p:nvPr/>
            </p:nvSpPr>
            <p:spPr>
              <a:xfrm>
                <a:off x="3039456" y="255376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0C2D9DE-E14B-460A-B660-C3A6215711BB}"/>
                  </a:ext>
                </a:extLst>
              </p:cNvPr>
              <p:cNvSpPr/>
              <p:nvPr/>
            </p:nvSpPr>
            <p:spPr>
              <a:xfrm>
                <a:off x="2656318" y="255376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C52E985-887E-432C-B3FC-AF56D9124524}"/>
                  </a:ext>
                </a:extLst>
              </p:cNvPr>
              <p:cNvSpPr/>
              <p:nvPr/>
            </p:nvSpPr>
            <p:spPr>
              <a:xfrm>
                <a:off x="3425440" y="255376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ED29E2-B2D5-4F57-A59D-D63BFAF56CAA}"/>
                  </a:ext>
                </a:extLst>
              </p:cNvPr>
              <p:cNvSpPr/>
              <p:nvPr/>
            </p:nvSpPr>
            <p:spPr>
              <a:xfrm>
                <a:off x="4579131" y="255803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B60C1C-D712-407F-9213-C6FEBB579A2F}"/>
                  </a:ext>
                </a:extLst>
              </p:cNvPr>
              <p:cNvSpPr/>
              <p:nvPr/>
            </p:nvSpPr>
            <p:spPr>
              <a:xfrm>
                <a:off x="4197416" y="2556614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4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2E0AE5-A8B8-4EFB-BFC7-F6E273ED89EE}"/>
                  </a:ext>
                </a:extLst>
              </p:cNvPr>
              <p:cNvSpPr/>
              <p:nvPr/>
            </p:nvSpPr>
            <p:spPr>
              <a:xfrm>
                <a:off x="3807155" y="2553767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3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98D8397-8047-4305-99C5-7CA61626080F}"/>
                  </a:ext>
                </a:extLst>
              </p:cNvPr>
              <p:cNvSpPr/>
              <p:nvPr/>
            </p:nvSpPr>
            <p:spPr>
              <a:xfrm>
                <a:off x="4962269" y="2553767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6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88F9F53-608C-4145-9FD3-9F0199DA9DA2}"/>
                  </a:ext>
                </a:extLst>
              </p:cNvPr>
              <p:cNvSpPr/>
              <p:nvPr/>
            </p:nvSpPr>
            <p:spPr>
              <a:xfrm>
                <a:off x="5351107" y="255803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7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376D6A-092C-47CA-8CC5-2742608BFA3A}"/>
                  </a:ext>
                </a:extLst>
              </p:cNvPr>
              <p:cNvSpPr/>
              <p:nvPr/>
            </p:nvSpPr>
            <p:spPr>
              <a:xfrm>
                <a:off x="5734245" y="2558041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8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A12709-B04D-4A5D-A1A6-797A21849674}"/>
                  </a:ext>
                </a:extLst>
              </p:cNvPr>
              <p:cNvSpPr/>
              <p:nvPr/>
            </p:nvSpPr>
            <p:spPr>
              <a:xfrm>
                <a:off x="6114537" y="2553767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9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6A2A977-E20F-4838-89B8-AAF64FC206E6}"/>
                </a:ext>
              </a:extLst>
            </p:cNvPr>
            <p:cNvGrpSpPr/>
            <p:nvPr/>
          </p:nvGrpSpPr>
          <p:grpSpPr>
            <a:xfrm>
              <a:off x="2395671" y="2938329"/>
              <a:ext cx="905854" cy="829225"/>
              <a:chOff x="2395671" y="2938329"/>
              <a:chExt cx="905854" cy="829225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F5452F-433B-483B-8D8F-2785F22D985A}"/>
                  </a:ext>
                </a:extLst>
              </p:cNvPr>
              <p:cNvSpPr txBox="1"/>
              <p:nvPr/>
            </p:nvSpPr>
            <p:spPr>
              <a:xfrm>
                <a:off x="2395671" y="3429000"/>
                <a:ext cx="905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/>
                  <a:t>position</a:t>
                </a:r>
                <a:endParaRPr lang="zh-CN" altLang="en-US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DFB3D748-B97C-4FCE-BA08-B90B8614197E}"/>
                  </a:ext>
                </a:extLst>
              </p:cNvPr>
              <p:cNvCxnSpPr>
                <a:stCxn id="15" idx="0"/>
                <a:endCxn id="5" idx="2"/>
              </p:cNvCxnSpPr>
              <p:nvPr/>
            </p:nvCxnSpPr>
            <p:spPr>
              <a:xfrm flipV="1">
                <a:off x="2848598" y="2938329"/>
                <a:ext cx="1" cy="49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E7B45BB-9576-4550-B184-1067A25EFA2E}"/>
                </a:ext>
              </a:extLst>
            </p:cNvPr>
            <p:cNvGrpSpPr/>
            <p:nvPr/>
          </p:nvGrpSpPr>
          <p:grpSpPr>
            <a:xfrm>
              <a:off x="5813273" y="2938328"/>
              <a:ext cx="1031899" cy="1122309"/>
              <a:chOff x="2395671" y="2938330"/>
              <a:chExt cx="905854" cy="1086683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419168B-A8D5-4F6D-8CAE-E7B67EA2B8A1}"/>
                  </a:ext>
                </a:extLst>
              </p:cNvPr>
              <p:cNvSpPr txBox="1"/>
              <p:nvPr/>
            </p:nvSpPr>
            <p:spPr>
              <a:xfrm>
                <a:off x="2395671" y="3429000"/>
                <a:ext cx="905854" cy="59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/>
                  <a:t>limit</a:t>
                </a:r>
              </a:p>
              <a:p>
                <a:pPr algn="ctr"/>
                <a:r>
                  <a:rPr lang="en-US" altLang="zh-CN"/>
                  <a:t>capacity</a:t>
                </a:r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7DD4A3-8FB3-44EA-80D4-AA0921F8A3A9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 flipV="1">
                <a:off x="2848598" y="2938330"/>
                <a:ext cx="0" cy="490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2C9B4A6F-3542-4522-A18C-1F75275B631E}"/>
              </a:ext>
            </a:extLst>
          </p:cNvPr>
          <p:cNvSpPr txBox="1"/>
          <p:nvPr/>
        </p:nvSpPr>
        <p:spPr>
          <a:xfrm>
            <a:off x="2853849" y="8772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初始化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6A28E30-3420-4D62-BA5A-E7974B2579F8}"/>
              </a:ext>
            </a:extLst>
          </p:cNvPr>
          <p:cNvGrpSpPr/>
          <p:nvPr/>
        </p:nvGrpSpPr>
        <p:grpSpPr>
          <a:xfrm>
            <a:off x="2852620" y="2455952"/>
            <a:ext cx="5058163" cy="1506870"/>
            <a:chOff x="2803959" y="2506337"/>
            <a:chExt cx="5058163" cy="150687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D503A57-A049-4FAF-A1E6-2EC485876FFC}"/>
                </a:ext>
              </a:extLst>
            </p:cNvPr>
            <p:cNvGrpSpPr/>
            <p:nvPr/>
          </p:nvGrpSpPr>
          <p:grpSpPr>
            <a:xfrm>
              <a:off x="3673268" y="2506337"/>
              <a:ext cx="3842780" cy="388835"/>
              <a:chOff x="2656318" y="2553767"/>
              <a:chExt cx="3842780" cy="38883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DA483FC-6EAF-42A1-AA2F-1A232BCCBCEA}"/>
                  </a:ext>
                </a:extLst>
              </p:cNvPr>
              <p:cNvSpPr/>
              <p:nvPr/>
            </p:nvSpPr>
            <p:spPr>
              <a:xfrm>
                <a:off x="3039456" y="255376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073E5C1-C878-41B8-98B1-9432B5B94ADF}"/>
                  </a:ext>
                </a:extLst>
              </p:cNvPr>
              <p:cNvSpPr/>
              <p:nvPr/>
            </p:nvSpPr>
            <p:spPr>
              <a:xfrm>
                <a:off x="2656318" y="255376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CFBF1A1-7BE3-4940-B631-B9175AA081C1}"/>
                  </a:ext>
                </a:extLst>
              </p:cNvPr>
              <p:cNvSpPr/>
              <p:nvPr/>
            </p:nvSpPr>
            <p:spPr>
              <a:xfrm>
                <a:off x="3425440" y="255376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C6AB57F-B8DD-45E2-98FC-EACB982068AE}"/>
                  </a:ext>
                </a:extLst>
              </p:cNvPr>
              <p:cNvSpPr/>
              <p:nvPr/>
            </p:nvSpPr>
            <p:spPr>
              <a:xfrm>
                <a:off x="4579131" y="255803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2003E36-097F-4DC4-A1E8-EC50F54A5C66}"/>
                  </a:ext>
                </a:extLst>
              </p:cNvPr>
              <p:cNvSpPr/>
              <p:nvPr/>
            </p:nvSpPr>
            <p:spPr>
              <a:xfrm>
                <a:off x="4197416" y="2556614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4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5530722-A69A-4538-B07E-62FD01F74B42}"/>
                  </a:ext>
                </a:extLst>
              </p:cNvPr>
              <p:cNvSpPr/>
              <p:nvPr/>
            </p:nvSpPr>
            <p:spPr>
              <a:xfrm>
                <a:off x="3807155" y="2553767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3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6AFFC6B-9E77-478D-B8BC-74F7CC3FA2C3}"/>
                  </a:ext>
                </a:extLst>
              </p:cNvPr>
              <p:cNvSpPr/>
              <p:nvPr/>
            </p:nvSpPr>
            <p:spPr>
              <a:xfrm>
                <a:off x="4962269" y="2553767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6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607BDB7-0102-4B10-91EE-5024235A6AB8}"/>
                  </a:ext>
                </a:extLst>
              </p:cNvPr>
              <p:cNvSpPr/>
              <p:nvPr/>
            </p:nvSpPr>
            <p:spPr>
              <a:xfrm>
                <a:off x="5351107" y="2558038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7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6381F30-790E-4023-9102-96AFA4F5827B}"/>
                  </a:ext>
                </a:extLst>
              </p:cNvPr>
              <p:cNvSpPr/>
              <p:nvPr/>
            </p:nvSpPr>
            <p:spPr>
              <a:xfrm>
                <a:off x="5734245" y="2558041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8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F259B07-948D-4BED-AA0E-FF12236A2BFD}"/>
                  </a:ext>
                </a:extLst>
              </p:cNvPr>
              <p:cNvSpPr/>
              <p:nvPr/>
            </p:nvSpPr>
            <p:spPr>
              <a:xfrm>
                <a:off x="6114537" y="2553767"/>
                <a:ext cx="384561" cy="3845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9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D9EEA3A-D45D-48FE-B8D5-98AF19AB3693}"/>
                </a:ext>
              </a:extLst>
            </p:cNvPr>
            <p:cNvGrpSpPr/>
            <p:nvPr/>
          </p:nvGrpSpPr>
          <p:grpSpPr>
            <a:xfrm>
              <a:off x="4953719" y="2898016"/>
              <a:ext cx="905854" cy="829225"/>
              <a:chOff x="2395671" y="2938329"/>
              <a:chExt cx="905854" cy="829225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8D66FD-893A-4ABD-9EB4-980E6EE1F35E}"/>
                  </a:ext>
                </a:extLst>
              </p:cNvPr>
              <p:cNvSpPr txBox="1"/>
              <p:nvPr/>
            </p:nvSpPr>
            <p:spPr>
              <a:xfrm>
                <a:off x="2395671" y="3429000"/>
                <a:ext cx="905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/>
                  <a:t>position</a:t>
                </a:r>
                <a:endParaRPr lang="zh-CN" altLang="en-US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C9B1C7D-4B31-4A12-B158-44C856ADDD8A}"/>
                  </a:ext>
                </a:extLst>
              </p:cNvPr>
              <p:cNvCxnSpPr>
                <a:stCxn id="30" idx="0"/>
                <a:endCxn id="33" idx="2"/>
              </p:cNvCxnSpPr>
              <p:nvPr/>
            </p:nvCxnSpPr>
            <p:spPr>
              <a:xfrm flipV="1">
                <a:off x="2848598" y="2938329"/>
                <a:ext cx="1" cy="490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90EB085-0608-43F9-B7B0-D206A8FB4F94}"/>
                </a:ext>
              </a:extLst>
            </p:cNvPr>
            <p:cNvGrpSpPr/>
            <p:nvPr/>
          </p:nvGrpSpPr>
          <p:grpSpPr>
            <a:xfrm>
              <a:off x="6830223" y="2890898"/>
              <a:ext cx="1031899" cy="1122309"/>
              <a:chOff x="2395671" y="2938330"/>
              <a:chExt cx="905854" cy="108668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C2095F2-CFE1-422D-99B7-0EEE91C3DB91}"/>
                  </a:ext>
                </a:extLst>
              </p:cNvPr>
              <p:cNvSpPr txBox="1"/>
              <p:nvPr/>
            </p:nvSpPr>
            <p:spPr>
              <a:xfrm>
                <a:off x="2395671" y="3429000"/>
                <a:ext cx="905854" cy="59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/>
                  <a:t>limit</a:t>
                </a:r>
              </a:p>
              <a:p>
                <a:pPr algn="ctr"/>
                <a:r>
                  <a:rPr lang="en-US" altLang="zh-CN"/>
                  <a:t>capacity</a:t>
                </a:r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0DCA41C-DB9A-4B6A-9E14-AEC59F5237E8}"/>
                  </a:ext>
                </a:extLst>
              </p:cNvPr>
              <p:cNvCxnSpPr>
                <a:stCxn id="28" idx="0"/>
              </p:cNvCxnSpPr>
              <p:nvPr/>
            </p:nvCxnSpPr>
            <p:spPr>
              <a:xfrm flipV="1">
                <a:off x="2848598" y="2938330"/>
                <a:ext cx="0" cy="490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B7F9C02-D10B-4D7F-9B31-433893397BCD}"/>
                </a:ext>
              </a:extLst>
            </p:cNvPr>
            <p:cNvSpPr txBox="1"/>
            <p:nvPr/>
          </p:nvSpPr>
          <p:spPr>
            <a:xfrm>
              <a:off x="2803959" y="258312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写模式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EECC13-99D3-4C35-8D55-A0834518B8AD}"/>
              </a:ext>
            </a:extLst>
          </p:cNvPr>
          <p:cNvGrpSpPr/>
          <p:nvPr/>
        </p:nvGrpSpPr>
        <p:grpSpPr>
          <a:xfrm>
            <a:off x="3721929" y="4011857"/>
            <a:ext cx="3842780" cy="388835"/>
            <a:chOff x="2656318" y="2553767"/>
            <a:chExt cx="3842780" cy="388835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38B5AAF-D1AA-4A3D-9527-F0BE0DD2F159}"/>
                </a:ext>
              </a:extLst>
            </p:cNvPr>
            <p:cNvSpPr/>
            <p:nvPr/>
          </p:nvSpPr>
          <p:spPr>
            <a:xfrm>
              <a:off x="3039456" y="2553768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EE5DD07-E43B-4AE4-9637-CD64ACD28BD2}"/>
                </a:ext>
              </a:extLst>
            </p:cNvPr>
            <p:cNvSpPr/>
            <p:nvPr/>
          </p:nvSpPr>
          <p:spPr>
            <a:xfrm>
              <a:off x="2656318" y="2553768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7427798-3031-43E3-95F0-6D385466ED35}"/>
                </a:ext>
              </a:extLst>
            </p:cNvPr>
            <p:cNvSpPr/>
            <p:nvPr/>
          </p:nvSpPr>
          <p:spPr>
            <a:xfrm>
              <a:off x="3425440" y="2553768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B910626-781D-44B0-8FD5-AA605C1890B2}"/>
                </a:ext>
              </a:extLst>
            </p:cNvPr>
            <p:cNvSpPr/>
            <p:nvPr/>
          </p:nvSpPr>
          <p:spPr>
            <a:xfrm>
              <a:off x="4579131" y="2558038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934C16A-071F-4E75-883F-3EC911B28C67}"/>
                </a:ext>
              </a:extLst>
            </p:cNvPr>
            <p:cNvSpPr/>
            <p:nvPr/>
          </p:nvSpPr>
          <p:spPr>
            <a:xfrm>
              <a:off x="4197416" y="2556614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08000DF-EF48-49BC-A8E2-A3EB0E332F4F}"/>
                </a:ext>
              </a:extLst>
            </p:cNvPr>
            <p:cNvSpPr/>
            <p:nvPr/>
          </p:nvSpPr>
          <p:spPr>
            <a:xfrm>
              <a:off x="3807155" y="2553767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D5FDCD-D292-409F-BFC6-443585E95A38}"/>
                </a:ext>
              </a:extLst>
            </p:cNvPr>
            <p:cNvSpPr/>
            <p:nvPr/>
          </p:nvSpPr>
          <p:spPr>
            <a:xfrm>
              <a:off x="4962269" y="2553767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EB9944E-645D-428C-A93D-FB9C28B534A5}"/>
                </a:ext>
              </a:extLst>
            </p:cNvPr>
            <p:cNvSpPr/>
            <p:nvPr/>
          </p:nvSpPr>
          <p:spPr>
            <a:xfrm>
              <a:off x="5351107" y="2558038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27520BC-F9B4-488F-A1B2-D2E527EE11C2}"/>
                </a:ext>
              </a:extLst>
            </p:cNvPr>
            <p:cNvSpPr/>
            <p:nvPr/>
          </p:nvSpPr>
          <p:spPr>
            <a:xfrm>
              <a:off x="5734245" y="2558041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C72D4DB-85D9-4F04-A173-D9AA7ACE1B29}"/>
                </a:ext>
              </a:extLst>
            </p:cNvPr>
            <p:cNvSpPr/>
            <p:nvPr/>
          </p:nvSpPr>
          <p:spPr>
            <a:xfrm>
              <a:off x="6114537" y="2553767"/>
              <a:ext cx="384561" cy="384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9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228C3C2-961E-47D4-A691-EB4489F0780B}"/>
              </a:ext>
            </a:extLst>
          </p:cNvPr>
          <p:cNvGrpSpPr/>
          <p:nvPr/>
        </p:nvGrpSpPr>
        <p:grpSpPr>
          <a:xfrm>
            <a:off x="3461282" y="4396419"/>
            <a:ext cx="905854" cy="829225"/>
            <a:chOff x="2395671" y="2938329"/>
            <a:chExt cx="905854" cy="829225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6C8108F-2A9E-43BB-8A2B-3EB34DD83095}"/>
                </a:ext>
              </a:extLst>
            </p:cNvPr>
            <p:cNvSpPr txBox="1"/>
            <p:nvPr/>
          </p:nvSpPr>
          <p:spPr>
            <a:xfrm>
              <a:off x="2395671" y="3429000"/>
              <a:ext cx="905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position</a:t>
              </a:r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62CCF19-D348-4C30-BA4D-76A83D888C73}"/>
                </a:ext>
              </a:extLst>
            </p:cNvPr>
            <p:cNvCxnSpPr>
              <a:stCxn id="88" idx="0"/>
              <a:endCxn id="91" idx="2"/>
            </p:cNvCxnSpPr>
            <p:nvPr/>
          </p:nvCxnSpPr>
          <p:spPr>
            <a:xfrm flipV="1">
              <a:off x="2848598" y="2938329"/>
              <a:ext cx="1" cy="490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CFF6386-6EAD-4D40-885E-3267ECFE3558}"/>
              </a:ext>
            </a:extLst>
          </p:cNvPr>
          <p:cNvGrpSpPr/>
          <p:nvPr/>
        </p:nvGrpSpPr>
        <p:grpSpPr>
          <a:xfrm>
            <a:off x="6878884" y="4396418"/>
            <a:ext cx="1031899" cy="876088"/>
            <a:chOff x="2395671" y="2938330"/>
            <a:chExt cx="905854" cy="848278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461E472-F379-41F1-94FA-2C1DB3677C2B}"/>
                </a:ext>
              </a:extLst>
            </p:cNvPr>
            <p:cNvSpPr txBox="1"/>
            <p:nvPr/>
          </p:nvSpPr>
          <p:spPr>
            <a:xfrm>
              <a:off x="2395671" y="3429000"/>
              <a:ext cx="905854" cy="35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capacity</a:t>
              </a:r>
              <a:endParaRPr lang="zh-CN" altLang="en-US"/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5BF418E7-8882-4F1E-B2F6-3790289A6FEC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2848598" y="2938330"/>
              <a:ext cx="0" cy="49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FA0B3209-75D1-417C-B1E7-12A53551B4F2}"/>
              </a:ext>
            </a:extLst>
          </p:cNvPr>
          <p:cNvSpPr txBox="1"/>
          <p:nvPr/>
        </p:nvSpPr>
        <p:spPr>
          <a:xfrm>
            <a:off x="2896467" y="4056439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读模式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1E229D8-0DEF-4323-BA23-7FF204BE4E30}"/>
              </a:ext>
            </a:extLst>
          </p:cNvPr>
          <p:cNvGrpSpPr/>
          <p:nvPr/>
        </p:nvGrpSpPr>
        <p:grpSpPr>
          <a:xfrm>
            <a:off x="5002381" y="4403536"/>
            <a:ext cx="905854" cy="829225"/>
            <a:chOff x="2395671" y="2938329"/>
            <a:chExt cx="905854" cy="829225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79CEC2F-FC2A-409D-B275-8D8DCD60520C}"/>
                </a:ext>
              </a:extLst>
            </p:cNvPr>
            <p:cNvSpPr txBox="1"/>
            <p:nvPr/>
          </p:nvSpPr>
          <p:spPr>
            <a:xfrm>
              <a:off x="2395671" y="3429000"/>
              <a:ext cx="905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limit</a:t>
              </a:r>
              <a:endParaRPr lang="zh-CN" altLang="en-US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431615F-4656-4DD4-A5C2-050C75EFB835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2848598" y="2938329"/>
              <a:ext cx="1" cy="490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61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3</cp:revision>
  <dcterms:created xsi:type="dcterms:W3CDTF">2020-02-08T12:27:35Z</dcterms:created>
  <dcterms:modified xsi:type="dcterms:W3CDTF">2020-02-08T15:05:42Z</dcterms:modified>
</cp:coreProperties>
</file>