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7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951EB-AABB-4AD2-B7A1-396DDFBB2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A091E1-D9AD-4E3F-BEF1-6E36ACEDC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E1FCC-0D1E-49B5-84A7-DD4937D9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72C5-7CCB-4443-B8AC-00B8C22AB89B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F0062-6588-4771-89B3-871AB647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FB565-DC81-467D-859B-F80A12A0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5E60-02BE-4BA4-83EF-D2B6FEEDB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9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94021-FE27-4D50-A922-8E37AD0F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D5C51C-5FD4-42FC-A7DE-F3C6B88FA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6DB4B-38F2-4EAA-ABC2-035A2D8B1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72C5-7CCB-4443-B8AC-00B8C22AB89B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9A69F8-DDFD-4BEF-9912-ED4B585F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226DB-4563-4DDF-BD8D-0F27BCED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5E60-02BE-4BA4-83EF-D2B6FEEDB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00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338836-F3E4-40C6-AE6D-53C898BB4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075513-D46C-4F54-B738-11EC76399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76DEE0-74D9-41B1-9F44-508CCB06C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72C5-7CCB-4443-B8AC-00B8C22AB89B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F0C86B-468B-43AD-A5B3-2F4476FFF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9F4F6-D9B8-49A0-949B-0EAE237C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5E60-02BE-4BA4-83EF-D2B6FEEDB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2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FD114-9FC3-4F86-A68F-70460CC4D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0BDF0-27E6-43CE-A44E-71497F4B2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517DB-0313-48A1-A667-E71CE368E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72C5-7CCB-4443-B8AC-00B8C22AB89B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2B4D1-A7A4-43A7-92AA-ABADABE6B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C7337-2123-4D78-A87D-6DB39298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5E60-02BE-4BA4-83EF-D2B6FEEDB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44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507A6-574D-408E-B45A-71677BB8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B28692-54FF-41E4-A993-ADDDA7318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22365-006B-48BF-9FDA-48B11AFA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72C5-7CCB-4443-B8AC-00B8C22AB89B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ACFBD0-CD2A-40E3-91CC-4042FAA6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58E15-7D3E-4BDE-89A1-4758432A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5E60-02BE-4BA4-83EF-D2B6FEEDB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38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EF267-94CB-42C2-B203-E42CAE4E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D6527-F56D-4D31-93FF-AE45BB5DB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A3DF48-D369-47F5-B4A8-809336A74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381353-A98C-41B2-A947-61D806269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72C5-7CCB-4443-B8AC-00B8C22AB89B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83A013-76F3-4850-ACC4-4CD40427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369171-E28C-47CD-A890-37D8F371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5E60-02BE-4BA4-83EF-D2B6FEEDB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48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45647-7DE7-4888-A045-0B174423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F2FF72-0519-442D-9E61-73845EF2B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6FF52-BC58-4284-A6D0-E455ED9B0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D5105A-C40E-4FD6-85B8-CDFD336F7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50B7D1-B22A-4838-8090-78587A508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DF095C-0AFF-4A57-9BB2-8EF1E105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72C5-7CCB-4443-B8AC-00B8C22AB89B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0AF090-F60A-429A-8622-6D903C8F6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716A04-D28D-4EA1-991D-594BCE14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5E60-02BE-4BA4-83EF-D2B6FEEDB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7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12DA8-FD3A-4B60-B4D4-A6E0CDEE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0CBC87-5FA8-4A35-969B-AAB5B79E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72C5-7CCB-4443-B8AC-00B8C22AB89B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D01124-7686-4347-855C-E740B15F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D1D71E-CF15-4E17-A82F-FF498719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5E60-02BE-4BA4-83EF-D2B6FEEDB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7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94D7D9-41F8-40B1-B490-7DE07E45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72C5-7CCB-4443-B8AC-00B8C22AB89B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C55C4B-FB31-4026-B7D7-CCDF2D8C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BCF1E3-934E-4CE6-8742-CEE69C3B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5E60-02BE-4BA4-83EF-D2B6FEEDB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41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2FE5B-5DD4-4F02-BD5E-8B8F262AC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FDB4E-B5F3-4E06-AAAE-7ECD1C9D1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3788DD-FDBF-4AF5-8494-3687E36BE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DD92E8-6C98-4F97-8E0F-0FE2DBD8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72C5-7CCB-4443-B8AC-00B8C22AB89B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A4FD66-D1B6-42F6-A7E8-8BD0505A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C185D8-04D8-46C2-9279-86EF2176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5E60-02BE-4BA4-83EF-D2B6FEEDB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73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8A824-6E29-4DE7-A374-79031008B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6831F2-F02C-4BA7-B70B-01AECD6DB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2298EA-2199-47FD-837C-0318080B6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09F301-A714-488A-921D-73510A6E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72C5-7CCB-4443-B8AC-00B8C22AB89B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06E49C-2930-4782-8CFD-FF5D834D0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99658-9D52-496B-A32A-FAC27954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5E60-02BE-4BA4-83EF-D2B6FEEDB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34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DBE12F-6301-47CB-9EC0-BF0F527D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EBE8A1-1765-4FD5-BD8E-BB707ED84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3C13FD-FD0C-4947-930E-831A2A960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C72C5-7CCB-4443-B8AC-00B8C22AB89B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ECCE2-CC1A-470D-966E-4E6EE96B8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E7413E-E4CC-492C-B657-EB7040806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F5E60-02BE-4BA4-83EF-D2B6FEEDB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72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251813-C6C1-420A-858A-ECDF3B5ACF34}"/>
              </a:ext>
            </a:extLst>
          </p:cNvPr>
          <p:cNvSpPr/>
          <p:nvPr/>
        </p:nvSpPr>
        <p:spPr>
          <a:xfrm>
            <a:off x="504046" y="379138"/>
            <a:ext cx="5230594" cy="3910852"/>
          </a:xfrm>
          <a:prstGeom prst="rect">
            <a:avLst/>
          </a:prstGeom>
          <a:solidFill>
            <a:srgbClr val="FFFF00">
              <a:alpha val="68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39444F5-9635-4E0B-8EF9-149F4D6F32F1}"/>
              </a:ext>
            </a:extLst>
          </p:cNvPr>
          <p:cNvSpPr/>
          <p:nvPr/>
        </p:nvSpPr>
        <p:spPr>
          <a:xfrm>
            <a:off x="6457362" y="379136"/>
            <a:ext cx="5230594" cy="6099725"/>
          </a:xfrm>
          <a:prstGeom prst="rect">
            <a:avLst/>
          </a:prstGeom>
          <a:solidFill>
            <a:srgbClr val="FFFF00">
              <a:alpha val="68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416ACE-2BAB-4E47-ABF0-5566E9905780}"/>
              </a:ext>
            </a:extLst>
          </p:cNvPr>
          <p:cNvSpPr txBox="1"/>
          <p:nvPr/>
        </p:nvSpPr>
        <p:spPr>
          <a:xfrm>
            <a:off x="640935" y="478565"/>
            <a:ext cx="323031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altLang="zh-CN" sz="1100" b="1"/>
              <a:t>Request URL: </a:t>
            </a:r>
            <a:r>
              <a:rPr lang="en-US" altLang="zh-CN" sz="1100"/>
              <a:t>https://www.baidu.com/</a:t>
            </a:r>
          </a:p>
          <a:p>
            <a:pPr fontAlgn="t"/>
            <a:r>
              <a:rPr lang="en-US" altLang="zh-CN" sz="1100" b="1"/>
              <a:t>Request Method: </a:t>
            </a:r>
            <a:r>
              <a:rPr lang="en-US" altLang="zh-CN" sz="1100"/>
              <a:t>GET</a:t>
            </a:r>
          </a:p>
          <a:p>
            <a:pPr fontAlgn="t"/>
            <a:r>
              <a:rPr lang="en-US" altLang="zh-CN" sz="1100" b="1"/>
              <a:t>Status Code: </a:t>
            </a:r>
            <a:r>
              <a:rPr lang="en-US" altLang="zh-CN" sz="1100"/>
              <a:t>200 OK</a:t>
            </a:r>
          </a:p>
          <a:p>
            <a:pPr fontAlgn="t"/>
            <a:r>
              <a:rPr lang="en-US" altLang="zh-CN" sz="1100" b="1"/>
              <a:t>Remote Address: </a:t>
            </a:r>
            <a:r>
              <a:rPr lang="en-US" altLang="zh-CN" sz="1100"/>
              <a:t>183.232.231.174:443</a:t>
            </a:r>
          </a:p>
          <a:p>
            <a:pPr fontAlgn="t"/>
            <a:r>
              <a:rPr lang="en-US" altLang="zh-CN" sz="1100" b="1"/>
              <a:t>Accept-Language: </a:t>
            </a:r>
            <a:r>
              <a:rPr lang="en-US" altLang="zh-CN" sz="1100"/>
              <a:t>zh-CN</a:t>
            </a:r>
          </a:p>
          <a:p>
            <a:pPr fontAlgn="t"/>
            <a:r>
              <a:rPr lang="en-US" altLang="zh-CN" sz="1100" b="1"/>
              <a:t>Cache-Control: </a:t>
            </a:r>
            <a:r>
              <a:rPr lang="en-US" altLang="zh-CN" sz="1100"/>
              <a:t>no-cache</a:t>
            </a:r>
          </a:p>
          <a:p>
            <a:pPr fontAlgn="t"/>
            <a:r>
              <a:rPr lang="en-US" altLang="zh-CN" sz="1100" b="1"/>
              <a:t>Connection: </a:t>
            </a:r>
            <a:r>
              <a:rPr lang="en-US" altLang="zh-CN" sz="1100"/>
              <a:t>keep-alive</a:t>
            </a:r>
          </a:p>
          <a:p>
            <a:pPr fontAlgn="t"/>
            <a:r>
              <a:rPr lang="en-US" altLang="zh-CN" sz="1100" b="1"/>
              <a:t>Host: </a:t>
            </a:r>
            <a:r>
              <a:rPr lang="en-US" altLang="zh-CN" sz="1100">
                <a:hlinkClick r:id="rId2"/>
              </a:rPr>
              <a:t>www.baidu.com</a:t>
            </a:r>
            <a:endParaRPr lang="en-US" altLang="zh-CN" sz="1100"/>
          </a:p>
          <a:p>
            <a:pPr fontAlgn="t"/>
            <a:endParaRPr lang="en-US" altLang="zh-CN" sz="1100"/>
          </a:p>
          <a:p>
            <a:pPr fontAlgn="t"/>
            <a:r>
              <a:rPr lang="en-US" altLang="zh-CN" sz="1100"/>
              <a:t>………………</a:t>
            </a:r>
          </a:p>
          <a:p>
            <a:pPr fontAlgn="t"/>
            <a:endParaRPr lang="en-US" altLang="zh-CN" sz="1100"/>
          </a:p>
          <a:p>
            <a:pPr fontAlgn="t"/>
            <a:endParaRPr lang="en-US" altLang="zh-CN" sz="1100"/>
          </a:p>
          <a:p>
            <a:pPr fontAlgn="t"/>
            <a:endParaRPr lang="en-US" altLang="zh-CN" sz="11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7A553DA-9B0B-4A44-961B-9C460475EAA9}"/>
              </a:ext>
            </a:extLst>
          </p:cNvPr>
          <p:cNvSpPr/>
          <p:nvPr/>
        </p:nvSpPr>
        <p:spPr>
          <a:xfrm>
            <a:off x="658257" y="2436517"/>
            <a:ext cx="4922171" cy="2905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箭头: 左 9">
            <a:extLst>
              <a:ext uri="{FF2B5EF4-FFF2-40B4-BE49-F238E27FC236}">
                <a16:creationId xmlns:a16="http://schemas.microsoft.com/office/drawing/2014/main" id="{597035AF-7EFB-489D-AD1C-6B4BDC0824B3}"/>
              </a:ext>
            </a:extLst>
          </p:cNvPr>
          <p:cNvSpPr/>
          <p:nvPr/>
        </p:nvSpPr>
        <p:spPr>
          <a:xfrm>
            <a:off x="3119342" y="1250664"/>
            <a:ext cx="1286142" cy="182878"/>
          </a:xfrm>
          <a:prstGeom prst="leftArrow">
            <a:avLst>
              <a:gd name="adj1" fmla="val 50000"/>
              <a:gd name="adj2" fmla="val 1742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2CBDFD-731F-4693-9F02-3B4772050267}"/>
              </a:ext>
            </a:extLst>
          </p:cNvPr>
          <p:cNvSpPr txBox="1"/>
          <p:nvPr/>
        </p:nvSpPr>
        <p:spPr>
          <a:xfrm>
            <a:off x="4405484" y="1172826"/>
            <a:ext cx="1051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报文首部</a:t>
            </a:r>
          </a:p>
        </p:txBody>
      </p:sp>
      <p:sp>
        <p:nvSpPr>
          <p:cNvPr id="12" name="箭头: 左 11">
            <a:extLst>
              <a:ext uri="{FF2B5EF4-FFF2-40B4-BE49-F238E27FC236}">
                <a16:creationId xmlns:a16="http://schemas.microsoft.com/office/drawing/2014/main" id="{F08A85D8-E99B-4880-8CF8-58156EEF7124}"/>
              </a:ext>
            </a:extLst>
          </p:cNvPr>
          <p:cNvSpPr/>
          <p:nvPr/>
        </p:nvSpPr>
        <p:spPr>
          <a:xfrm>
            <a:off x="3119342" y="2502652"/>
            <a:ext cx="1286142" cy="206284"/>
          </a:xfrm>
          <a:prstGeom prst="leftArrow">
            <a:avLst>
              <a:gd name="adj1" fmla="val 50000"/>
              <a:gd name="adj2" fmla="val 1742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4FDAD3-60DB-4183-B5EE-FDEB2CB7A598}"/>
              </a:ext>
            </a:extLst>
          </p:cNvPr>
          <p:cNvSpPr txBox="1"/>
          <p:nvPr/>
        </p:nvSpPr>
        <p:spPr>
          <a:xfrm>
            <a:off x="4467389" y="2412518"/>
            <a:ext cx="1051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空行</a:t>
            </a:r>
          </a:p>
        </p:txBody>
      </p:sp>
      <p:sp>
        <p:nvSpPr>
          <p:cNvPr id="14" name="箭头: 左 13">
            <a:extLst>
              <a:ext uri="{FF2B5EF4-FFF2-40B4-BE49-F238E27FC236}">
                <a16:creationId xmlns:a16="http://schemas.microsoft.com/office/drawing/2014/main" id="{0A657AC7-9D53-49CF-AC72-9A096373F043}"/>
              </a:ext>
            </a:extLst>
          </p:cNvPr>
          <p:cNvSpPr/>
          <p:nvPr/>
        </p:nvSpPr>
        <p:spPr>
          <a:xfrm>
            <a:off x="3119342" y="3260111"/>
            <a:ext cx="1286142" cy="206284"/>
          </a:xfrm>
          <a:prstGeom prst="leftArrow">
            <a:avLst>
              <a:gd name="adj1" fmla="val 50000"/>
              <a:gd name="adj2" fmla="val 1742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2F95246-AA6C-45F3-AD6E-D0F13FD9C06B}"/>
              </a:ext>
            </a:extLst>
          </p:cNvPr>
          <p:cNvSpPr txBox="1"/>
          <p:nvPr/>
        </p:nvSpPr>
        <p:spPr>
          <a:xfrm>
            <a:off x="4467389" y="3206206"/>
            <a:ext cx="1051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报文主体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7AB0A7C-88BC-4549-BABF-493073D478A2}"/>
              </a:ext>
            </a:extLst>
          </p:cNvPr>
          <p:cNvSpPr txBox="1"/>
          <p:nvPr/>
        </p:nvSpPr>
        <p:spPr>
          <a:xfrm>
            <a:off x="640935" y="3257557"/>
            <a:ext cx="3230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altLang="zh-CN" sz="1100"/>
              <a:t>UserId=1</a:t>
            </a:r>
          </a:p>
          <a:p>
            <a:pPr fontAlgn="t"/>
            <a:endParaRPr lang="en-US" altLang="zh-CN" sz="1100"/>
          </a:p>
          <a:p>
            <a:pPr fontAlgn="t"/>
            <a:endParaRPr lang="en-US" altLang="zh-CN" sz="1100"/>
          </a:p>
          <a:p>
            <a:pPr fontAlgn="t"/>
            <a:endParaRPr lang="en-US" altLang="zh-CN" sz="1100"/>
          </a:p>
        </p:txBody>
      </p:sp>
    </p:spTree>
    <p:extLst>
      <p:ext uri="{BB962C8B-B14F-4D97-AF65-F5344CB8AC3E}">
        <p14:creationId xmlns:p14="http://schemas.microsoft.com/office/powerpoint/2010/main" val="314479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49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Howl</dc:creator>
  <cp:lastModifiedBy>Howl</cp:lastModifiedBy>
  <cp:revision>23</cp:revision>
  <dcterms:created xsi:type="dcterms:W3CDTF">2019-12-13T05:34:47Z</dcterms:created>
  <dcterms:modified xsi:type="dcterms:W3CDTF">2019-12-13T05:50:04Z</dcterms:modified>
</cp:coreProperties>
</file>