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87ACE-7FF5-4E6D-89F9-8655FB94A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B08E-3C27-4993-8AE9-CBB3BB8E7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6872D-D957-4980-B182-E916F645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645D7-070A-41CE-8EB8-F4A64910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C99AC-0953-42AD-836C-484B546A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58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BC997-2386-4327-AF8C-2DDB0E93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D1D7EA-0D0C-4C92-AEEC-140B3999D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908F9-A34C-4EA5-93BF-AC1DF9F5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8AA49-DE1A-4657-91A3-4E378CD4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B5E11-321D-4C19-A151-509DE3BE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4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93671E-B1A2-4B28-A45F-672076E25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A8643-C0DC-4EBE-AA93-09F90EE6D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8DDBC-61C7-4C1A-BD6B-FBA04A55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BE814-F8CD-4E0E-AB44-B2BCF3AE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04566-B35E-40A7-92BD-36CCFFB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8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4F3C1-6ABE-44A0-BE8C-19096965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D5E81-DCA8-444F-8AFD-E15105AC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FE3BC-32CF-4EF2-980F-BDAEA9FE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2ABE5-7F52-4365-AE05-AEE58D92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03B14-10E7-452B-92A2-BD464E15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8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B1DF8-C67C-47FA-8380-57CFD305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740BB-1D59-4642-8979-FA51A612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31BD2-475E-41F3-A98D-4F3C7FDA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47BAF-D0A9-43D9-9730-5CFFD8C7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A409C-1AE7-4522-8081-DA515123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359EB-E1EC-4748-8567-96D62AC5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9F4AA-0A4D-49B1-A667-8ADB0EC5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562B3E-8A05-4141-8FA2-3E723F19C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2E69B-6069-419C-B8B0-3F5D6890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7D685-252A-4267-8B17-A37CD623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16447-E054-40D7-8209-185191F3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2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B66F4-774E-406A-919B-2AC00754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31765-3A8C-4DD6-80B6-A8C513A9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3B50F-16F8-4E20-BF61-9E7330F18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C099BF-9A2A-4BAC-9A81-F840E6DD7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556CF1-B26A-4631-B6FD-FA1681289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EFFF36-634B-49CF-8567-2A9C8D98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2D206F-3BCC-4CFF-957B-D507D0E0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42B96-4850-42BC-84ED-3865A755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3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8B5A7-898D-4B9B-BEFF-D3993B24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9ABE74-5937-42A8-8190-E1F85333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CB6A1-AEC2-40E6-BBCC-835190E3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75C80C-D5BD-49F3-B3BF-E95188E1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8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612450-56C1-42FA-B40D-6245D79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0DEB1-4B9C-4F0B-835F-36787A07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410F2B-7CDA-461E-AC5F-145CE773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4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5EF59-8EB1-4065-A34A-707EB4D9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49D97-884F-4B79-A222-82A5E650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2F6CB8-AFCC-40C1-BB50-6412CDAD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57A3B0-7A61-4E0C-8087-EB690F26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FF101-7BCD-401D-B959-9B7D8BAA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A11DC-D0F8-4B81-9885-1C802D20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B8BF0-51B2-4E60-BAF2-227080FA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BAF96-1C4E-46EC-B2D0-B4AA60FC0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F6119-DC40-4DFB-BBD1-E6361E982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EC4AE-F63C-40B5-B236-99CFE0DF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AD6B7-6330-48FC-8B78-1EA9452A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D2A94-54F7-4A53-AE5C-9925C9A8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1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4038B4-BD99-40D7-BEB2-B14E389B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DD5AF-FA4F-42DF-9B80-D0FB9662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943F4-5C9D-4526-B264-CA399E90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F5F4-D2B6-4479-99A2-E7A89F3564C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5A59C-6291-43C0-862A-0DA435E9E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4BE2F-ED5B-487E-9338-63C9F964A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6AD0-4A3B-4EBA-AB3D-96B4811F7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3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7CFA8DF5-7F57-4849-BD8F-C4A4E12BE1C7}"/>
              </a:ext>
            </a:extLst>
          </p:cNvPr>
          <p:cNvGrpSpPr/>
          <p:nvPr/>
        </p:nvGrpSpPr>
        <p:grpSpPr>
          <a:xfrm>
            <a:off x="674587" y="1884217"/>
            <a:ext cx="10842825" cy="3089565"/>
            <a:chOff x="1001646" y="748458"/>
            <a:chExt cx="10842825" cy="308956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FA745B0-ECF9-4221-BBAB-289404B90C58}"/>
                </a:ext>
              </a:extLst>
            </p:cNvPr>
            <p:cNvGrpSpPr/>
            <p:nvPr/>
          </p:nvGrpSpPr>
          <p:grpSpPr>
            <a:xfrm>
              <a:off x="1001646" y="2434301"/>
              <a:ext cx="451358" cy="719990"/>
              <a:chOff x="1394752" y="2268435"/>
              <a:chExt cx="451358" cy="71999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93376891-256E-4278-B5B6-5B621F3D4E33}"/>
                  </a:ext>
                </a:extLst>
              </p:cNvPr>
              <p:cNvSpPr/>
              <p:nvPr/>
            </p:nvSpPr>
            <p:spPr>
              <a:xfrm>
                <a:off x="1464906" y="2268435"/>
                <a:ext cx="312619" cy="2788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2B7C7A79-A545-4711-9EA5-76AD08C4E476}"/>
                  </a:ext>
                </a:extLst>
              </p:cNvPr>
              <p:cNvSpPr/>
              <p:nvPr/>
            </p:nvSpPr>
            <p:spPr>
              <a:xfrm>
                <a:off x="1394752" y="2579403"/>
                <a:ext cx="451358" cy="4090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45EA5BD-55A0-4B3D-9B4D-4E438737A688}"/>
                </a:ext>
              </a:extLst>
            </p:cNvPr>
            <p:cNvSpPr/>
            <p:nvPr/>
          </p:nvSpPr>
          <p:spPr>
            <a:xfrm>
              <a:off x="2585323" y="2178367"/>
              <a:ext cx="2059318" cy="4090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DispatcherServlet</a:t>
              </a:r>
              <a:endParaRPr lang="zh-CN" altLang="en-US" b="1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8BCFC97-7D62-4F2C-9C92-7C412062B9C7}"/>
                </a:ext>
              </a:extLst>
            </p:cNvPr>
            <p:cNvSpPr/>
            <p:nvPr/>
          </p:nvSpPr>
          <p:spPr>
            <a:xfrm>
              <a:off x="5836778" y="748458"/>
              <a:ext cx="2076628" cy="4090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HandlerMapping</a:t>
              </a:r>
              <a:endParaRPr lang="zh-CN" altLang="en-US" b="1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387CD4D-620F-450D-900C-0C8F65AA494D}"/>
                </a:ext>
              </a:extLst>
            </p:cNvPr>
            <p:cNvSpPr/>
            <p:nvPr/>
          </p:nvSpPr>
          <p:spPr>
            <a:xfrm>
              <a:off x="5845545" y="2017543"/>
              <a:ext cx="1971230" cy="6987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HandlerAdapter</a:t>
              </a:r>
              <a:endParaRPr lang="zh-CN" altLang="en-US" b="1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F1B355F-0E42-44BA-BCEC-B4EB5C6A2A6F}"/>
                </a:ext>
              </a:extLst>
            </p:cNvPr>
            <p:cNvSpPr/>
            <p:nvPr/>
          </p:nvSpPr>
          <p:spPr>
            <a:xfrm>
              <a:off x="8423413" y="2156879"/>
              <a:ext cx="2076628" cy="4090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HttpMessageConveter</a:t>
              </a:r>
              <a:endParaRPr lang="zh-CN" altLang="en-US" sz="1400" b="1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A650585-F1C2-4325-A5BB-106C3CF52319}"/>
                </a:ext>
              </a:extLst>
            </p:cNvPr>
            <p:cNvSpPr/>
            <p:nvPr/>
          </p:nvSpPr>
          <p:spPr>
            <a:xfrm>
              <a:off x="10969952" y="2151818"/>
              <a:ext cx="874519" cy="4090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Handler</a:t>
              </a:r>
              <a:endParaRPr lang="zh-CN" altLang="en-US" sz="1400" b="1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9F6A2BB-0C69-402F-84EF-2C084EAF5659}"/>
                </a:ext>
              </a:extLst>
            </p:cNvPr>
            <p:cNvSpPr/>
            <p:nvPr/>
          </p:nvSpPr>
          <p:spPr>
            <a:xfrm>
              <a:off x="4469673" y="3403764"/>
              <a:ext cx="1388690" cy="4090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ViewResolver</a:t>
              </a:r>
              <a:endParaRPr lang="zh-CN" altLang="en-US" sz="1400" b="1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3B964F1-6333-48F7-BEF5-9B6C30E1264D}"/>
                </a:ext>
              </a:extLst>
            </p:cNvPr>
            <p:cNvSpPr/>
            <p:nvPr/>
          </p:nvSpPr>
          <p:spPr>
            <a:xfrm>
              <a:off x="2585323" y="3429000"/>
              <a:ext cx="885912" cy="4090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View</a:t>
              </a:r>
              <a:endParaRPr lang="zh-CN" altLang="en-US" sz="1400" b="1"/>
            </a:p>
          </p:txBody>
        </p: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C3D3D600-6038-4AA1-91C9-C4AE0C1060C2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1453004" y="2382879"/>
              <a:ext cx="1132319" cy="177962"/>
            </a:xfrm>
            <a:prstGeom prst="curvedConnector3">
              <a:avLst>
                <a:gd name="adj1" fmla="val 469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F3E68F03-8C35-42C5-80D7-3B256E3AC49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5400000" flipH="1" flipV="1">
              <a:off x="4552304" y="1045307"/>
              <a:ext cx="1376811" cy="11921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0569AEBF-3677-4E10-A63F-30763B38F47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644641" y="2178367"/>
              <a:ext cx="1192137" cy="20451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D0D20270-7729-47DB-875E-D1044764AD4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7822961" y="2361391"/>
              <a:ext cx="600452" cy="1091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6F4298C4-4D39-4929-9CE3-D451627B611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10500041" y="2343733"/>
              <a:ext cx="469911" cy="1259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50909087-38FB-4565-9743-5811D0AECEB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602027" y="2401764"/>
              <a:ext cx="1243519" cy="1935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571FA9AB-5F33-4107-994F-0AEEF579EE92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rot="16200000" flipH="1">
              <a:off x="3981313" y="2221059"/>
              <a:ext cx="816374" cy="15490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038B770C-4994-43F3-A179-A4B7BC0EC96A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rot="5400000">
              <a:off x="2900826" y="2714844"/>
              <a:ext cx="841610" cy="58670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4F170934-DE04-42E6-ABB0-7FEB7D239C75}"/>
                </a:ext>
              </a:extLst>
            </p:cNvPr>
            <p:cNvCxnSpPr>
              <a:cxnSpLocks/>
              <a:stCxn id="13" idx="1"/>
              <a:endCxn id="5" idx="2"/>
            </p:cNvCxnSpPr>
            <p:nvPr/>
          </p:nvCxnSpPr>
          <p:spPr>
            <a:xfrm rot="10800000">
              <a:off x="1227325" y="3154292"/>
              <a:ext cx="1357998" cy="47922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03796BE-19A1-45F8-A66D-B8C49402F9D4}"/>
                </a:ext>
              </a:extLst>
            </p:cNvPr>
            <p:cNvSpPr txBox="1"/>
            <p:nvPr/>
          </p:nvSpPr>
          <p:spPr>
            <a:xfrm>
              <a:off x="1774932" y="215181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3D9287B-5C99-45D7-82DE-70639859073F}"/>
                </a:ext>
              </a:extLst>
            </p:cNvPr>
            <p:cNvSpPr txBox="1"/>
            <p:nvPr/>
          </p:nvSpPr>
          <p:spPr>
            <a:xfrm>
              <a:off x="4730353" y="12720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C245ED7-B6A4-431D-AA2F-5654FC47FA9C}"/>
                </a:ext>
              </a:extLst>
            </p:cNvPr>
            <p:cNvSpPr txBox="1"/>
            <p:nvPr/>
          </p:nvSpPr>
          <p:spPr>
            <a:xfrm>
              <a:off x="5326168" y="19466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75009AC-6ECB-4B35-B1F7-C4A639F1C5D9}"/>
                </a:ext>
              </a:extLst>
            </p:cNvPr>
            <p:cNvSpPr txBox="1"/>
            <p:nvPr/>
          </p:nvSpPr>
          <p:spPr>
            <a:xfrm>
              <a:off x="5229565" y="25505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A1E469F-5CC7-4BE4-AE5C-C016C0806F82}"/>
                </a:ext>
              </a:extLst>
            </p:cNvPr>
            <p:cNvSpPr txBox="1"/>
            <p:nvPr/>
          </p:nvSpPr>
          <p:spPr>
            <a:xfrm>
              <a:off x="4292767" y="27651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4FA1B57-A0AC-4185-A3A7-60C3B1B690CC}"/>
                </a:ext>
              </a:extLst>
            </p:cNvPr>
            <p:cNvSpPr txBox="1"/>
            <p:nvPr/>
          </p:nvSpPr>
          <p:spPr>
            <a:xfrm>
              <a:off x="3018116" y="28353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CD5B6B0-3A26-41AD-994B-D5CEBADFF1EA}"/>
                </a:ext>
              </a:extLst>
            </p:cNvPr>
            <p:cNvSpPr txBox="1"/>
            <p:nvPr/>
          </p:nvSpPr>
          <p:spPr>
            <a:xfrm>
              <a:off x="1621685" y="34686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7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9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06DE6EE-D66C-4F4D-9697-3074458E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81550" cy="1628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BED100-DC81-40CA-9A12-57F34015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3932"/>
            <a:ext cx="4886325" cy="1533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0BE4CE-773A-4667-95DB-F7BBAFC2A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6864"/>
            <a:ext cx="5305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1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70AD84-CA01-456D-B423-3E5D53B6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100137"/>
            <a:ext cx="53435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6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CF098F-7DF0-4527-BE94-CE5ACA21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114550"/>
            <a:ext cx="54673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Howl</dc:creator>
  <cp:lastModifiedBy>Howl</cp:lastModifiedBy>
  <cp:revision>28</cp:revision>
  <dcterms:created xsi:type="dcterms:W3CDTF">2019-12-05T03:42:10Z</dcterms:created>
  <dcterms:modified xsi:type="dcterms:W3CDTF">2019-12-05T05:42:32Z</dcterms:modified>
</cp:coreProperties>
</file>