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19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4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7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92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6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9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B6FB-41DD-4F44-9F7A-D12FC7BA7C7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A319-A68E-4C7F-9A11-AA197C2E7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golang/go1.11.5.linux-amd64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dwall/tile38/releases/download/1.13.0/tile38-1.13.0-linux-amd64.tar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c-systems.visualstudio.com/RSA-Provider_app/_git/Fleet-Lo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Location Service Deployment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Par How Lun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14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76447"/>
            <a:ext cx="10515600" cy="590051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Install </a:t>
            </a:r>
            <a:r>
              <a:rPr lang="en-GB" dirty="0" err="1" smtClean="0"/>
              <a:t>gcc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apt install </a:t>
            </a:r>
            <a:r>
              <a:rPr lang="en-GB" dirty="0" err="1" smtClean="0"/>
              <a:t>gcc</a:t>
            </a:r>
            <a:endParaRPr lang="en-GB" dirty="0" smtClean="0"/>
          </a:p>
          <a:p>
            <a:pPr lvl="1"/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apt install build-essential</a:t>
            </a:r>
          </a:p>
          <a:p>
            <a:pPr lvl="1"/>
            <a:r>
              <a:rPr lang="en-GB" dirty="0" smtClean="0"/>
              <a:t>$ </a:t>
            </a:r>
            <a:r>
              <a:rPr lang="en-GB" dirty="0" err="1" smtClean="0"/>
              <a:t>gcc</a:t>
            </a:r>
            <a:r>
              <a:rPr lang="en-GB" dirty="0" smtClean="0"/>
              <a:t> --version</a:t>
            </a:r>
          </a:p>
          <a:p>
            <a:r>
              <a:rPr lang="en-GB" dirty="0" smtClean="0"/>
              <a:t>$ cd /</a:t>
            </a:r>
            <a:r>
              <a:rPr lang="en-GB" dirty="0" err="1" smtClean="0"/>
              <a:t>tmp</a:t>
            </a:r>
            <a:endParaRPr lang="en-GB" dirty="0" smtClean="0"/>
          </a:p>
          <a:p>
            <a:r>
              <a:rPr lang="en-GB" dirty="0" smtClean="0"/>
              <a:t>$ git clone https://github.com/howlun/sarama-go-test.git</a:t>
            </a:r>
            <a:endParaRPr lang="en-US" dirty="0" smtClean="0"/>
          </a:p>
          <a:p>
            <a:r>
              <a:rPr lang="en-US" dirty="0" smtClean="0"/>
              <a:t>Type in Username and Password</a:t>
            </a:r>
          </a:p>
          <a:p>
            <a:r>
              <a:rPr lang="en-US" dirty="0" smtClean="0"/>
              <a:t>$ cd </a:t>
            </a:r>
            <a:r>
              <a:rPr lang="en-US" dirty="0" err="1" smtClean="0"/>
              <a:t>sarama</a:t>
            </a:r>
            <a:r>
              <a:rPr lang="en-US" dirty="0" smtClean="0"/>
              <a:t>-go-test/deployment/dev</a:t>
            </a:r>
          </a:p>
          <a:p>
            <a:r>
              <a:rPr lang="en-US" dirty="0" smtClean="0"/>
              <a:t>Update the absolute home path of all the .service files and deploy.sh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locationtracker-processor.service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deploy.sh</a:t>
            </a:r>
          </a:p>
          <a:p>
            <a:r>
              <a:rPr lang="en-US" dirty="0" smtClean="0"/>
              <a:t>$ bash deploy.sh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status </a:t>
            </a:r>
            <a:r>
              <a:rPr lang="en-US" dirty="0" err="1" smtClean="0"/>
              <a:t>locationtracker</a:t>
            </a:r>
            <a:r>
              <a:rPr lang="en-US" dirty="0" smtClean="0"/>
              <a:t>-processor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33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configuration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For linux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87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76447"/>
            <a:ext cx="10515600" cy="5900516"/>
          </a:xfrm>
        </p:spPr>
        <p:txBody>
          <a:bodyPr>
            <a:normAutofit/>
          </a:bodyPr>
          <a:lstStyle/>
          <a:p>
            <a:r>
              <a:rPr lang="en-GB" dirty="0" smtClean="0"/>
              <a:t>Install </a:t>
            </a:r>
            <a:r>
              <a:rPr lang="en-GB" dirty="0" err="1" smtClean="0"/>
              <a:t>gcc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apt install </a:t>
            </a:r>
            <a:r>
              <a:rPr lang="en-GB" dirty="0" err="1" smtClean="0"/>
              <a:t>gcc</a:t>
            </a:r>
            <a:endParaRPr lang="en-GB" dirty="0" smtClean="0"/>
          </a:p>
          <a:p>
            <a:pPr lvl="1"/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apt install build-essential</a:t>
            </a:r>
          </a:p>
          <a:p>
            <a:pPr lvl="1"/>
            <a:r>
              <a:rPr lang="en-GB" dirty="0" smtClean="0"/>
              <a:t>$ </a:t>
            </a:r>
            <a:r>
              <a:rPr lang="en-GB" dirty="0" err="1" smtClean="0"/>
              <a:t>gcc</a:t>
            </a:r>
            <a:r>
              <a:rPr lang="en-GB" dirty="0" smtClean="0"/>
              <a:t> --version</a:t>
            </a:r>
          </a:p>
          <a:p>
            <a:r>
              <a:rPr lang="en-GB" dirty="0" smtClean="0"/>
              <a:t>$ cd ~/go/</a:t>
            </a:r>
            <a:r>
              <a:rPr lang="en-GB" dirty="0" err="1" smtClean="0"/>
              <a:t>src</a:t>
            </a:r>
            <a:r>
              <a:rPr lang="en-GB" dirty="0" smtClean="0"/>
              <a:t>/github.com/</a:t>
            </a:r>
            <a:r>
              <a:rPr lang="en-GB" dirty="0" err="1" smtClean="0"/>
              <a:t>iknowhtml</a:t>
            </a:r>
            <a:r>
              <a:rPr lang="en-GB" dirty="0" smtClean="0"/>
              <a:t>/</a:t>
            </a:r>
            <a:r>
              <a:rPr lang="en-GB" dirty="0" err="1" smtClean="0"/>
              <a:t>locationtracker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nano</a:t>
            </a:r>
            <a:r>
              <a:rPr lang="en-GB" dirty="0" smtClean="0"/>
              <a:t> </a:t>
            </a:r>
            <a:r>
              <a:rPr lang="en-GB" dirty="0" err="1" smtClean="0"/>
              <a:t>dev.yml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GoLang</a:t>
            </a:r>
            <a:r>
              <a:rPr lang="en-GB" dirty="0" smtClean="0"/>
              <a:t> installation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 err="1" smtClean="0"/>
              <a:t>linux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64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04633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$ cd  /</a:t>
            </a:r>
            <a:r>
              <a:rPr lang="en-GB" dirty="0" err="1" smtClean="0"/>
              <a:t>tmp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wget</a:t>
            </a:r>
            <a:r>
              <a:rPr lang="en-GB" dirty="0" smtClean="0"/>
              <a:t> –c </a:t>
            </a:r>
            <a:r>
              <a:rPr lang="en-GB" dirty="0" smtClean="0">
                <a:hlinkClick r:id="rId2"/>
              </a:rPr>
              <a:t>https://storage.googleapis.com/golang/go1.11.5.linux-amd64.tar.gz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tar -C /</a:t>
            </a:r>
            <a:r>
              <a:rPr lang="en-GB" dirty="0" err="1" smtClean="0"/>
              <a:t>usr</a:t>
            </a:r>
            <a:r>
              <a:rPr lang="en-GB" dirty="0" smtClean="0"/>
              <a:t>/local -</a:t>
            </a:r>
            <a:r>
              <a:rPr lang="en-GB" dirty="0" err="1" smtClean="0"/>
              <a:t>xvzf</a:t>
            </a:r>
            <a:r>
              <a:rPr lang="en-GB" dirty="0" smtClean="0"/>
              <a:t> go1.11.5.linux-amd64.tar.gz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mkdir</a:t>
            </a:r>
            <a:r>
              <a:rPr lang="en-GB" dirty="0" smtClean="0"/>
              <a:t> –p ~/go/bin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mkdir</a:t>
            </a:r>
            <a:r>
              <a:rPr lang="en-GB" dirty="0" smtClean="0"/>
              <a:t> –p ~/go/</a:t>
            </a:r>
            <a:r>
              <a:rPr lang="en-GB" dirty="0" err="1" smtClean="0"/>
              <a:t>src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mkdir</a:t>
            </a:r>
            <a:r>
              <a:rPr lang="en-GB" dirty="0" smtClean="0"/>
              <a:t> –p ~/go/</a:t>
            </a:r>
            <a:r>
              <a:rPr lang="en-GB" dirty="0" err="1" smtClean="0"/>
              <a:t>pkg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nano</a:t>
            </a:r>
            <a:r>
              <a:rPr lang="en-GB" dirty="0" smtClean="0"/>
              <a:t> ~/.profile</a:t>
            </a:r>
          </a:p>
          <a:p>
            <a:r>
              <a:rPr lang="en-GB" dirty="0" smtClean="0"/>
              <a:t>Add in the following lines to the bottom of the file:</a:t>
            </a:r>
          </a:p>
          <a:p>
            <a:pPr lvl="1"/>
            <a:r>
              <a:rPr lang="en-US" dirty="0" smtClean="0"/>
              <a:t>export PATH=$PATH:/</a:t>
            </a:r>
            <a:r>
              <a:rPr lang="en-US" dirty="0" err="1" smtClean="0"/>
              <a:t>usr</a:t>
            </a:r>
            <a:r>
              <a:rPr lang="en-US" dirty="0" smtClean="0"/>
              <a:t>/local/go/bin</a:t>
            </a:r>
          </a:p>
          <a:p>
            <a:pPr lvl="1"/>
            <a:r>
              <a:rPr lang="en-US" dirty="0" smtClean="0"/>
              <a:t>export GOPATH="$HOME/go"</a:t>
            </a:r>
          </a:p>
          <a:p>
            <a:pPr lvl="1"/>
            <a:r>
              <a:rPr lang="en-US" dirty="0" smtClean="0"/>
              <a:t>export GOBIN="$GOPATH/bin"</a:t>
            </a:r>
          </a:p>
          <a:p>
            <a:r>
              <a:rPr lang="en-US" dirty="0" smtClean="0"/>
              <a:t>Save and exit</a:t>
            </a:r>
          </a:p>
          <a:p>
            <a:r>
              <a:rPr lang="en-US" dirty="0" smtClean="0"/>
              <a:t>$ source ~/.profile</a:t>
            </a:r>
          </a:p>
          <a:p>
            <a:r>
              <a:rPr lang="en-US" dirty="0" smtClean="0"/>
              <a:t>$ go version</a:t>
            </a:r>
          </a:p>
          <a:p>
            <a:r>
              <a:rPr lang="en-US" dirty="0" smtClean="0"/>
              <a:t>$ go </a:t>
            </a:r>
            <a:r>
              <a:rPr lang="en-US" dirty="0" err="1" smtClean="0"/>
              <a:t>env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2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Tile38 installation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For linux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046334"/>
          </a:xfrm>
        </p:spPr>
        <p:txBody>
          <a:bodyPr>
            <a:normAutofit/>
          </a:bodyPr>
          <a:lstStyle/>
          <a:p>
            <a:r>
              <a:rPr lang="en-GB" dirty="0" smtClean="0"/>
              <a:t>$ cd /</a:t>
            </a:r>
            <a:r>
              <a:rPr lang="en-GB" dirty="0" err="1" smtClean="0"/>
              <a:t>tmp</a:t>
            </a:r>
            <a:endParaRPr lang="en-GB" dirty="0" smtClean="0"/>
          </a:p>
          <a:p>
            <a:r>
              <a:rPr lang="en-GB" dirty="0" smtClean="0"/>
              <a:t>$ curl -</a:t>
            </a:r>
            <a:r>
              <a:rPr lang="en-GB" smtClean="0"/>
              <a:t>L  </a:t>
            </a:r>
            <a:r>
              <a:rPr lang="en-GB">
                <a:hlinkClick r:id="rId2"/>
              </a:rPr>
              <a:t>https</a:t>
            </a:r>
            <a:r>
              <a:rPr lang="en-GB">
                <a:hlinkClick r:id="rId2"/>
              </a:rPr>
              <a:t>://</a:t>
            </a:r>
            <a:r>
              <a:rPr lang="en-GB" smtClean="0">
                <a:hlinkClick r:id="rId2"/>
              </a:rPr>
              <a:t>github.com/tidwall/tile38/releases/download/1.13.0/tile38-1.13.0-linux-amd64.tar.gz</a:t>
            </a:r>
            <a:endParaRPr lang="en-GB" smtClean="0"/>
          </a:p>
          <a:p>
            <a:r>
              <a:rPr lang="en-GB" smtClean="0"/>
              <a:t>$ </a:t>
            </a:r>
            <a:r>
              <a:rPr lang="en-GB" dirty="0" smtClean="0"/>
              <a:t>tar </a:t>
            </a:r>
            <a:r>
              <a:rPr lang="en-GB" dirty="0" err="1" smtClean="0"/>
              <a:t>xzvf</a:t>
            </a:r>
            <a:r>
              <a:rPr lang="en-GB" dirty="0" smtClean="0"/>
              <a:t> tile38-1.14.4-linux-amd64.tar.gz</a:t>
            </a:r>
          </a:p>
          <a:p>
            <a:r>
              <a:rPr lang="en-GB" dirty="0" smtClean="0"/>
              <a:t>$ cd tile38-1.14.4-linux-amd64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cp</a:t>
            </a:r>
            <a:r>
              <a:rPr lang="en-GB" dirty="0" smtClean="0"/>
              <a:t> tile38-* /</a:t>
            </a:r>
            <a:r>
              <a:rPr lang="en-GB" dirty="0" err="1" smtClean="0"/>
              <a:t>usr</a:t>
            </a:r>
            <a:r>
              <a:rPr lang="en-GB" dirty="0" smtClean="0"/>
              <a:t>/local/bin/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nano</a:t>
            </a:r>
            <a:r>
              <a:rPr lang="en-GB" dirty="0" smtClean="0"/>
              <a:t> /</a:t>
            </a:r>
            <a:r>
              <a:rPr lang="en-GB" dirty="0" err="1" smtClean="0"/>
              <a:t>etc</a:t>
            </a:r>
            <a:r>
              <a:rPr lang="en-GB" dirty="0" smtClean="0"/>
              <a:t>/</a:t>
            </a:r>
            <a:r>
              <a:rPr lang="en-GB" dirty="0" err="1" smtClean="0"/>
              <a:t>systemd</a:t>
            </a:r>
            <a:r>
              <a:rPr lang="en-GB" dirty="0" smtClean="0"/>
              <a:t>/system/tile38.service</a:t>
            </a:r>
          </a:p>
          <a:p>
            <a:r>
              <a:rPr lang="en-GB" dirty="0" smtClean="0"/>
              <a:t>Paste the tile38.service script, save and exit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systemctl</a:t>
            </a:r>
            <a:r>
              <a:rPr lang="en-GB" dirty="0" smtClean="0"/>
              <a:t> start tile38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systemctl</a:t>
            </a:r>
            <a:r>
              <a:rPr lang="en-GB" dirty="0" smtClean="0"/>
              <a:t> status tile38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journalctl</a:t>
            </a:r>
            <a:r>
              <a:rPr lang="en-GB" dirty="0" smtClean="0"/>
              <a:t> -u tile38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80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94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Tile38.service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358"/>
            <a:ext cx="10515600" cy="514560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smtClean="0"/>
              <a:t>[Unit]</a:t>
            </a:r>
          </a:p>
          <a:p>
            <a:pPr marL="0" indent="0">
              <a:buNone/>
            </a:pPr>
            <a:r>
              <a:rPr lang="en-GB" dirty="0" smtClean="0"/>
              <a:t>Description=Location Server Tile38 v1.14.4</a:t>
            </a:r>
          </a:p>
          <a:p>
            <a:pPr marL="0" indent="0">
              <a:buNone/>
            </a:pPr>
            <a:r>
              <a:rPr lang="en-GB" dirty="0" smtClean="0"/>
              <a:t>After=</a:t>
            </a:r>
            <a:r>
              <a:rPr lang="en-GB" dirty="0" err="1" smtClean="0"/>
              <a:t>network.target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[Service]</a:t>
            </a:r>
          </a:p>
          <a:p>
            <a:pPr marL="0" indent="0">
              <a:buNone/>
            </a:pPr>
            <a:r>
              <a:rPr lang="en-GB" dirty="0" smtClean="0"/>
              <a:t>Type=simple</a:t>
            </a:r>
          </a:p>
          <a:p>
            <a:pPr marL="0" indent="0">
              <a:buNone/>
            </a:pPr>
            <a:r>
              <a:rPr lang="en-GB" dirty="0" smtClean="0"/>
              <a:t>User=root</a:t>
            </a:r>
          </a:p>
          <a:p>
            <a:pPr marL="0" indent="0">
              <a:buNone/>
            </a:pPr>
            <a:r>
              <a:rPr lang="en-GB" dirty="0" smtClean="0"/>
              <a:t>Group=root</a:t>
            </a:r>
          </a:p>
          <a:p>
            <a:pPr marL="0" indent="0">
              <a:buNone/>
            </a:pPr>
            <a:r>
              <a:rPr lang="en-GB" dirty="0" err="1" smtClean="0"/>
              <a:t>LimitNOFILE</a:t>
            </a:r>
            <a:r>
              <a:rPr lang="en-GB" dirty="0" smtClean="0"/>
              <a:t>=1024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Restart=on-failure</a:t>
            </a:r>
          </a:p>
          <a:p>
            <a:pPr marL="0" indent="0">
              <a:buNone/>
            </a:pPr>
            <a:r>
              <a:rPr lang="en-GB" dirty="0" err="1" smtClean="0"/>
              <a:t>RestartSec</a:t>
            </a:r>
            <a:r>
              <a:rPr lang="en-GB" dirty="0" smtClean="0"/>
              <a:t>=10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ExecStart</a:t>
            </a:r>
            <a:r>
              <a:rPr lang="en-GB" dirty="0" smtClean="0"/>
              <a:t>=/</a:t>
            </a:r>
            <a:r>
              <a:rPr lang="en-GB" dirty="0" err="1" smtClean="0"/>
              <a:t>usr</a:t>
            </a:r>
            <a:r>
              <a:rPr lang="en-GB" dirty="0" smtClean="0"/>
              <a:t>/bin/</a:t>
            </a:r>
            <a:r>
              <a:rPr lang="en-GB" dirty="0" err="1" smtClean="0"/>
              <a:t>sudo</a:t>
            </a:r>
            <a:r>
              <a:rPr lang="en-GB" dirty="0" smtClean="0"/>
              <a:t> /</a:t>
            </a:r>
            <a:r>
              <a:rPr lang="en-GB" dirty="0" err="1" smtClean="0"/>
              <a:t>usr</a:t>
            </a:r>
            <a:r>
              <a:rPr lang="en-GB" dirty="0" smtClean="0"/>
              <a:t>/local/bin/tile38-server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StandardOutput</a:t>
            </a:r>
            <a:r>
              <a:rPr lang="en-GB" dirty="0" smtClean="0"/>
              <a:t>=syslog</a:t>
            </a:r>
          </a:p>
          <a:p>
            <a:pPr marL="0" indent="0">
              <a:buNone/>
            </a:pPr>
            <a:r>
              <a:rPr lang="en-GB" dirty="0" err="1" smtClean="0"/>
              <a:t>StandardError</a:t>
            </a:r>
            <a:r>
              <a:rPr lang="en-GB" dirty="0" smtClean="0"/>
              <a:t>=syslog</a:t>
            </a:r>
          </a:p>
          <a:p>
            <a:pPr marL="0" indent="0">
              <a:buNone/>
            </a:pPr>
            <a:r>
              <a:rPr lang="en-GB" dirty="0" err="1" smtClean="0"/>
              <a:t>SyslogIdentifier</a:t>
            </a:r>
            <a:r>
              <a:rPr lang="en-GB" dirty="0" smtClean="0"/>
              <a:t>=tile38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[Install]</a:t>
            </a:r>
          </a:p>
          <a:p>
            <a:pPr marL="0" indent="0">
              <a:buNone/>
            </a:pPr>
            <a:r>
              <a:rPr lang="en-GB" dirty="0" err="1" smtClean="0"/>
              <a:t>WantedBy</a:t>
            </a:r>
            <a:r>
              <a:rPr lang="en-GB" dirty="0" smtClean="0"/>
              <a:t>=multi-</a:t>
            </a:r>
            <a:r>
              <a:rPr lang="en-GB" dirty="0" err="1" smtClean="0"/>
              <a:t>user.target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8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 Service Source Installation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For linux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1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76447"/>
            <a:ext cx="10515600" cy="590051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$ cd /</a:t>
            </a:r>
            <a:r>
              <a:rPr lang="en-GB" dirty="0" err="1" smtClean="0"/>
              <a:t>tmp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-b 20190123_removedprocessor --single-branch </a:t>
            </a:r>
            <a:r>
              <a:rPr lang="en-US" dirty="0" smtClean="0">
                <a:hlinkClick r:id="rId2"/>
              </a:rPr>
              <a:t>https://tc-systems.visualstudio.com/RSA-Provider_app/_git/Fleet-Location</a:t>
            </a:r>
            <a:endParaRPr lang="en-US" dirty="0" smtClean="0"/>
          </a:p>
          <a:p>
            <a:r>
              <a:rPr lang="en-US" dirty="0" smtClean="0"/>
              <a:t>Type in Username and Password</a:t>
            </a:r>
          </a:p>
          <a:p>
            <a:r>
              <a:rPr lang="en-US" dirty="0" smtClean="0"/>
              <a:t>$ cd Fleet-Location/deployment/dev</a:t>
            </a:r>
          </a:p>
          <a:p>
            <a:r>
              <a:rPr lang="en-US" dirty="0" smtClean="0"/>
              <a:t>Update the absolute home path of all the .service files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locationtracker-http.service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locationtracker-socket.service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locationtracker-udp.service</a:t>
            </a:r>
            <a:endParaRPr lang="en-US" dirty="0" smtClean="0"/>
          </a:p>
          <a:p>
            <a:r>
              <a:rPr lang="en-US" dirty="0" smtClean="0"/>
              <a:t>$ bash deploy.sh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status </a:t>
            </a:r>
            <a:r>
              <a:rPr lang="en-US" dirty="0" err="1" smtClean="0"/>
              <a:t>locationtracker</a:t>
            </a:r>
            <a:r>
              <a:rPr lang="en-US" dirty="0" smtClean="0"/>
              <a:t>-http</a:t>
            </a:r>
            <a:endParaRPr lang="en-GB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status </a:t>
            </a:r>
            <a:r>
              <a:rPr lang="en-US" dirty="0" err="1" smtClean="0"/>
              <a:t>locationtracker-udp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status </a:t>
            </a:r>
            <a:r>
              <a:rPr lang="en-US" dirty="0" err="1" smtClean="0"/>
              <a:t>locationtracker</a:t>
            </a:r>
            <a:r>
              <a:rPr lang="en-US" dirty="0" smtClean="0"/>
              <a:t>-socket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3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Sarama</a:t>
            </a:r>
            <a:r>
              <a:rPr lang="en-GB" dirty="0" smtClean="0"/>
              <a:t> Kafka Consumer Source Installation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For linux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5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357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Location Service Deployment</vt:lpstr>
      <vt:lpstr>GoLang installation</vt:lpstr>
      <vt:lpstr>PowerPoint Presentation</vt:lpstr>
      <vt:lpstr>Tile38 installation</vt:lpstr>
      <vt:lpstr>PowerPoint Presentation</vt:lpstr>
      <vt:lpstr>Tile38.service script</vt:lpstr>
      <vt:lpstr>Location Service Source Installation</vt:lpstr>
      <vt:lpstr>PowerPoint Presentation</vt:lpstr>
      <vt:lpstr>Sarama Kafka Consumer Source Installation</vt:lpstr>
      <vt:lpstr>PowerPoint Presentation</vt:lpstr>
      <vt:lpstr>Application configuration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 Lun Par</dc:creator>
  <cp:lastModifiedBy>How Lun Par</cp:lastModifiedBy>
  <cp:revision>24</cp:revision>
  <dcterms:created xsi:type="dcterms:W3CDTF">2019-02-20T03:34:12Z</dcterms:created>
  <dcterms:modified xsi:type="dcterms:W3CDTF">2019-04-18T07:05:02Z</dcterms:modified>
</cp:coreProperties>
</file>