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6" r:id="rId4"/>
    <p:sldId id="258" r:id="rId5"/>
    <p:sldId id="268" r:id="rId6"/>
    <p:sldId id="272" r:id="rId7"/>
    <p:sldId id="273" r:id="rId8"/>
    <p:sldId id="274" r:id="rId9"/>
    <p:sldId id="275" r:id="rId10"/>
    <p:sldId id="276" r:id="rId11"/>
    <p:sldId id="269" r:id="rId12"/>
    <p:sldId id="270" r:id="rId13"/>
    <p:sldId id="271" r:id="rId14"/>
    <p:sldId id="277" r:id="rId15"/>
    <p:sldId id="260" r:id="rId16"/>
    <p:sldId id="261" r:id="rId17"/>
    <p:sldId id="262" r:id="rId18"/>
    <p:sldId id="278" r:id="rId19"/>
    <p:sldId id="263" r:id="rId20"/>
    <p:sldId id="264" r:id="rId21"/>
    <p:sldId id="265" r:id="rId22"/>
    <p:sldId id="283" r:id="rId23"/>
    <p:sldId id="279" r:id="rId24"/>
    <p:sldId id="282" r:id="rId25"/>
    <p:sldId id="284" r:id="rId26"/>
    <p:sldId id="285" r:id="rId27"/>
    <p:sldId id="286" r:id="rId28"/>
    <p:sldId id="267" r:id="rId29"/>
    <p:sldId id="2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政" initials="张政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5" autoAdjust="0"/>
    <p:restoredTop sz="50000" autoAdjust="0"/>
  </p:normalViewPr>
  <p:slideViewPr>
    <p:cSldViewPr snapToGrid="0">
      <p:cViewPr varScale="1">
        <p:scale>
          <a:sx n="50" d="100"/>
          <a:sy n="50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01T20:36:01.270" idx="1">
    <p:pos x="10" y="10"/>
    <p:text>注意putty key 加载正确</p:text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7-02T05:37:14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11276 15560,'0'0,"40"0,40 0,-40 0,40 0,-40 0,41 0,-41 0,0 0,0 0,40 0,-40 0,1 0,39 0,0 40,0-40,-40 0,41 0,-1 0,0 0,-40 0,0 0,1 0,-1 0,40 0,-80 0,80 0,-40 0,-40 0,81 0,-81 0,40 0,-40 0,40 0,0 0,-40 0,40 0,-40 0,40 0,-40 0,40 0,0 0,-40 0,41 0,-41 0,40 0,0 0,-40 0,40 0,0 0,0 0,0 0,-40 0,40 0,-40 0,0 0,0-40,0-40,0 80,0-40,0-40,0 40,0 0,0-1,41 1,-41-40,0 40,0 0,0 0,0 0,40 0,-40 40,0-41,0 1,0 0,0-40,0 80,0-40,0 40,0-80,0 80,0-40,0 40,0 0,-40 0,-1 0,-39 0,40 0,0 0,-40 0,-1 0,1 0,40 0,0 0,-40 0,-1 0,41 0,0 0,0 0,-40 0,40 0,0 0,-1 0,-39 0,40 0,0 0,0 0,0 0,0 0,-41 0,41 0,0 0,-40 0,40 0,0 0,-81 0,41 0,40 0,-40 0,-1 0,1 0,40 0,0 0,0 0,0 0,-41 0,41 0,40 0,-80 0,80 0,-40 0,40 0,-40 0,0 0,40 0,-41 0,41 0,-40 0,40 40,0-40,0 80,0 0,0-80,0 80,0-40,0 1,40 39,1-80,-41 40,0 40,0-80,0 80,0-80,0 40,0-40,40 0,-40 81,0-81,0 40,40-40,-40 40,0 0,0-40,0 40,0-40,0 40,0-40,0 40,0 0,0-40,40 0,-40 0,40 0,-40 0,80 0,-80 0,40 0,1 0,-1 0,-40 0,40 0,0 0,0 0,-40 0,40 0,-40 0,40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908E5-6DD5-46FA-AC52-4BB20317B967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AA6CE-490F-4571-93FF-749B2A97E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9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AA6CE-490F-4571-93FF-749B2A97E7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1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的分支，仅仅是一个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拷贝。在处理分支合并的时候，效率不高。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的分支则更加方便，任何一分支的创建，仅仅是保存一个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字节的指针而已。在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中，创建分支是很廉价的，并且，对于分支的合并也是很容易。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版本：全局版本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全球版本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的版本号应该叫修订版本号。因为他是针对一次提交，并不是某个文件的版本。并且以数字来作为版本号，递增。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的版本号 是一串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SHA-1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散列的字符串。这个散列是针对文件内容，并且发生碰撞的几率可以是微乎其微。即使全球的人一起工作，也很难产生一个冲突。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AA6CE-490F-4571-93FF-749B2A97E7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0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AA6CE-490F-4571-93FF-749B2A97E7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6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AA6CE-490F-4571-93FF-749B2A97E7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9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AA6CE-490F-4571-93FF-749B2A97E78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6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AA6CE-490F-4571-93FF-749B2A97E78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7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8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0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3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BF0A-C6C6-4EB3-98E6-30F45C147C49}" type="datetimeFigureOut">
              <a:rPr lang="zh-CN" altLang="en-US" smtClean="0"/>
              <a:t>16/10/2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50E6-15FE-4B34-82E1-8035CEBD9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gitref.org/zh/branching/#ta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Ssh</a:t>
            </a:r>
            <a:r>
              <a:rPr lang="en-US" altLang="zh-CN" dirty="0" smtClean="0"/>
              <a:t> key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8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ppk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命令行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输入</a:t>
            </a:r>
            <a:r>
              <a:rPr lang="en-US" altLang="zh-CN" dirty="0" err="1" smtClean="0"/>
              <a:t>puttygen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42" y="3029744"/>
            <a:ext cx="6248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putty key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536" y="1690688"/>
            <a:ext cx="4519776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2350250"/>
            <a:ext cx="6448425" cy="2190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0" y="5220393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load </a:t>
            </a:r>
            <a:r>
              <a:rPr lang="zh-CN" altLang="en-US" dirty="0" smtClean="0"/>
              <a:t>，选择刚生成的私钥，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061" y="984060"/>
            <a:ext cx="4519776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6959" y="2129114"/>
            <a:ext cx="369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save private key</a:t>
            </a:r>
            <a:r>
              <a:rPr lang="zh-CN" altLang="en-US" dirty="0" smtClean="0"/>
              <a:t>，生成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ppk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4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85" y="2233556"/>
            <a:ext cx="10201275" cy="1724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3429" y="20488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新建一个空项目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54" y="3505200"/>
            <a:ext cx="7448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61" y="1825625"/>
            <a:ext cx="58102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2576" y="1177674"/>
            <a:ext cx="3263503" cy="43513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2700997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add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54" y="1591134"/>
            <a:ext cx="3638550" cy="2724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29" y="3779383"/>
            <a:ext cx="1295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代码提交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这时候</a:t>
            </a:r>
            <a:r>
              <a:rPr lang="zh-CN" altLang="en-US" dirty="0"/>
              <a:t>的代码还</a:t>
            </a:r>
            <a:r>
              <a:rPr lang="zh-CN" altLang="en-US" dirty="0" smtClean="0"/>
              <a:t>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有</a:t>
            </a:r>
            <a:r>
              <a:rPr lang="zh-CN" altLang="en-US" dirty="0"/>
              <a:t>提交到</a:t>
            </a:r>
            <a:r>
              <a:rPr lang="zh-CN" altLang="en-US" dirty="0" smtClean="0"/>
              <a:t>服务器上</a:t>
            </a:r>
            <a:r>
              <a:rPr lang="en-US" altLang="zh-CN" dirty="0"/>
              <a:t>,</a:t>
            </a:r>
            <a:r>
              <a:rPr lang="zh-CN" altLang="en-US" dirty="0" smtClean="0"/>
              <a:t>只是</a:t>
            </a:r>
            <a:r>
              <a:rPr lang="zh-CN" altLang="en-US" dirty="0"/>
              <a:t>提交到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本地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157060"/>
            <a:ext cx="52863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push</a:t>
            </a:r>
            <a:r>
              <a:rPr lang="zh-CN" altLang="en-US" dirty="0"/>
              <a:t>将</a:t>
            </a:r>
            <a:r>
              <a:rPr lang="en-US" altLang="zh-CN" dirty="0"/>
              <a:t>commit</a:t>
            </a:r>
            <a:r>
              <a:rPr lang="zh-CN" altLang="en-US" dirty="0" smtClean="0"/>
              <a:t>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的</a:t>
            </a:r>
            <a:r>
              <a:rPr lang="zh-CN" altLang="en-US" dirty="0"/>
              <a:t>代码</a:t>
            </a:r>
            <a:r>
              <a:rPr lang="zh-CN" altLang="zh-CN" dirty="0"/>
              <a:t>推送</a:t>
            </a:r>
            <a:r>
              <a:rPr lang="zh-CN" altLang="en-US" dirty="0"/>
              <a:t>到</a:t>
            </a:r>
            <a:r>
              <a:rPr lang="zh-CN" altLang="en-US" dirty="0" smtClean="0"/>
              <a:t>服务器。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成功之后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上已经有了刚才</a:t>
            </a:r>
            <a:r>
              <a:rPr lang="en-US" altLang="zh-CN" dirty="0" smtClean="0"/>
              <a:t>push</a:t>
            </a:r>
          </a:p>
          <a:p>
            <a:pPr marL="0" indent="0">
              <a:buNone/>
            </a:pPr>
            <a:r>
              <a:rPr lang="zh-CN" altLang="en-US" dirty="0" smtClean="0"/>
              <a:t>的代码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586" y="1825625"/>
            <a:ext cx="4648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代码提交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如果</a:t>
            </a:r>
            <a:r>
              <a:rPr lang="zh-CN" altLang="zh-CN" dirty="0"/>
              <a:t>删除了</a:t>
            </a:r>
            <a:r>
              <a:rPr lang="en-US" altLang="zh-CN" dirty="0" err="1"/>
              <a:t>git</a:t>
            </a:r>
            <a:r>
              <a:rPr lang="zh-CN" altLang="zh-CN" dirty="0"/>
              <a:t>项目中的文件夹</a:t>
            </a:r>
            <a:r>
              <a:rPr lang="zh-CN" altLang="en-US" dirty="0"/>
              <a:t>或文件</a:t>
            </a:r>
            <a:r>
              <a:rPr lang="en-US" altLang="zh-CN" dirty="0"/>
              <a:t> </a:t>
            </a:r>
            <a:r>
              <a:rPr lang="zh-CN" altLang="zh-CN" dirty="0"/>
              <a:t>需要更新SVN的内容到本地右键 =&gt; TortoiseGit =&gt; Rebase</a:t>
            </a:r>
            <a:r>
              <a:rPr lang="zh-CN" altLang="en-US" dirty="0"/>
              <a:t>（</a:t>
            </a:r>
            <a:r>
              <a:rPr lang="en-US" altLang="zh-CN" dirty="0" err="1"/>
              <a:t>svn</a:t>
            </a:r>
            <a:r>
              <a:rPr lang="en-US" altLang="zh-CN" dirty="0"/>
              <a:t> update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或者右键</a:t>
            </a:r>
            <a:r>
              <a:rPr lang="en-US" altLang="zh-CN" dirty="0"/>
              <a:t> </a:t>
            </a:r>
            <a:r>
              <a:rPr lang="zh-CN" altLang="zh-CN" dirty="0"/>
              <a:t>使用</a:t>
            </a:r>
            <a:r>
              <a:rPr lang="en-US" altLang="zh-CN" dirty="0" err="1"/>
              <a:t>git</a:t>
            </a:r>
            <a:r>
              <a:rPr lang="en-US" altLang="zh-CN" dirty="0"/>
              <a:t> revert</a:t>
            </a:r>
            <a:r>
              <a:rPr lang="zh-CN" altLang="zh-CN" dirty="0"/>
              <a:t>进行还原（前提</a:t>
            </a:r>
            <a:r>
              <a:rPr lang="en-US" altLang="zh-CN" dirty="0"/>
              <a:t> </a:t>
            </a:r>
            <a:r>
              <a:rPr lang="zh-CN" altLang="zh-CN" dirty="0"/>
              <a:t>隐藏的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zh-CN" dirty="0"/>
              <a:t>文件夹没有删除）误操作使用</a:t>
            </a:r>
            <a:r>
              <a:rPr lang="en-US" altLang="zh-CN" dirty="0"/>
              <a:t>   </a:t>
            </a:r>
            <a:r>
              <a:rPr lang="en-US" altLang="zh-CN" dirty="0" err="1"/>
              <a:t>git</a:t>
            </a:r>
            <a:r>
              <a:rPr lang="en-US" altLang="zh-CN" dirty="0"/>
              <a:t> revert  </a:t>
            </a:r>
            <a:r>
              <a:rPr lang="zh-CN" altLang="zh-CN" dirty="0"/>
              <a:t>撤销（后悔药）</a:t>
            </a:r>
          </a:p>
          <a:p>
            <a:r>
              <a:rPr lang="en-US" altLang="zh-CN" dirty="0" err="1"/>
              <a:t>git</a:t>
            </a:r>
            <a:r>
              <a:rPr lang="en-US" altLang="zh-CN" dirty="0"/>
              <a:t> delete   </a:t>
            </a:r>
            <a:r>
              <a:rPr lang="zh-CN" altLang="zh-CN" dirty="0"/>
              <a:t>从项目中删除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/>
              <a:t>从服务器上</a:t>
            </a:r>
            <a:r>
              <a:rPr lang="en-US" altLang="zh-CN" dirty="0"/>
              <a:t>pull</a:t>
            </a:r>
            <a:r>
              <a:rPr lang="zh-CN" altLang="en-US" dirty="0"/>
              <a:t>下来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merge </a:t>
            </a:r>
            <a:r>
              <a:rPr lang="zh-CN" altLang="en-US" dirty="0"/>
              <a:t>与某个分支合并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414" y="2251529"/>
            <a:ext cx="2667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是什么，为什么用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上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客户端的安装 </a:t>
            </a:r>
            <a:endParaRPr lang="en-US" altLang="zh-CN" dirty="0" smtClean="0"/>
          </a:p>
          <a:p>
            <a:r>
              <a:rPr lang="en-US" altLang="zh-CN" dirty="0" smtClean="0"/>
              <a:t>SSH key</a:t>
            </a:r>
            <a:r>
              <a:rPr lang="zh-CN" altLang="en-US" dirty="0" smtClean="0"/>
              <a:t>生成 配置</a:t>
            </a:r>
            <a:endParaRPr lang="en-US" altLang="zh-CN" dirty="0" smtClean="0"/>
          </a:p>
          <a:p>
            <a:r>
              <a:rPr lang="zh-CN" altLang="en-US" dirty="0" smtClean="0"/>
              <a:t>代码提交 </a:t>
            </a:r>
            <a:endParaRPr lang="en-US" altLang="zh-CN" dirty="0" smtClean="0"/>
          </a:p>
          <a:p>
            <a:r>
              <a:rPr lang="zh-CN" altLang="en-US" dirty="0" smtClean="0"/>
              <a:t>日常工作流程操作</a:t>
            </a:r>
            <a:endParaRPr lang="en-US" altLang="zh-CN" dirty="0" smtClean="0"/>
          </a:p>
          <a:p>
            <a:r>
              <a:rPr lang="zh-CN" altLang="en-US" dirty="0" smtClean="0"/>
              <a:t>分支管理</a:t>
            </a:r>
            <a:endParaRPr lang="en-US" altLang="zh-CN" dirty="0" smtClean="0"/>
          </a:p>
          <a:p>
            <a:r>
              <a:rPr lang="en-US" altLang="zh-CN" dirty="0" smtClean="0"/>
              <a:t>Tag</a:t>
            </a:r>
            <a:r>
              <a:rPr lang="zh-CN" altLang="en-US" dirty="0" smtClean="0"/>
              <a:t>管理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26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日常工作流程操作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克隆一个项目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/>
              <a:t>建立分支，在分支上修改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在分支上</a:t>
            </a:r>
            <a:r>
              <a:rPr lang="en-US" altLang="zh-CN" dirty="0"/>
              <a:t>commit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切</a:t>
            </a:r>
            <a:r>
              <a:rPr lang="zh-CN" altLang="en-US" dirty="0"/>
              <a:t>到父分支，</a:t>
            </a:r>
            <a:r>
              <a:rPr lang="en-US" altLang="zh-CN" dirty="0" err="1" smtClean="0"/>
              <a:t>pull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merge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push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/>
              <a:t>切到子分支</a:t>
            </a:r>
            <a:r>
              <a:rPr lang="zh-CN" altLang="en-US" dirty="0" smtClean="0"/>
              <a:t>，循环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步。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3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分支管理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分支可以将开发从主线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上</a:t>
            </a:r>
            <a:r>
              <a:rPr lang="zh-CN" altLang="en-US" dirty="0"/>
              <a:t>分离开来</a:t>
            </a:r>
            <a:r>
              <a:rPr lang="zh-CN" altLang="en-US" dirty="0" smtClean="0"/>
              <a:t>，在</a:t>
            </a:r>
            <a:r>
              <a:rPr lang="zh-CN" altLang="en-US" dirty="0"/>
              <a:t>不影响主线的同时</a:t>
            </a:r>
            <a:r>
              <a:rPr lang="zh-CN" altLang="en-US" dirty="0" smtClean="0"/>
              <a:t>继续工作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避免文件合并冲突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6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分支图例</a:t>
            </a:r>
            <a:endParaRPr lang="zh-CN" altLang="en-US" dirty="0"/>
          </a:p>
        </p:txBody>
      </p:sp>
      <p:pic>
        <p:nvPicPr>
          <p:cNvPr id="4" name="Picture 2" descr="http://www.juvenxu.com/wp-content/uploads/2010/11/git-branch-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37" y="1825625"/>
            <a:ext cx="58425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2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两种方式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提交时候创建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30" y="1421747"/>
            <a:ext cx="8264522" cy="52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7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通过右键菜单 </a:t>
            </a:r>
            <a:r>
              <a:rPr lang="en-US" altLang="zh-CN" dirty="0"/>
              <a:t>create branch</a:t>
            </a:r>
            <a:r>
              <a:rPr lang="zh-CN" altLang="en-US" dirty="0"/>
              <a:t>创建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817" y="1027906"/>
            <a:ext cx="5705042" cy="59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</a:t>
            </a:r>
            <a:r>
              <a:rPr lang="zh-CN" altLang="en-US" dirty="0"/>
              <a:t>切换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分支一般只留在本地，不推送到服务器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34" y="365125"/>
            <a:ext cx="5991225" cy="53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分支合并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311" y="1763479"/>
            <a:ext cx="4848225" cy="3848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763479"/>
            <a:ext cx="405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切换回主分支 </a:t>
            </a:r>
            <a:r>
              <a:rPr lang="en-US" altLang="zh-CN" dirty="0" smtClean="0"/>
              <a:t>master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merge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8829"/>
            <a:ext cx="38957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306" y="961697"/>
            <a:ext cx="6992470" cy="53659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4071" y="448235"/>
            <a:ext cx="293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选择要合并的分支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85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Tag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i="1" dirty="0">
                <a:solidFill>
                  <a:srgbClr val="333333"/>
                </a:solidFill>
                <a:latin typeface="Arial" panose="020B0604020202020204" pitchFamily="34" charset="0"/>
                <a:ea typeface="inherit"/>
              </a:rPr>
              <a:t>tag（标签）</a:t>
            </a:r>
            <a:endParaRPr lang="zh-CN" altLang="zh-CN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dirty="0">
                <a:latin typeface="Arial" panose="020B0604020202020204" pitchFamily="34" charset="0"/>
                <a:ea typeface="inherit"/>
              </a:rPr>
              <a:t>一个ref指向一个标签或提交对象。与 head 相反，标签并不会在一次提交操作后改变。标签(不是标签对象)存储在</a:t>
            </a:r>
            <a:r>
              <a:rPr lang="zh-CN" altLang="zh-CN" dirty="0">
                <a:latin typeface="Arial Unicode MS" panose="020B0604020202020204" pitchFamily="34" charset="-122"/>
                <a:ea typeface="andale mono"/>
              </a:rPr>
              <a:t>$GIT_DIR/refs/tags/</a:t>
            </a:r>
            <a:r>
              <a:rPr lang="zh-CN" altLang="zh-CN" dirty="0">
                <a:ea typeface="inherit"/>
              </a:rPr>
              <a:t>。 一个标签通常是用来标识提交家族链(commit ancerstry chain)里的某一点</a:t>
            </a:r>
            <a:r>
              <a:rPr lang="zh-CN" altLang="zh-CN" dirty="0" smtClean="0">
                <a:ea typeface="inherit"/>
              </a:rPr>
              <a:t>。</a:t>
            </a:r>
            <a:endParaRPr lang="en-US" altLang="zh-CN" dirty="0" smtClean="0">
              <a:ea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ea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 smtClean="0">
              <a:ea typeface="inheri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500" dirty="0" smtClean="0">
                <a:ea typeface="inherit"/>
              </a:rPr>
              <a:t>参考资料</a:t>
            </a:r>
            <a:endParaRPr lang="en-US" altLang="zh-CN" dirty="0" smtClean="0">
              <a:hlinkClick r:id="rId3"/>
            </a:endParaRPr>
          </a:p>
          <a:p>
            <a:r>
              <a:rPr lang="en-US" altLang="zh-CN" sz="1500" dirty="0" smtClean="0">
                <a:hlinkClick r:id="rId3"/>
              </a:rPr>
              <a:t>http</a:t>
            </a:r>
            <a:r>
              <a:rPr lang="en-US" altLang="zh-CN" sz="1500" dirty="0">
                <a:hlinkClick r:id="rId3"/>
              </a:rPr>
              <a:t>://gitref.org/zh/branching/#tag</a:t>
            </a:r>
            <a:endParaRPr lang="zh-CN" altLang="en-US" sz="15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50274"/>
            <a:ext cx="65" cy="7577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tag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2229644"/>
            <a:ext cx="4819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是什么，为什么用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开源的代码管理软件</a:t>
            </a:r>
            <a:r>
              <a:rPr lang="en-US" altLang="zh-CN" dirty="0"/>
              <a:t>       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分布式版本控制系统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分散式协作存储工具</a:t>
            </a:r>
          </a:p>
          <a:p>
            <a:r>
              <a:rPr lang="zh-CN" altLang="zh-CN" dirty="0"/>
              <a:t>和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en-US" altLang="zh-CN" dirty="0" err="1"/>
              <a:t>cvs</a:t>
            </a:r>
            <a:r>
              <a:rPr lang="zh-CN" altLang="zh-CN" dirty="0"/>
              <a:t>相比 有下面的好处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 fontAlgn="ctr"/>
            <a:r>
              <a:rPr lang="zh-CN" altLang="zh-CN" dirty="0"/>
              <a:t>如遇服务器宕机，整个协同工作无法进行，因为此时无法进行代码更新提交，当然也不能</a:t>
            </a:r>
            <a:r>
              <a:rPr lang="en-US" altLang="zh-CN" dirty="0"/>
              <a:t>checkout</a:t>
            </a:r>
            <a:r>
              <a:rPr lang="zh-CN" altLang="zh-CN" dirty="0"/>
              <a:t>最新代码</a:t>
            </a:r>
          </a:p>
          <a:p>
            <a:pPr lvl="1" fontAlgn="ctr"/>
            <a:r>
              <a:rPr lang="zh-CN" altLang="zh-CN" dirty="0"/>
              <a:t>如果服务器数据丢失，整个版本数据也将丢失，除非刻意为版本管理服务器</a:t>
            </a:r>
            <a:r>
              <a:rPr lang="zh-CN" altLang="zh-CN" dirty="0" smtClean="0"/>
              <a:t>备份</a:t>
            </a:r>
            <a:endParaRPr lang="zh-CN" altLang="zh-CN" dirty="0"/>
          </a:p>
          <a:p>
            <a:r>
              <a:rPr lang="zh-CN" altLang="zh-CN" dirty="0"/>
              <a:t>而</a:t>
            </a:r>
            <a:r>
              <a:rPr lang="en-US" altLang="zh-CN" dirty="0" err="1"/>
              <a:t>git</a:t>
            </a:r>
            <a:r>
              <a:rPr lang="zh-CN" altLang="zh-CN" dirty="0"/>
              <a:t>可以方便地在本地进行版本管理，就如同在你本地有一个版本管理服务器一样。你可以选择在合适的时候将本地版本推送到统一的版本管理服务器。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4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zh-CN" sz="2400" dirty="0"/>
              <a:t>GIT</a:t>
            </a:r>
            <a:r>
              <a:rPr lang="zh-CN" altLang="en-US" sz="2400" dirty="0"/>
              <a:t>是分布式的，</a:t>
            </a:r>
            <a:r>
              <a:rPr lang="en-US" altLang="zh-CN" sz="2400" dirty="0"/>
              <a:t>SVN</a:t>
            </a:r>
            <a:r>
              <a:rPr lang="zh-CN" altLang="en-US" sz="2400" dirty="0" smtClean="0"/>
              <a:t>不是</a:t>
            </a:r>
            <a:endParaRPr lang="zh-CN" altLang="en-US" sz="2400" dirty="0"/>
          </a:p>
          <a:p>
            <a:r>
              <a:rPr lang="en-US" altLang="zh-CN" sz="2400" dirty="0"/>
              <a:t>GIT</a:t>
            </a:r>
            <a:r>
              <a:rPr lang="zh-CN" altLang="en-US" sz="2400" dirty="0"/>
              <a:t>把内容按元数据方式存储，而</a:t>
            </a:r>
            <a:r>
              <a:rPr lang="en-US" altLang="zh-CN" sz="2400" dirty="0"/>
              <a:t>SVN</a:t>
            </a:r>
            <a:r>
              <a:rPr lang="zh-CN" altLang="en-US" sz="2400" dirty="0"/>
              <a:t>是按</a:t>
            </a:r>
            <a:r>
              <a:rPr lang="zh-CN" altLang="en-US" sz="2400" dirty="0" smtClean="0"/>
              <a:t>文件</a:t>
            </a:r>
            <a:endParaRPr lang="zh-CN" altLang="en-US" sz="2400" dirty="0"/>
          </a:p>
          <a:p>
            <a:r>
              <a:rPr lang="en-US" altLang="zh-CN" sz="2400" dirty="0"/>
              <a:t>GIT</a:t>
            </a:r>
            <a:r>
              <a:rPr lang="zh-CN" altLang="en-US" sz="2400" dirty="0"/>
              <a:t>分支和</a:t>
            </a:r>
            <a:r>
              <a:rPr lang="en-US" altLang="zh-CN" sz="2400" dirty="0"/>
              <a:t>SVN</a:t>
            </a:r>
            <a:r>
              <a:rPr lang="zh-CN" altLang="en-US" sz="2400" dirty="0"/>
              <a:t>的分支不同</a:t>
            </a:r>
          </a:p>
          <a:p>
            <a:r>
              <a:rPr lang="en-US" altLang="zh-CN" sz="2400" dirty="0"/>
              <a:t>GIT</a:t>
            </a:r>
            <a:r>
              <a:rPr lang="zh-CN" altLang="en-US" sz="2400" dirty="0"/>
              <a:t>没有一个全局的版本号，而</a:t>
            </a:r>
            <a:r>
              <a:rPr lang="en-US" altLang="zh-CN" sz="2400" dirty="0"/>
              <a:t>SVN</a:t>
            </a:r>
            <a:r>
              <a:rPr lang="zh-CN" altLang="en-US" sz="2400" dirty="0" smtClean="0"/>
              <a:t>有</a:t>
            </a:r>
            <a:endParaRPr lang="zh-CN" altLang="en-US" sz="2400" dirty="0"/>
          </a:p>
          <a:p>
            <a:r>
              <a:rPr lang="en-US" altLang="zh-CN" sz="2400" dirty="0"/>
              <a:t>GIT</a:t>
            </a:r>
            <a:r>
              <a:rPr lang="zh-CN" altLang="en-US" sz="2400" dirty="0"/>
              <a:t>的内容完整性要优于</a:t>
            </a:r>
            <a:r>
              <a:rPr lang="en-US" altLang="zh-CN" sz="2400" dirty="0" smtClean="0"/>
              <a:t>SVN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SVN</a:t>
            </a:r>
            <a:r>
              <a:rPr lang="zh-CN" altLang="en-US" sz="2400" dirty="0"/>
              <a:t>管理的对象是文件，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管理的对象是仓库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en-US" altLang="zh-CN" sz="2400" dirty="0" smtClean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SVN</a:t>
            </a:r>
            <a:r>
              <a:rPr lang="zh-CN" altLang="en-US" sz="2400" dirty="0"/>
              <a:t>是集中式代码管理系统，几乎所有的操作都需要服务器的的参与，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是分布式代码管理系统，大部分的操作都在客户端</a:t>
            </a:r>
            <a:r>
              <a:rPr lang="zh-CN" altLang="en-US" sz="2400" dirty="0" smtClean="0"/>
              <a:t>本地完成</a:t>
            </a:r>
            <a:r>
              <a:rPr lang="zh-CN" altLang="en-US" sz="2400" dirty="0"/>
              <a:t>，只有少数的操作需要服务器的的参与（</a:t>
            </a:r>
            <a:r>
              <a:rPr lang="en-US" altLang="zh-CN" sz="2400" dirty="0"/>
              <a:t>pull</a:t>
            </a:r>
            <a:r>
              <a:rPr lang="zh-CN" altLang="en-US" sz="2400" dirty="0"/>
              <a:t>，</a:t>
            </a:r>
            <a:r>
              <a:rPr lang="en-US" altLang="zh-CN" sz="2400" dirty="0"/>
              <a:t>push</a:t>
            </a:r>
            <a:r>
              <a:rPr lang="zh-CN" altLang="en-US" sz="2400" dirty="0"/>
              <a:t>，</a:t>
            </a:r>
            <a:r>
              <a:rPr lang="en-US" altLang="zh-CN" sz="2400" dirty="0"/>
              <a:t>fetch</a:t>
            </a:r>
            <a:r>
              <a:rPr lang="zh-CN" altLang="en-US" sz="2400" dirty="0"/>
              <a:t>，</a:t>
            </a:r>
            <a:r>
              <a:rPr lang="en-US" altLang="zh-CN" sz="2400" dirty="0"/>
              <a:t>clone</a:t>
            </a:r>
            <a:r>
              <a:rPr lang="zh-CN" altLang="en-US" sz="2400" dirty="0"/>
              <a:t>）。</a:t>
            </a:r>
          </a:p>
          <a:p>
            <a:r>
              <a:rPr lang="zh-CN" altLang="en-US" sz="2400" dirty="0"/>
              <a:t> </a:t>
            </a:r>
            <a:r>
              <a:rPr lang="en-US" altLang="zh-CN" sz="2400" dirty="0" smtClean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SVN</a:t>
            </a:r>
            <a:r>
              <a:rPr lang="zh-CN" altLang="en-US" sz="2400" dirty="0"/>
              <a:t>的分支信息，历史记录，标签都在服务器上，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几乎所有的信息都在客户端。</a:t>
            </a:r>
          </a:p>
          <a:p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03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en-US" altLang="zh-CN" dirty="0" smtClean="0"/>
              <a:t>key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94808"/>
            <a:ext cx="5605973" cy="43513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8095" y="2094808"/>
            <a:ext cx="57271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</a:t>
            </a:r>
            <a:r>
              <a:rPr lang="en-US" altLang="zh-CN" dirty="0" err="1" smtClean="0"/>
              <a:t>sshkey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–t </a:t>
            </a:r>
            <a:r>
              <a:rPr lang="en-US" altLang="zh-CN" dirty="0" err="1" smtClean="0"/>
              <a:t>rsa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命令配置</a:t>
            </a:r>
            <a:r>
              <a:rPr lang="zh-CN" altLang="en-US" dirty="0"/>
              <a:t>用户名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user.name ‘zhangzheng’</a:t>
            </a:r>
          </a:p>
          <a:p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/>
              <a:t> </a:t>
            </a:r>
            <a:r>
              <a:rPr lang="en-US" altLang="zh-CN" dirty="0" smtClean="0"/>
              <a:t>‘lovezhang.zheng@gmail.com’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9" y="2483224"/>
            <a:ext cx="4521294" cy="27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将生成的公钥添加到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66" y="2991303"/>
            <a:ext cx="9686925" cy="276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2" y="2567893"/>
            <a:ext cx="4191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r>
              <a:rPr lang="en-US" altLang="zh-CN" dirty="0" err="1" smtClean="0"/>
              <a:t>gitlab</a:t>
            </a:r>
            <a:r>
              <a:rPr lang="en-US" altLang="zh-CN" dirty="0" smtClean="0"/>
              <a:t>  192.168.66.28     </a:t>
            </a:r>
          </a:p>
          <a:p>
            <a:r>
              <a:rPr lang="en-US" altLang="zh-CN" dirty="0" smtClean="0"/>
              <a:t>Add new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947" y="2003425"/>
            <a:ext cx="2076450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1069"/>
            <a:ext cx="11287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复制</a:t>
            </a:r>
            <a:r>
              <a:rPr lang="en-US" altLang="zh-CN" dirty="0" smtClean="0"/>
              <a:t>xx.pub </a:t>
            </a:r>
            <a:r>
              <a:rPr lang="zh-CN" altLang="en-US" dirty="0" smtClean="0"/>
              <a:t>文件内容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73" y="2341109"/>
            <a:ext cx="84296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将复制的内容粘贴到</a:t>
            </a:r>
            <a:r>
              <a:rPr lang="en-US" altLang="zh-CN" dirty="0" err="1" smtClean="0"/>
              <a:t>gitlab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53" y="2156172"/>
            <a:ext cx="5972175" cy="3248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/>
              <p14:cNvContentPartPr/>
              <p14:nvPr/>
            </p14:nvContentPartPr>
            <p14:xfrm>
              <a:off x="5453155" y="5028717"/>
              <a:ext cx="968400" cy="375480"/>
            </p14:xfrm>
          </p:contentPart>
        </mc:Choice>
        <mc:Fallback xmlns="">
          <p:pic>
            <p:nvPicPr>
              <p:cNvPr id="6" name="墨迹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3795" y="5019357"/>
                <a:ext cx="98712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7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783</Words>
  <Application>Microsoft Macintosh PowerPoint</Application>
  <PresentationFormat>宽屏</PresentationFormat>
  <Paragraphs>116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andale mono</vt:lpstr>
      <vt:lpstr>Arial</vt:lpstr>
      <vt:lpstr>Arial Unicode MS</vt:lpstr>
      <vt:lpstr>Calibri</vt:lpstr>
      <vt:lpstr>Calibri Light</vt:lpstr>
      <vt:lpstr>inherit</vt:lpstr>
      <vt:lpstr>Wingdings</vt:lpstr>
      <vt:lpstr>宋体</vt:lpstr>
      <vt:lpstr>Office 主题</vt:lpstr>
      <vt:lpstr>Git基础教程</vt:lpstr>
      <vt:lpstr>概要</vt:lpstr>
      <vt:lpstr>Git是什么，为什么用Git</vt:lpstr>
      <vt:lpstr>Git和SVN的区别</vt:lpstr>
      <vt:lpstr>生成ssh 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生成putty key</vt:lpstr>
      <vt:lpstr>PowerPoint 演示文稿</vt:lpstr>
      <vt:lpstr>PowerPoint 演示文稿</vt:lpstr>
      <vt:lpstr>常用命令</vt:lpstr>
      <vt:lpstr>PowerPoint 演示文稿</vt:lpstr>
      <vt:lpstr>代码提交</vt:lpstr>
      <vt:lpstr>PowerPoint 演示文稿</vt:lpstr>
      <vt:lpstr>代码提交</vt:lpstr>
      <vt:lpstr>日常工作流程操作</vt:lpstr>
      <vt:lpstr>    分支管理   </vt:lpstr>
      <vt:lpstr>Git分支图例</vt:lpstr>
      <vt:lpstr>创建分支</vt:lpstr>
      <vt:lpstr>2.通过右键菜单 create branch创建 </vt:lpstr>
      <vt:lpstr>分支切换</vt:lpstr>
      <vt:lpstr>分支合并</vt:lpstr>
      <vt:lpstr>PowerPoint 演示文稿</vt:lpstr>
      <vt:lpstr> Tag管理  </vt:lpstr>
      <vt:lpstr>创建tag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Git基础教程</dc:title>
  <dc:creator>张政</dc:creator>
  <cp:lastModifiedBy>坚亮黄</cp:lastModifiedBy>
  <cp:revision>55</cp:revision>
  <dcterms:created xsi:type="dcterms:W3CDTF">2013-07-01T09:01:18Z</dcterms:created>
  <dcterms:modified xsi:type="dcterms:W3CDTF">2016-10-02T12:43:59Z</dcterms:modified>
</cp:coreProperties>
</file>