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AE05F-E9AA-4887-A2B9-7A7B809C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38E7E6-98BC-4580-8725-11E846192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26C75-E88E-49DC-9478-DE878C0C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9609-A5FC-481A-8F73-CC8A72E0E9EC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31E19-D8A4-46F9-B832-06C49815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7941D-DD7E-45B3-86C9-CB4375E6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1FB-A0FD-4AD9-9E1A-BC6376D46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9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7959D-A075-49E9-8ABD-BFB92030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5C115-8D3E-4D58-81C8-F6F8431E9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F901B-EA8B-409F-893F-27C042F0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9609-A5FC-481A-8F73-CC8A72E0E9EC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B2E5C-6B58-400A-9548-4EB854E3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9AEE9-6E84-4837-BADB-F563816A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1FB-A0FD-4AD9-9E1A-BC6376D46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7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C13167-41BC-430C-BA07-7080A41B9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3270C-6591-4367-A6E7-5EEDB043F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74053-8EB2-42B0-B3C4-9351C6AC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9609-A5FC-481A-8F73-CC8A72E0E9EC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15C16-ECA3-4197-A8FA-8F69127A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0270A-5FEF-4C1A-BB20-43A6FFF6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1FB-A0FD-4AD9-9E1A-BC6376D46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9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4B3C6-D341-41E4-B3B2-8920C958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56299-DDFA-4DBB-A07D-E91A41A7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117F6-3347-4B8D-B79D-E417608B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9609-A5FC-481A-8F73-CC8A72E0E9EC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BED36-0482-49E1-BE42-9BDCEFFB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6D9EC-B3A2-49A9-8943-D3A88CB7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1FB-A0FD-4AD9-9E1A-BC6376D46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9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BAAC7-433F-4AD7-9E59-AA73C3A2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9FFA0-6E5E-4A5E-892C-435D9AA04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48DB8-64D7-428A-B514-2C584B34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9609-A5FC-481A-8F73-CC8A72E0E9EC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C9C51-D2A1-4866-AE21-0850E595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E29A9-F7E7-4997-9C26-0CBCA4AE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1FB-A0FD-4AD9-9E1A-BC6376D46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6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44C4E-B158-490B-A7A1-5D3A4966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BC6B1-F83D-4C44-8817-E62313196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80C399-55FC-4E77-AF95-4A0144A0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5DCD0-BD20-4C40-9A29-75555951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9609-A5FC-481A-8F73-CC8A72E0E9EC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22158-C54C-4DE1-8596-69F1D7CB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467C1-2434-4C8A-A5C5-24C4B532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1FB-A0FD-4AD9-9E1A-BC6376D46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4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9BB91-C7AA-42D5-A0C1-A23696B6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FD266-28B0-4131-BC79-BF1A9109B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8DB8CD-784D-4C01-86F9-B1E709389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B6EEE2-2F78-4B82-B5AA-F62BA7BF9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41C619-0AD6-4D22-BA17-1105D709D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31B2C7-0092-447A-ABC8-CA4943D3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9609-A5FC-481A-8F73-CC8A72E0E9EC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73BE93-CE4C-4BAD-A828-EA847325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88AD85-AAE5-4B40-8F3A-CD29CF9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1FB-A0FD-4AD9-9E1A-BC6376D46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9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D4084-0466-4B80-BEF4-6E993CEC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8D60CC-054C-4854-90BE-B8256806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9609-A5FC-481A-8F73-CC8A72E0E9EC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13FA0B-EDDA-47D5-BB7A-51AD50E3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88D15-8593-4456-86EB-BED67E9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1FB-A0FD-4AD9-9E1A-BC6376D46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9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B7F3F1-E373-4507-A1B4-B5699EDA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9609-A5FC-481A-8F73-CC8A72E0E9EC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9742F3-E888-4E22-B7EA-FE648C7F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75D9B-8693-47B6-AA65-4A8A0276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1FB-A0FD-4AD9-9E1A-BC6376D46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7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A93E4-A7A9-4C81-BAAE-E666B763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52800-D2FF-4A64-9598-A7CD6728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640CC0-A117-42D8-AB37-2C0E7ED56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9CB8F-124B-4776-B661-AF20F0C6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9609-A5FC-481A-8F73-CC8A72E0E9EC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9D3FD-5997-40A4-98FE-1D06D4AF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8C2DA-1DC1-44B1-9B05-FE893487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1FB-A0FD-4AD9-9E1A-BC6376D46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1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3F8F-5258-45D8-961F-369E6A7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53BDD8-2A3F-4351-A433-039390B91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800664-F0BE-4E95-8C3E-E69BEEBDB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8C6E6-F388-401B-A9A2-C7E0F900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9609-A5FC-481A-8F73-CC8A72E0E9EC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40069-3C93-42E7-875B-C23F8694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C4A69-3CD8-4834-BBF7-D34B795B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1FB-A0FD-4AD9-9E1A-BC6376D46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5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463855-B208-4596-BC31-C9244DCA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FDC54-F91C-40D3-9FF6-84655F4C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0FD98-B66B-45D6-9E3E-CEAEA4A1A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9609-A5FC-481A-8F73-CC8A72E0E9EC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7C351-E109-44AF-BDC3-1750DE952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3BE1D-B9D2-4679-8D5C-970F1EEBD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81FB-A0FD-4AD9-9E1A-BC6376D46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4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36BB6F-FCA7-4285-A418-4FFC1F3F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44" y="568676"/>
            <a:ext cx="4384858" cy="24287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751491-9E76-4389-82B9-C978A92F8FA5}"/>
              </a:ext>
            </a:extLst>
          </p:cNvPr>
          <p:cNvSpPr txBox="1"/>
          <p:nvPr/>
        </p:nvSpPr>
        <p:spPr>
          <a:xfrm>
            <a:off x="887827" y="4145837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: used among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addrmaps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91E495-8C4B-4ED8-96FF-7EA5AEE59508}"/>
              </a:ext>
            </a:extLst>
          </p:cNvPr>
          <p:cNvSpPr txBox="1"/>
          <p:nvPr/>
        </p:nvSpPr>
        <p:spPr>
          <a:xfrm>
            <a:off x="887827" y="5031632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Alias : used in addrmap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7F661C-2DFB-4012-B80B-661055E8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2" y="392826"/>
            <a:ext cx="6833226" cy="26778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0D37D5-5150-43D8-A44A-4AAE8BB42B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67" t="1" b="43584"/>
          <a:stretch/>
        </p:blipFill>
        <p:spPr>
          <a:xfrm>
            <a:off x="4490836" y="5148553"/>
            <a:ext cx="6495964" cy="3693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00C192-64A3-45D8-91FF-8C7A52BFC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836" y="4210577"/>
            <a:ext cx="5116101" cy="5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0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D344DB-B756-46B9-9426-22EB62B8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802" y="68289"/>
            <a:ext cx="5014395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7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909F45-3C4C-447F-87A4-5C11D7C0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445" y="477672"/>
            <a:ext cx="6467025" cy="51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7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柯鸿飞</dc:creator>
  <cp:lastModifiedBy>柯鸿飞</cp:lastModifiedBy>
  <cp:revision>8</cp:revision>
  <dcterms:created xsi:type="dcterms:W3CDTF">2022-04-11T02:46:58Z</dcterms:created>
  <dcterms:modified xsi:type="dcterms:W3CDTF">2022-04-11T04:15:34Z</dcterms:modified>
</cp:coreProperties>
</file>