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77908-B44E-49EA-9671-E32BE125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11AE6-6798-463C-B2AF-A438EE7C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E97A8-A8F2-47E5-990A-5D34CD33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B2228-C90C-43C1-99AA-0FF0375E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97136-DC08-474D-BBD6-082DA5DC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900B7-1B30-4F64-9F91-22E30847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08DA6-1850-4A2C-BBEF-703A5CA6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6B5C2-7195-4F17-B3E5-5EA6314A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E6F17-823A-4F8D-867C-639EE6A5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4DECE-D93F-486F-BB9D-6E1295FE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ABE238-ED8B-4562-AFB7-AAD0C7C9A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05EE1-E5DE-427B-89F3-D85020B5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C41BC-FED4-4714-846E-4529AA26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17EC0-59E6-44F1-B147-7BFEF62C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2C5F5-6F19-459E-AACC-359A1C5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4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92060-9F7D-4F9F-8192-564CF596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7E751-5C4F-4335-A87B-B16B1DE5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2FFE0-A299-4A3C-9362-714A1B3B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9290A-DBD3-4FA7-81C6-6F5C0890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B4317-6A68-43C5-B3FE-2C2C786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6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AA10D-A3D5-4D45-81DE-CCFD3A61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D4B63-0991-4F04-AF97-7001F599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E3610-7A07-40B5-936B-A9CC32ED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C4339-0B33-4C78-B8A4-8884E8C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5851D-0ABC-4958-8EA3-016D3B3F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5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B70DD-C659-4009-941F-4AB3FEFC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E315-AD5F-46E1-A882-202A605D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A483F-9448-4143-8833-B9DE1BCA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BC0E4-D04A-4D99-8B31-16DEC39F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28837-274D-4EFA-90D7-29EFC056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4E85C-6038-4CCE-ADD2-2CF6DF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61EC3-7F34-4179-836C-4CDF8D49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3D566-1F58-404F-AB73-0355AFDA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7E30B-F81F-48EB-8647-F87F58CEF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8A5EE-EDBE-4765-AD7A-58DC0969A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60426-A5A4-454B-B166-9C339FFD8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0D3C08-4DD3-43E5-B8AE-64853E9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7CEEF5-24A5-4FDC-AE84-44108832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E7CF90-CEE6-4C7D-88A1-BBEA8154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5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7D3E-F400-4812-BAE7-B4DBA457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B57F3A-1BB1-4D9C-A367-41363FE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75B1C-5A02-4BE4-B4C4-314AE9B4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4AEE2A-4741-4CEF-97AD-81148536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A676C-1D61-453A-B3EA-018140D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4E6659-7E68-4E87-93C4-6884CD70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3976C-7494-4D23-B4F0-49591BE9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8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CE1D-13CB-4C5E-B687-93BB21B6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B700D-1237-4FF4-8764-74000275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3F2CC-6D66-41F1-82BD-722395DF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FE0F5-A510-49D2-A300-B0B57569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D8BCA-76CC-4AB3-8E47-4B64F138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EC4CE-E536-4FA6-B025-48F3A2BA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1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0140-DC9D-414F-A39D-64269CB6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8C1A47-5683-4D88-8BCE-79E37DA42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08098-1543-43B3-8018-C11B2CF9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7A944-7CCC-4F98-B3A7-4BCA2702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B5FD9-DA5A-481E-8EE2-3871B8E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A2B97-8BC0-4DD1-94F7-F3941DAE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0420D-C674-4980-9D68-A64A9270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054DA-CE07-4DBF-8F04-03337C53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1D85F-4F67-4225-A0F9-5BA64C2D1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D307-8F2E-4A37-958F-F6716C439DA1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2F239-1125-49F5-9F85-07982F70E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0AB9B-62CE-41A6-B2C5-4274DF607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7492-E6FE-455F-8C99-374D5C400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8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7C758D44-C550-4B7D-A2B5-E2310B7FD4E2}"/>
              </a:ext>
            </a:extLst>
          </p:cNvPr>
          <p:cNvSpPr/>
          <p:nvPr/>
        </p:nvSpPr>
        <p:spPr>
          <a:xfrm rot="5400000">
            <a:off x="6734317" y="1681459"/>
            <a:ext cx="2050033" cy="427693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FDF939-1851-4F55-8231-818CB3A901D3}"/>
              </a:ext>
            </a:extLst>
          </p:cNvPr>
          <p:cNvSpPr/>
          <p:nvPr/>
        </p:nvSpPr>
        <p:spPr>
          <a:xfrm>
            <a:off x="5306189" y="949540"/>
            <a:ext cx="1386349" cy="4129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SW_CTRL0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2D92E7-2D1A-407C-9B9E-CE7BBE6F0752}"/>
              </a:ext>
            </a:extLst>
          </p:cNvPr>
          <p:cNvSpPr/>
          <p:nvPr/>
        </p:nvSpPr>
        <p:spPr>
          <a:xfrm>
            <a:off x="5306189" y="1710950"/>
            <a:ext cx="1386349" cy="4129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SW_CTRL1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F615E0-6090-40EA-A64F-70BA32E3777C}"/>
              </a:ext>
            </a:extLst>
          </p:cNvPr>
          <p:cNvSpPr/>
          <p:nvPr/>
        </p:nvSpPr>
        <p:spPr>
          <a:xfrm>
            <a:off x="5136585" y="2713842"/>
            <a:ext cx="1725556" cy="41295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SW_CTRL(N-1)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EA6668F-216F-4EFD-A402-D88E3083FBB9}"/>
              </a:ext>
            </a:extLst>
          </p:cNvPr>
          <p:cNvCxnSpPr>
            <a:cxnSpLocks/>
          </p:cNvCxnSpPr>
          <p:nvPr/>
        </p:nvCxnSpPr>
        <p:spPr>
          <a:xfrm>
            <a:off x="5967405" y="2123908"/>
            <a:ext cx="0" cy="5899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7EC158D-BC10-465D-B9C7-CA233C8028E0}"/>
              </a:ext>
            </a:extLst>
          </p:cNvPr>
          <p:cNvSpPr txBox="1"/>
          <p:nvPr/>
        </p:nvSpPr>
        <p:spPr>
          <a:xfrm>
            <a:off x="6997153" y="27334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SW_MUX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D928BE3-5920-4DE0-AF63-355A3ACB9565}"/>
              </a:ext>
            </a:extLst>
          </p:cNvPr>
          <p:cNvSpPr/>
          <p:nvPr/>
        </p:nvSpPr>
        <p:spPr>
          <a:xfrm>
            <a:off x="7176767" y="3981580"/>
            <a:ext cx="1592826" cy="619431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HW_CTRL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7C8E62-5C88-475A-B762-F5713A326421}"/>
              </a:ext>
            </a:extLst>
          </p:cNvPr>
          <p:cNvSpPr txBox="1"/>
          <p:nvPr/>
        </p:nvSpPr>
        <p:spPr>
          <a:xfrm>
            <a:off x="9684006" y="280439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FIELD_MUX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DEE1EA3-F752-4FE2-A08E-3654EF41E840}"/>
              </a:ext>
            </a:extLst>
          </p:cNvPr>
          <p:cNvSpPr/>
          <p:nvPr/>
        </p:nvSpPr>
        <p:spPr>
          <a:xfrm>
            <a:off x="2593699" y="1220709"/>
            <a:ext cx="1026241" cy="41295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ONWRITE</a:t>
            </a:r>
            <a:endParaRPr lang="zh-CN" altLang="en-US" sz="1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5C0B90B-C506-401E-B35B-113A7025080B}"/>
              </a:ext>
            </a:extLst>
          </p:cNvPr>
          <p:cNvSpPr/>
          <p:nvPr/>
        </p:nvSpPr>
        <p:spPr>
          <a:xfrm>
            <a:off x="2643475" y="681758"/>
            <a:ext cx="926691" cy="36933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ONREAD</a:t>
            </a:r>
            <a:endParaRPr lang="zh-CN" altLang="en-US" sz="1400" dirty="0"/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872620EE-DC01-4EE8-9261-69288C905BF6}"/>
              </a:ext>
            </a:extLst>
          </p:cNvPr>
          <p:cNvSpPr/>
          <p:nvPr/>
        </p:nvSpPr>
        <p:spPr>
          <a:xfrm rot="5400000">
            <a:off x="3790026" y="1019599"/>
            <a:ext cx="1124854" cy="272841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D436AC-3F6B-4C87-98C1-22D51984AC43}"/>
              </a:ext>
            </a:extLst>
          </p:cNvPr>
          <p:cNvSpPr txBox="1"/>
          <p:nvPr/>
        </p:nvSpPr>
        <p:spPr>
          <a:xfrm>
            <a:off x="3664186" y="150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MODIFY_MUX</a:t>
            </a:r>
            <a:endParaRPr lang="zh-CN" altLang="en-US" dirty="0"/>
          </a:p>
        </p:txBody>
      </p:sp>
      <p:sp>
        <p:nvSpPr>
          <p:cNvPr id="21" name="梯形 20">
            <a:extLst>
              <a:ext uri="{FF2B5EF4-FFF2-40B4-BE49-F238E27FC236}">
                <a16:creationId xmlns:a16="http://schemas.microsoft.com/office/drawing/2014/main" id="{27CC6E92-C33B-4FB6-8E26-9CB7DE21A1D9}"/>
              </a:ext>
            </a:extLst>
          </p:cNvPr>
          <p:cNvSpPr/>
          <p:nvPr/>
        </p:nvSpPr>
        <p:spPr>
          <a:xfrm rot="5400000">
            <a:off x="7507999" y="3262746"/>
            <a:ext cx="5420049" cy="524791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1037035-B34B-4D5B-9727-1B97501FC7E2}"/>
              </a:ext>
            </a:extLst>
          </p:cNvPr>
          <p:cNvSpPr/>
          <p:nvPr/>
        </p:nvSpPr>
        <p:spPr>
          <a:xfrm>
            <a:off x="6862141" y="5247051"/>
            <a:ext cx="2517062" cy="7704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SRST_VALUE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744AE8F-8B60-43F5-ACFB-BB41CEB02483}"/>
              </a:ext>
            </a:extLst>
          </p:cNvPr>
          <p:cNvCxnSpPr>
            <a:cxnSpLocks/>
          </p:cNvCxnSpPr>
          <p:nvPr/>
        </p:nvCxnSpPr>
        <p:spPr>
          <a:xfrm flipV="1">
            <a:off x="8818002" y="6172493"/>
            <a:ext cx="1469013" cy="542326"/>
          </a:xfrm>
          <a:prstGeom prst="bentConnector3">
            <a:avLst>
              <a:gd name="adj1" fmla="val 9919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E420DB6-C6B7-4FEA-9061-2436EE281B6E}"/>
              </a:ext>
            </a:extLst>
          </p:cNvPr>
          <p:cNvSpPr txBox="1"/>
          <p:nvPr/>
        </p:nvSpPr>
        <p:spPr>
          <a:xfrm>
            <a:off x="7433468" y="6448580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AST_RESET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5D43BE-6618-4BFB-8F5B-3516403D4DCB}"/>
              </a:ext>
            </a:extLst>
          </p:cNvPr>
          <p:cNvSpPr txBox="1"/>
          <p:nvPr/>
        </p:nvSpPr>
        <p:spPr>
          <a:xfrm>
            <a:off x="440143" y="2105022"/>
            <a:ext cx="3434255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、例化</a:t>
            </a:r>
            <a:r>
              <a:rPr lang="en-US" altLang="zh-CN" sz="1100" dirty="0"/>
              <a:t>field</a:t>
            </a:r>
            <a:r>
              <a:rPr lang="zh-CN" altLang="en-US" sz="1100" dirty="0"/>
              <a:t>时指定</a:t>
            </a:r>
            <a:r>
              <a:rPr lang="en-US" altLang="zh-CN" sz="1100" dirty="0"/>
              <a:t>ALIAS_NUM</a:t>
            </a:r>
            <a:r>
              <a:rPr lang="zh-CN" altLang="en-US" sz="1100" dirty="0"/>
              <a:t>（</a:t>
            </a:r>
            <a:r>
              <a:rPr lang="en-US" altLang="zh-CN" sz="1100" dirty="0"/>
              <a:t>N</a:t>
            </a:r>
            <a:r>
              <a:rPr lang="zh-CN" altLang="en-US" sz="1100" dirty="0"/>
              <a:t>）以生成相应</a:t>
            </a:r>
            <a:r>
              <a:rPr lang="en-US" altLang="zh-CN" sz="1100" dirty="0"/>
              <a:t>SW_CTRL</a:t>
            </a:r>
            <a:r>
              <a:rPr lang="zh-CN" altLang="en-US" sz="1100" dirty="0"/>
              <a:t>（附带</a:t>
            </a:r>
            <a:r>
              <a:rPr lang="en-US" altLang="zh-CN" sz="1100" dirty="0"/>
              <a:t>N</a:t>
            </a:r>
            <a:r>
              <a:rPr lang="zh-CN" altLang="en-US" sz="1100" dirty="0"/>
              <a:t>个</a:t>
            </a:r>
            <a:r>
              <a:rPr lang="en-US" altLang="zh-CN" sz="1100" dirty="0"/>
              <a:t>SW_TYPE, SW_ONREAD_TYPE, SW_ONWRITE_TYPE </a:t>
            </a:r>
            <a:r>
              <a:rPr lang="zh-CN" altLang="en-US" sz="1100" dirty="0"/>
              <a:t>参数），依照读写信号</a:t>
            </a:r>
            <a:r>
              <a:rPr lang="en-US" altLang="zh-CN" sz="1100" dirty="0"/>
              <a:t>wr[i]/rd[i]</a:t>
            </a:r>
            <a:r>
              <a:rPr lang="zh-CN" altLang="en-US" sz="1100" dirty="0"/>
              <a:t>选择</a:t>
            </a:r>
            <a:r>
              <a:rPr lang="en-US" altLang="zh-CN" sz="1100" dirty="0"/>
              <a:t>CTRL</a:t>
            </a:r>
            <a:r>
              <a:rPr lang="zh-CN" altLang="en-US" sz="1100" dirty="0"/>
              <a:t>输出，与对应</a:t>
            </a:r>
            <a:r>
              <a:rPr lang="en-US" altLang="zh-CN" sz="1100" dirty="0"/>
              <a:t>SW_MODIFY[i] </a:t>
            </a:r>
            <a:r>
              <a:rPr lang="zh-CN" altLang="en-US" sz="1100" dirty="0"/>
              <a:t>，从而应对</a:t>
            </a:r>
            <a:r>
              <a:rPr lang="en-US" altLang="zh-CN" sz="1100" dirty="0"/>
              <a:t>share</a:t>
            </a:r>
            <a:r>
              <a:rPr lang="zh-CN" altLang="en-US" sz="1100" dirty="0"/>
              <a:t>和</a:t>
            </a:r>
            <a:r>
              <a:rPr lang="en-US" altLang="zh-CN" sz="1100" dirty="0"/>
              <a:t>alias</a:t>
            </a:r>
            <a:r>
              <a:rPr lang="zh-CN" altLang="en-US" sz="1100" dirty="0"/>
              <a:t>情况。正常寄存器只有一组</a:t>
            </a:r>
            <a:r>
              <a:rPr lang="en-US" altLang="zh-CN" sz="1100" dirty="0"/>
              <a:t>SW_CTRL.</a:t>
            </a:r>
            <a:r>
              <a:rPr lang="zh-CN" altLang="en-US" sz="1100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6339C8-1A83-4F26-AAC7-DE3BF8273B81}"/>
              </a:ext>
            </a:extLst>
          </p:cNvPr>
          <p:cNvSpPr txBox="1"/>
          <p:nvPr/>
        </p:nvSpPr>
        <p:spPr>
          <a:xfrm>
            <a:off x="445217" y="3525141"/>
            <a:ext cx="3369848" cy="82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、依照不同</a:t>
            </a:r>
            <a:r>
              <a:rPr lang="en-US" altLang="zh-CN" sz="1100" dirty="0"/>
              <a:t>SW_CTRL[i]</a:t>
            </a:r>
            <a:r>
              <a:rPr lang="zh-CN" altLang="en-US" sz="1100" dirty="0"/>
              <a:t>的</a:t>
            </a:r>
            <a:r>
              <a:rPr lang="en-US" altLang="zh-CN" sz="1100" dirty="0"/>
              <a:t>SW_MODIFY[i]</a:t>
            </a:r>
            <a:r>
              <a:rPr lang="zh-CN" altLang="en-US" sz="1100" dirty="0"/>
              <a:t>选择相应的输出，生成总输出</a:t>
            </a:r>
            <a:r>
              <a:rPr lang="en-US" altLang="zh-CN" sz="1100" dirty="0"/>
              <a:t>NXT_SW_VALUE</a:t>
            </a:r>
            <a:r>
              <a:rPr lang="zh-CN" altLang="en-US" sz="1100" dirty="0"/>
              <a:t>与</a:t>
            </a:r>
            <a:r>
              <a:rPr lang="en-US" altLang="zh-CN" sz="1100" dirty="0"/>
              <a:t>SW_MODIFY</a:t>
            </a:r>
            <a:r>
              <a:rPr lang="zh-CN" altLang="en-US" sz="1100" dirty="0"/>
              <a:t>，随后汇总至与</a:t>
            </a:r>
            <a:r>
              <a:rPr lang="en-US" altLang="zh-CN" sz="1100" dirty="0"/>
              <a:t>HW_CTRL</a:t>
            </a:r>
            <a:r>
              <a:rPr lang="zh-CN" altLang="en-US" sz="1100" dirty="0"/>
              <a:t>、</a:t>
            </a:r>
            <a:r>
              <a:rPr lang="en-US" altLang="zh-CN" sz="1100" dirty="0"/>
              <a:t>SRST</a:t>
            </a:r>
            <a:r>
              <a:rPr lang="zh-CN" altLang="en-US" sz="1100" dirty="0"/>
              <a:t>比较输出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CAED08-FA30-4219-8346-8C750F0B39C3}"/>
              </a:ext>
            </a:extLst>
          </p:cNvPr>
          <p:cNvSpPr txBox="1"/>
          <p:nvPr/>
        </p:nvSpPr>
        <p:spPr>
          <a:xfrm>
            <a:off x="460824" y="4437429"/>
            <a:ext cx="3435173" cy="82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/>
              <a:t>3</a:t>
            </a:r>
            <a:r>
              <a:rPr lang="zh-CN" altLang="en-US" sz="1100" dirty="0"/>
              <a:t>、每个</a:t>
            </a:r>
            <a:r>
              <a:rPr lang="en-US" altLang="zh-CN" sz="1100" dirty="0"/>
              <a:t>SW_CTRL[i]</a:t>
            </a:r>
            <a:r>
              <a:rPr lang="zh-CN" altLang="en-US" sz="1100" dirty="0"/>
              <a:t>各带有三根输出，对应</a:t>
            </a:r>
            <a:r>
              <a:rPr lang="en-US" altLang="zh-CN" sz="1100" dirty="0"/>
              <a:t>swmod [i] </a:t>
            </a:r>
            <a:r>
              <a:rPr lang="zh-CN" altLang="en-US" sz="1100" dirty="0"/>
              <a:t>、</a:t>
            </a:r>
            <a:r>
              <a:rPr lang="en-US" altLang="zh-CN" sz="1100" dirty="0"/>
              <a:t>swacc [i] </a:t>
            </a:r>
            <a:r>
              <a:rPr lang="zh-CN" altLang="en-US" sz="1100" dirty="0"/>
              <a:t>、</a:t>
            </a:r>
            <a:r>
              <a:rPr lang="en-US" altLang="zh-CN" sz="1100" dirty="0"/>
              <a:t>singlepulse [i]</a:t>
            </a:r>
            <a:r>
              <a:rPr lang="zh-CN" altLang="en-US" sz="1100" dirty="0"/>
              <a:t>属性，由顶层文件将信号各自汇总并取或，随</a:t>
            </a:r>
            <a:r>
              <a:rPr lang="en-US" altLang="zh-CN" sz="1100" dirty="0"/>
              <a:t>output</a:t>
            </a:r>
            <a:r>
              <a:rPr lang="zh-CN" altLang="en-US" sz="1100" dirty="0"/>
              <a:t>一起在</a:t>
            </a:r>
            <a:r>
              <a:rPr lang="en-US" altLang="zh-CN" sz="1100" dirty="0"/>
              <a:t>DFF</a:t>
            </a:r>
            <a:r>
              <a:rPr lang="zh-CN" altLang="en-US" sz="1100" dirty="0"/>
              <a:t>生成一个脉冲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6A55A5E-662D-458F-A28A-7245F5D529AD}"/>
              </a:ext>
            </a:extLst>
          </p:cNvPr>
          <p:cNvSpPr/>
          <p:nvPr/>
        </p:nvSpPr>
        <p:spPr>
          <a:xfrm>
            <a:off x="11055478" y="2673601"/>
            <a:ext cx="888274" cy="755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DFF</a:t>
            </a:r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5AADEB0-35E9-4C3E-A0A1-73D0BCE3A4C9}"/>
              </a:ext>
            </a:extLst>
          </p:cNvPr>
          <p:cNvSpPr/>
          <p:nvPr/>
        </p:nvSpPr>
        <p:spPr>
          <a:xfrm>
            <a:off x="3716383" y="1051090"/>
            <a:ext cx="359228" cy="1696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6EE16F2-56B9-4900-886C-F9EABC578811}"/>
              </a:ext>
            </a:extLst>
          </p:cNvPr>
          <p:cNvSpPr/>
          <p:nvPr/>
        </p:nvSpPr>
        <p:spPr>
          <a:xfrm>
            <a:off x="4709726" y="1051089"/>
            <a:ext cx="359228" cy="1696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801082B-1540-4F69-B90F-20D83D30FCD5}"/>
              </a:ext>
            </a:extLst>
          </p:cNvPr>
          <p:cNvSpPr/>
          <p:nvPr/>
        </p:nvSpPr>
        <p:spPr>
          <a:xfrm>
            <a:off x="6997153" y="1633667"/>
            <a:ext cx="359228" cy="4713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32EDD834-062F-439E-ADE1-CB1DA4E3D442}"/>
              </a:ext>
            </a:extLst>
          </p:cNvPr>
          <p:cNvSpPr/>
          <p:nvPr/>
        </p:nvSpPr>
        <p:spPr>
          <a:xfrm>
            <a:off x="10588334" y="2762278"/>
            <a:ext cx="359228" cy="5780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2FDB2D6-BD2F-451B-8DF8-F7A144D41B02}"/>
              </a:ext>
            </a:extLst>
          </p:cNvPr>
          <p:cNvSpPr/>
          <p:nvPr/>
        </p:nvSpPr>
        <p:spPr>
          <a:xfrm>
            <a:off x="9159215" y="2730465"/>
            <a:ext cx="524791" cy="652634"/>
          </a:xfrm>
          <a:prstGeom prst="rightArrow">
            <a:avLst>
              <a:gd name="adj1" fmla="val 50000"/>
              <a:gd name="adj2" fmla="val 599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直角上 40">
            <a:extLst>
              <a:ext uri="{FF2B5EF4-FFF2-40B4-BE49-F238E27FC236}">
                <a16:creationId xmlns:a16="http://schemas.microsoft.com/office/drawing/2014/main" id="{13FA7CC1-171C-4D7C-93A1-3E1482E005F8}"/>
              </a:ext>
            </a:extLst>
          </p:cNvPr>
          <p:cNvSpPr/>
          <p:nvPr/>
        </p:nvSpPr>
        <p:spPr>
          <a:xfrm>
            <a:off x="8120672" y="593592"/>
            <a:ext cx="1187516" cy="83359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1FCC07-E4AB-4CE9-AFAE-129E3C5C1CB4}"/>
              </a:ext>
            </a:extLst>
          </p:cNvPr>
          <p:cNvSpPr txBox="1"/>
          <p:nvPr/>
        </p:nvSpPr>
        <p:spPr>
          <a:xfrm>
            <a:off x="8063432" y="1530427"/>
            <a:ext cx="148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signal of 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swmod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swacc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43E877D-62A9-41E6-88A5-93D8FD095D58}"/>
              </a:ext>
            </a:extLst>
          </p:cNvPr>
          <p:cNvSpPr/>
          <p:nvPr/>
        </p:nvSpPr>
        <p:spPr>
          <a:xfrm>
            <a:off x="8718066" y="95844"/>
            <a:ext cx="772099" cy="474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20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柯鸿飞</dc:creator>
  <cp:lastModifiedBy>Wang Wuzhe</cp:lastModifiedBy>
  <cp:revision>14</cp:revision>
  <dcterms:created xsi:type="dcterms:W3CDTF">2022-03-10T08:45:30Z</dcterms:created>
  <dcterms:modified xsi:type="dcterms:W3CDTF">2022-03-24T07:48:19Z</dcterms:modified>
</cp:coreProperties>
</file>