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36004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준 정" initials="성정" lastIdx="1" clrIdx="0">
    <p:extLst>
      <p:ext uri="{19B8F6BF-5375-455C-9EA6-DF929625EA0E}">
        <p15:presenceInfo xmlns:p15="http://schemas.microsoft.com/office/powerpoint/2012/main" userId="4799240394756e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354F"/>
    <a:srgbClr val="F38595"/>
    <a:srgbClr val="FAD2D8"/>
    <a:srgbClr val="EC4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200" d="100"/>
          <a:sy n="200" d="100"/>
        </p:scale>
        <p:origin x="898" y="-29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준 정" userId="4799240394756efa" providerId="LiveId" clId="{29966BD6-67EC-4FD8-AEB8-6D515F521E4F}"/>
    <pc:docChg chg="undo redo custSel addSld delSld modSld">
      <pc:chgData name="성준 정" userId="4799240394756efa" providerId="LiveId" clId="{29966BD6-67EC-4FD8-AEB8-6D515F521E4F}" dt="2023-11-09T07:42:30.043" v="4626" actId="14100"/>
      <pc:docMkLst>
        <pc:docMk/>
      </pc:docMkLst>
      <pc:sldChg chg="addSp delSp modSp mod addCm delCm modCm">
        <pc:chgData name="성준 정" userId="4799240394756efa" providerId="LiveId" clId="{29966BD6-67EC-4FD8-AEB8-6D515F521E4F}" dt="2023-11-09T07:42:30.043" v="4626" actId="14100"/>
        <pc:sldMkLst>
          <pc:docMk/>
          <pc:sldMk cId="0" sldId="256"/>
        </pc:sldMkLst>
        <pc:spChg chg="add mod ord">
          <ac:chgData name="성준 정" userId="4799240394756efa" providerId="LiveId" clId="{29966BD6-67EC-4FD8-AEB8-6D515F521E4F}" dt="2023-11-09T07:25:08.151" v="4420" actId="1035"/>
          <ac:spMkLst>
            <pc:docMk/>
            <pc:sldMk cId="0" sldId="256"/>
            <ac:spMk id="3" creationId="{A84D036E-D04E-193A-FEF1-9E2AF799FB93}"/>
          </ac:spMkLst>
        </pc:spChg>
        <pc:spChg chg="mod">
          <ac:chgData name="성준 정" userId="4799240394756efa" providerId="LiveId" clId="{29966BD6-67EC-4FD8-AEB8-6D515F521E4F}" dt="2023-11-09T07:25:08.151" v="4420" actId="1035"/>
          <ac:spMkLst>
            <pc:docMk/>
            <pc:sldMk cId="0" sldId="256"/>
            <ac:spMk id="4" creationId="{00000000-0000-0000-0000-000000000000}"/>
          </ac:spMkLst>
        </pc:spChg>
        <pc:spChg chg="mod">
          <ac:chgData name="성준 정" userId="4799240394756efa" providerId="LiveId" clId="{29966BD6-67EC-4FD8-AEB8-6D515F521E4F}" dt="2023-11-09T07:25:08.151" v="4420" actId="1035"/>
          <ac:spMkLst>
            <pc:docMk/>
            <pc:sldMk cId="0" sldId="256"/>
            <ac:spMk id="5" creationId="{00000000-0000-0000-0000-000000000000}"/>
          </ac:spMkLst>
        </pc:spChg>
        <pc:spChg chg="mod">
          <ac:chgData name="성준 정" userId="4799240394756efa" providerId="LiveId" clId="{29966BD6-67EC-4FD8-AEB8-6D515F521E4F}" dt="2023-11-09T07:25:08.151" v="4420" actId="1035"/>
          <ac:spMkLst>
            <pc:docMk/>
            <pc:sldMk cId="0" sldId="256"/>
            <ac:spMk id="6" creationId="{00000000-0000-0000-0000-000000000000}"/>
          </ac:spMkLst>
        </pc:spChg>
        <pc:spChg chg="mod">
          <ac:chgData name="성준 정" userId="4799240394756efa" providerId="LiveId" clId="{29966BD6-67EC-4FD8-AEB8-6D515F521E4F}" dt="2023-11-09T07:08:10.883" v="4051" actId="3064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성준 정" userId="4799240394756efa" providerId="LiveId" clId="{29966BD6-67EC-4FD8-AEB8-6D515F521E4F}" dt="2023-11-09T07:25:00.158" v="4410" actId="1035"/>
          <ac:spMkLst>
            <pc:docMk/>
            <pc:sldMk cId="0" sldId="256"/>
            <ac:spMk id="11" creationId="{2516EA7B-E931-83A8-02B2-0F91C6845982}"/>
          </ac:spMkLst>
        </pc:spChg>
        <pc:spChg chg="mod">
          <ac:chgData name="성준 정" userId="4799240394756efa" providerId="LiveId" clId="{29966BD6-67EC-4FD8-AEB8-6D515F521E4F}" dt="2023-11-09T06:09:48.058" v="3648" actId="1035"/>
          <ac:spMkLst>
            <pc:docMk/>
            <pc:sldMk cId="0" sldId="256"/>
            <ac:spMk id="12" creationId="{00000000-0000-0000-0000-000000000000}"/>
          </ac:spMkLst>
        </pc:spChg>
        <pc:spChg chg="mod">
          <ac:chgData name="성준 정" userId="4799240394756efa" providerId="LiveId" clId="{29966BD6-67EC-4FD8-AEB8-6D515F521E4F}" dt="2023-11-09T06:09:48.058" v="3648" actId="1035"/>
          <ac:spMkLst>
            <pc:docMk/>
            <pc:sldMk cId="0" sldId="256"/>
            <ac:spMk id="13" creationId="{00000000-0000-0000-0000-000000000000}"/>
          </ac:spMkLst>
        </pc:spChg>
        <pc:spChg chg="mod">
          <ac:chgData name="성준 정" userId="4799240394756efa" providerId="LiveId" clId="{29966BD6-67EC-4FD8-AEB8-6D515F521E4F}" dt="2023-11-09T06:09:48.058" v="3648" actId="1035"/>
          <ac:spMkLst>
            <pc:docMk/>
            <pc:sldMk cId="0" sldId="256"/>
            <ac:spMk id="14" creationId="{00000000-0000-0000-0000-000000000000}"/>
          </ac:spMkLst>
        </pc:spChg>
        <pc:spChg chg="del mod">
          <ac:chgData name="성준 정" userId="4799240394756efa" providerId="LiveId" clId="{29966BD6-67EC-4FD8-AEB8-6D515F521E4F}" dt="2023-11-09T05:56:45.933" v="3336" actId="478"/>
          <ac:spMkLst>
            <pc:docMk/>
            <pc:sldMk cId="0" sldId="256"/>
            <ac:spMk id="15" creationId="{00000000-0000-0000-0000-000000000000}"/>
          </ac:spMkLst>
        </pc:spChg>
        <pc:spChg chg="add mod ord">
          <ac:chgData name="성준 정" userId="4799240394756efa" providerId="LiveId" clId="{29966BD6-67EC-4FD8-AEB8-6D515F521E4F}" dt="2023-11-09T06:10:04.820" v="3673" actId="14100"/>
          <ac:spMkLst>
            <pc:docMk/>
            <pc:sldMk cId="0" sldId="256"/>
            <ac:spMk id="16" creationId="{BD14EAC2-CBF9-D8E7-6EAA-506D4398A5F0}"/>
          </ac:spMkLst>
        </pc:spChg>
        <pc:spChg chg="add mod">
          <ac:chgData name="성준 정" userId="4799240394756efa" providerId="LiveId" clId="{29966BD6-67EC-4FD8-AEB8-6D515F521E4F}" dt="2023-11-09T06:29:27.667" v="3876" actId="207"/>
          <ac:spMkLst>
            <pc:docMk/>
            <pc:sldMk cId="0" sldId="256"/>
            <ac:spMk id="18" creationId="{FA6A5D51-6CF3-2E4D-F4A6-C6FF3F0CA706}"/>
          </ac:spMkLst>
        </pc:spChg>
        <pc:spChg chg="add del mod">
          <ac:chgData name="성준 정" userId="4799240394756efa" providerId="LiveId" clId="{29966BD6-67EC-4FD8-AEB8-6D515F521E4F}" dt="2023-11-09T06:12:17.112" v="3733" actId="478"/>
          <ac:spMkLst>
            <pc:docMk/>
            <pc:sldMk cId="0" sldId="256"/>
            <ac:spMk id="19" creationId="{87676685-1D77-AB9B-08CA-0BB31D19828E}"/>
          </ac:spMkLst>
        </pc:spChg>
        <pc:spChg chg="add mod">
          <ac:chgData name="성준 정" userId="4799240394756efa" providerId="LiveId" clId="{29966BD6-67EC-4FD8-AEB8-6D515F521E4F}" dt="2023-11-09T07:10:57.532" v="4068" actId="1076"/>
          <ac:spMkLst>
            <pc:docMk/>
            <pc:sldMk cId="0" sldId="256"/>
            <ac:spMk id="22" creationId="{4EF20E3E-FC14-5F94-7535-C550EA357721}"/>
          </ac:spMkLst>
        </pc:spChg>
        <pc:spChg chg="add mod ord">
          <ac:chgData name="성준 정" userId="4799240394756efa" providerId="LiveId" clId="{29966BD6-67EC-4FD8-AEB8-6D515F521E4F}" dt="2023-11-09T06:10:22.370" v="3698" actId="14100"/>
          <ac:spMkLst>
            <pc:docMk/>
            <pc:sldMk cId="0" sldId="256"/>
            <ac:spMk id="23" creationId="{76C466A0-8373-0A76-2739-007B06FD9113}"/>
          </ac:spMkLst>
        </pc:spChg>
        <pc:spChg chg="add del mod">
          <ac:chgData name="성준 정" userId="4799240394756efa" providerId="LiveId" clId="{29966BD6-67EC-4FD8-AEB8-6D515F521E4F}" dt="2023-11-09T07:25:12.754" v="4421" actId="478"/>
          <ac:spMkLst>
            <pc:docMk/>
            <pc:sldMk cId="0" sldId="256"/>
            <ac:spMk id="29" creationId="{0940FA61-AD50-4DC3-6AB4-E66AAA39E862}"/>
          </ac:spMkLst>
        </pc:spChg>
        <pc:graphicFrameChg chg="add mod modGraphic">
          <ac:chgData name="성준 정" userId="4799240394756efa" providerId="LiveId" clId="{29966BD6-67EC-4FD8-AEB8-6D515F521E4F}" dt="2023-11-09T07:42:18.855" v="4625" actId="1035"/>
          <ac:graphicFrameMkLst>
            <pc:docMk/>
            <pc:sldMk cId="0" sldId="256"/>
            <ac:graphicFrameMk id="2" creationId="{84ACACCD-11B5-15A9-685C-0F43041B704A}"/>
          </ac:graphicFrameMkLst>
        </pc:graphicFrameChg>
        <pc:graphicFrameChg chg="del modGraphic">
          <ac:chgData name="성준 정" userId="4799240394756efa" providerId="LiveId" clId="{29966BD6-67EC-4FD8-AEB8-6D515F521E4F}" dt="2023-11-03T13:39:54.556" v="108" actId="478"/>
          <ac:graphicFrameMkLst>
            <pc:docMk/>
            <pc:sldMk cId="0" sldId="256"/>
            <ac:graphicFrameMk id="11" creationId="{00000000-0000-0000-0000-000000000000}"/>
          </ac:graphicFrameMkLst>
        </pc:graphicFrameChg>
        <pc:graphicFrameChg chg="add mod modGraphic">
          <ac:chgData name="성준 정" userId="4799240394756efa" providerId="LiveId" clId="{29966BD6-67EC-4FD8-AEB8-6D515F521E4F}" dt="2023-11-09T07:42:30.043" v="4626" actId="14100"/>
          <ac:graphicFrameMkLst>
            <pc:docMk/>
            <pc:sldMk cId="0" sldId="256"/>
            <ac:graphicFrameMk id="17" creationId="{B15689BF-E567-5F37-8757-A85AE844C19C}"/>
          </ac:graphicFrameMkLst>
        </pc:graphicFrameChg>
        <pc:graphicFrameChg chg="add del mod modGraphic">
          <ac:chgData name="성준 정" userId="4799240394756efa" providerId="LiveId" clId="{29966BD6-67EC-4FD8-AEB8-6D515F521E4F}" dt="2023-11-09T06:13:05.943" v="3744" actId="478"/>
          <ac:graphicFrameMkLst>
            <pc:docMk/>
            <pc:sldMk cId="0" sldId="256"/>
            <ac:graphicFrameMk id="20" creationId="{927C5710-656F-29F3-3AF8-4E85BB423BB5}"/>
          </ac:graphicFrameMkLst>
        </pc:graphicFrameChg>
        <pc:graphicFrameChg chg="add mod modGraphic">
          <ac:chgData name="성준 정" userId="4799240394756efa" providerId="LiveId" clId="{29966BD6-67EC-4FD8-AEB8-6D515F521E4F}" dt="2023-11-09T07:12:12.880" v="4079" actId="1035"/>
          <ac:graphicFrameMkLst>
            <pc:docMk/>
            <pc:sldMk cId="0" sldId="256"/>
            <ac:graphicFrameMk id="24" creationId="{5F15ABD8-C88E-2DA5-DC77-0384F3666DCB}"/>
          </ac:graphicFrameMkLst>
        </pc:graphicFrameChg>
        <pc:picChg chg="mod ord">
          <ac:chgData name="성준 정" userId="4799240394756efa" providerId="LiveId" clId="{29966BD6-67EC-4FD8-AEB8-6D515F521E4F}" dt="2023-11-09T06:09:48.058" v="3648" actId="1035"/>
          <ac:picMkLst>
            <pc:docMk/>
            <pc:sldMk cId="0" sldId="256"/>
            <ac:picMk id="8" creationId="{00000000-0000-0000-0000-000000000000}"/>
          </ac:picMkLst>
        </pc:picChg>
        <pc:picChg chg="mod">
          <ac:chgData name="성준 정" userId="4799240394756efa" providerId="LiveId" clId="{29966BD6-67EC-4FD8-AEB8-6D515F521E4F}" dt="2023-11-09T07:35:38.289" v="4532" actId="1037"/>
          <ac:picMkLst>
            <pc:docMk/>
            <pc:sldMk cId="0" sldId="256"/>
            <ac:picMk id="9" creationId="{00000000-0000-0000-0000-000000000000}"/>
          </ac:picMkLst>
        </pc:picChg>
        <pc:picChg chg="mod modCrop">
          <ac:chgData name="성준 정" userId="4799240394756efa" providerId="LiveId" clId="{29966BD6-67EC-4FD8-AEB8-6D515F521E4F}" dt="2023-11-09T07:35:30.356" v="4531" actId="1038"/>
          <ac:picMkLst>
            <pc:docMk/>
            <pc:sldMk cId="0" sldId="256"/>
            <ac:picMk id="10" creationId="{00000000-0000-0000-0000-000000000000}"/>
          </ac:picMkLst>
        </pc:picChg>
        <pc:picChg chg="del mod">
          <ac:chgData name="성준 정" userId="4799240394756efa" providerId="LiveId" clId="{29966BD6-67EC-4FD8-AEB8-6D515F521E4F}" dt="2023-11-03T13:44:03.885" v="189" actId="478"/>
          <ac:picMkLst>
            <pc:docMk/>
            <pc:sldMk cId="0" sldId="256"/>
            <ac:picMk id="16" creationId="{00000000-0000-0000-0000-000000000000}"/>
          </ac:picMkLst>
        </pc:picChg>
        <pc:picChg chg="add del mod">
          <ac:chgData name="성준 정" userId="4799240394756efa" providerId="LiveId" clId="{29966BD6-67EC-4FD8-AEB8-6D515F521E4F}" dt="2023-11-06T06:48:36.464" v="1593" actId="478"/>
          <ac:picMkLst>
            <pc:docMk/>
            <pc:sldMk cId="0" sldId="256"/>
            <ac:picMk id="17" creationId="{8ACD0206-AE0B-164B-9FF7-9DBE2498A1AC}"/>
          </ac:picMkLst>
        </pc:picChg>
        <pc:picChg chg="del mod">
          <ac:chgData name="성준 정" userId="4799240394756efa" providerId="LiveId" clId="{29966BD6-67EC-4FD8-AEB8-6D515F521E4F}" dt="2023-11-06T06:48:34.931" v="1591" actId="478"/>
          <ac:picMkLst>
            <pc:docMk/>
            <pc:sldMk cId="0" sldId="256"/>
            <ac:picMk id="19" creationId="{00000000-0000-0000-0000-000000000000}"/>
          </ac:picMkLst>
        </pc:picChg>
        <pc:picChg chg="add del mod">
          <ac:chgData name="성준 정" userId="4799240394756efa" providerId="LiveId" clId="{29966BD6-67EC-4FD8-AEB8-6D515F521E4F}" dt="2023-11-06T06:48:35.605" v="1592" actId="478"/>
          <ac:picMkLst>
            <pc:docMk/>
            <pc:sldMk cId="0" sldId="256"/>
            <ac:picMk id="20" creationId="{F7C75E39-73CF-6419-4CF8-403498329B0C}"/>
          </ac:picMkLst>
        </pc:picChg>
        <pc:picChg chg="mod ord">
          <ac:chgData name="성준 정" userId="4799240394756efa" providerId="LiveId" clId="{29966BD6-67EC-4FD8-AEB8-6D515F521E4F}" dt="2023-11-09T07:28:43.949" v="4488" actId="1076"/>
          <ac:picMkLst>
            <pc:docMk/>
            <pc:sldMk cId="0" sldId="256"/>
            <ac:picMk id="21" creationId="{00000000-0000-0000-0000-000000000000}"/>
          </ac:picMkLst>
        </pc:picChg>
        <pc:picChg chg="add del mod modCrop">
          <ac:chgData name="성준 정" userId="4799240394756efa" providerId="LiveId" clId="{29966BD6-67EC-4FD8-AEB8-6D515F521E4F}" dt="2023-11-09T06:25:46.243" v="3821" actId="478"/>
          <ac:picMkLst>
            <pc:docMk/>
            <pc:sldMk cId="0" sldId="256"/>
            <ac:picMk id="25" creationId="{72EDF1D9-0502-E691-E05C-CE60F26EECB3}"/>
          </ac:picMkLst>
        </pc:picChg>
        <pc:cxnChg chg="add del mod">
          <ac:chgData name="성준 정" userId="4799240394756efa" providerId="LiveId" clId="{29966BD6-67EC-4FD8-AEB8-6D515F521E4F}" dt="2023-11-09T06:39:46.899" v="3944" actId="21"/>
          <ac:cxnSpMkLst>
            <pc:docMk/>
            <pc:sldMk cId="0" sldId="256"/>
            <ac:cxnSpMk id="27" creationId="{D03F1BB9-C5CB-CB20-6698-3CF087FABF68}"/>
          </ac:cxnSpMkLst>
        </pc:cxnChg>
        <pc:cxnChg chg="add del mod">
          <ac:chgData name="성준 정" userId="4799240394756efa" providerId="LiveId" clId="{29966BD6-67EC-4FD8-AEB8-6D515F521E4F}" dt="2023-11-09T06:40:10.795" v="3948"/>
          <ac:cxnSpMkLst>
            <pc:docMk/>
            <pc:sldMk cId="0" sldId="256"/>
            <ac:cxnSpMk id="28" creationId="{79218213-A013-88D4-D0BC-53E933B4F7D3}"/>
          </ac:cxnSpMkLst>
        </pc:cxnChg>
      </pc:sldChg>
      <pc:sldChg chg="addSp delSp modSp mod">
        <pc:chgData name="성준 정" userId="4799240394756efa" providerId="LiveId" clId="{29966BD6-67EC-4FD8-AEB8-6D515F521E4F}" dt="2023-11-09T07:41:37.694" v="4617" actId="113"/>
        <pc:sldMkLst>
          <pc:docMk/>
          <pc:sldMk cId="0" sldId="257"/>
        </pc:sldMkLst>
        <pc:spChg chg="add del mod">
          <ac:chgData name="성준 정" userId="4799240394756efa" providerId="LiveId" clId="{29966BD6-67EC-4FD8-AEB8-6D515F521E4F}" dt="2023-11-06T06:00:55.409" v="785" actId="478"/>
          <ac:spMkLst>
            <pc:docMk/>
            <pc:sldMk cId="0" sldId="257"/>
            <ac:spMk id="3" creationId="{C5F9634A-A655-02D6-6990-FB9BCF1313DF}"/>
          </ac:spMkLst>
        </pc:spChg>
        <pc:spChg chg="add mod">
          <ac:chgData name="성준 정" userId="4799240394756efa" providerId="LiveId" clId="{29966BD6-67EC-4FD8-AEB8-6D515F521E4F}" dt="2023-11-09T07:19:30.209" v="4190" actId="1036"/>
          <ac:spMkLst>
            <pc:docMk/>
            <pc:sldMk cId="0" sldId="257"/>
            <ac:spMk id="4" creationId="{262D4C2B-E0C2-FA90-0E2A-09570B2CD64F}"/>
          </ac:spMkLst>
        </pc:spChg>
        <pc:spChg chg="add mod">
          <ac:chgData name="성준 정" userId="4799240394756efa" providerId="LiveId" clId="{29966BD6-67EC-4FD8-AEB8-6D515F521E4F}" dt="2023-11-09T07:19:30.209" v="4190" actId="1036"/>
          <ac:spMkLst>
            <pc:docMk/>
            <pc:sldMk cId="0" sldId="257"/>
            <ac:spMk id="5" creationId="{EA975C07-B9CF-E867-5B09-545CDFBD7501}"/>
          </ac:spMkLst>
        </pc:spChg>
        <pc:spChg chg="add del mod">
          <ac:chgData name="성준 정" userId="4799240394756efa" providerId="LiveId" clId="{29966BD6-67EC-4FD8-AEB8-6D515F521E4F}" dt="2023-11-06T07:06:43.775" v="1869" actId="478"/>
          <ac:spMkLst>
            <pc:docMk/>
            <pc:sldMk cId="0" sldId="257"/>
            <ac:spMk id="6" creationId="{00000000-0000-0000-0000-000000000000}"/>
          </ac:spMkLst>
        </pc:spChg>
        <pc:spChg chg="del mod">
          <ac:chgData name="성준 정" userId="4799240394756efa" providerId="LiveId" clId="{29966BD6-67EC-4FD8-AEB8-6D515F521E4F}" dt="2023-11-06T07:08:48.311" v="1876" actId="478"/>
          <ac:spMkLst>
            <pc:docMk/>
            <pc:sldMk cId="0" sldId="257"/>
            <ac:spMk id="7" creationId="{00000000-0000-0000-0000-000000000000}"/>
          </ac:spMkLst>
        </pc:spChg>
        <pc:spChg chg="add mod ord">
          <ac:chgData name="성준 정" userId="4799240394756efa" providerId="LiveId" clId="{29966BD6-67EC-4FD8-AEB8-6D515F521E4F}" dt="2023-11-09T07:23:57.248" v="4377" actId="167"/>
          <ac:spMkLst>
            <pc:docMk/>
            <pc:sldMk cId="0" sldId="257"/>
            <ac:spMk id="7" creationId="{2F55E584-F034-ACCF-BB40-D7C00604B321}"/>
          </ac:spMkLst>
        </pc:spChg>
        <pc:spChg chg="add del mod">
          <ac:chgData name="성준 정" userId="4799240394756efa" providerId="LiveId" clId="{29966BD6-67EC-4FD8-AEB8-6D515F521E4F}" dt="2023-11-06T07:12:44.349" v="1998" actId="478"/>
          <ac:spMkLst>
            <pc:docMk/>
            <pc:sldMk cId="0" sldId="257"/>
            <ac:spMk id="8" creationId="{F03386B7-FA26-F91C-5892-AD2EF80EED80}"/>
          </ac:spMkLst>
        </pc:spChg>
        <pc:spChg chg="add mod">
          <ac:chgData name="성준 정" userId="4799240394756efa" providerId="LiveId" clId="{29966BD6-67EC-4FD8-AEB8-6D515F521E4F}" dt="2023-11-09T07:20:29.619" v="4238" actId="1036"/>
          <ac:spMkLst>
            <pc:docMk/>
            <pc:sldMk cId="0" sldId="257"/>
            <ac:spMk id="10" creationId="{548DD9AE-7450-0761-B282-49F92BC5E1F6}"/>
          </ac:spMkLst>
        </pc:spChg>
        <pc:spChg chg="add mod">
          <ac:chgData name="성준 정" userId="4799240394756efa" providerId="LiveId" clId="{29966BD6-67EC-4FD8-AEB8-6D515F521E4F}" dt="2023-11-09T07:20:29.619" v="4238" actId="1036"/>
          <ac:spMkLst>
            <pc:docMk/>
            <pc:sldMk cId="0" sldId="257"/>
            <ac:spMk id="11" creationId="{6769C348-C16A-0C90-822F-10A9574C73F9}"/>
          </ac:spMkLst>
        </pc:spChg>
        <pc:spChg chg="add mod">
          <ac:chgData name="성준 정" userId="4799240394756efa" providerId="LiveId" clId="{29966BD6-67EC-4FD8-AEB8-6D515F521E4F}" dt="2023-11-09T07:19:30.209" v="4190" actId="1036"/>
          <ac:spMkLst>
            <pc:docMk/>
            <pc:sldMk cId="0" sldId="257"/>
            <ac:spMk id="12" creationId="{5E5A8F3F-C652-8A54-66D5-D33DDE38AB74}"/>
          </ac:spMkLst>
        </pc:spChg>
        <pc:spChg chg="add mod">
          <ac:chgData name="성준 정" userId="4799240394756efa" providerId="LiveId" clId="{29966BD6-67EC-4FD8-AEB8-6D515F521E4F}" dt="2023-11-09T07:20:29.619" v="4238" actId="1036"/>
          <ac:spMkLst>
            <pc:docMk/>
            <pc:sldMk cId="0" sldId="257"/>
            <ac:spMk id="13" creationId="{73CC5429-AA02-FCBF-688D-0E92149193DC}"/>
          </ac:spMkLst>
        </pc:spChg>
        <pc:spChg chg="add mod">
          <ac:chgData name="성준 정" userId="4799240394756efa" providerId="LiveId" clId="{29966BD6-67EC-4FD8-AEB8-6D515F521E4F}" dt="2023-11-09T07:22:29.149" v="4315" actId="14100"/>
          <ac:spMkLst>
            <pc:docMk/>
            <pc:sldMk cId="0" sldId="257"/>
            <ac:spMk id="17" creationId="{46D7E308-0AA0-08AA-B564-7D41F9851F53}"/>
          </ac:spMkLst>
        </pc:spChg>
        <pc:spChg chg="add mod">
          <ac:chgData name="성준 정" userId="4799240394756efa" providerId="LiveId" clId="{29966BD6-67EC-4FD8-AEB8-6D515F521E4F}" dt="2023-11-09T07:25:46.153" v="4427" actId="1076"/>
          <ac:spMkLst>
            <pc:docMk/>
            <pc:sldMk cId="0" sldId="257"/>
            <ac:spMk id="18" creationId="{0C2DD070-8970-4EA0-E0CB-003BA3AEAAAE}"/>
          </ac:spMkLst>
        </pc:spChg>
        <pc:spChg chg="add del mod">
          <ac:chgData name="성준 정" userId="4799240394756efa" providerId="LiveId" clId="{29966BD6-67EC-4FD8-AEB8-6D515F521E4F}" dt="2023-11-06T07:26:33.301" v="2204" actId="478"/>
          <ac:spMkLst>
            <pc:docMk/>
            <pc:sldMk cId="0" sldId="257"/>
            <ac:spMk id="21" creationId="{65A8FAC1-93D9-F81F-EDDD-24E567C75921}"/>
          </ac:spMkLst>
        </pc:spChg>
        <pc:spChg chg="add mod">
          <ac:chgData name="성준 정" userId="4799240394756efa" providerId="LiveId" clId="{29966BD6-67EC-4FD8-AEB8-6D515F521E4F}" dt="2023-11-09T07:26:14.763" v="4454" actId="1036"/>
          <ac:spMkLst>
            <pc:docMk/>
            <pc:sldMk cId="0" sldId="257"/>
            <ac:spMk id="23" creationId="{0071E13B-0869-1E3F-26DA-731374F3C2BE}"/>
          </ac:spMkLst>
        </pc:spChg>
        <pc:spChg chg="mod">
          <ac:chgData name="성준 정" userId="4799240394756efa" providerId="LiveId" clId="{29966BD6-67EC-4FD8-AEB8-6D515F521E4F}" dt="2023-11-09T07:27:44.740" v="4484" actId="1036"/>
          <ac:spMkLst>
            <pc:docMk/>
            <pc:sldMk cId="0" sldId="257"/>
            <ac:spMk id="33" creationId="{00000000-0000-0000-0000-000000000000}"/>
          </ac:spMkLst>
        </pc:spChg>
        <pc:spChg chg="mod">
          <ac:chgData name="성준 정" userId="4799240394756efa" providerId="LiveId" clId="{29966BD6-67EC-4FD8-AEB8-6D515F521E4F}" dt="2023-11-09T07:27:44.740" v="4484" actId="1036"/>
          <ac:spMkLst>
            <pc:docMk/>
            <pc:sldMk cId="0" sldId="257"/>
            <ac:spMk id="35" creationId="{00000000-0000-0000-0000-000000000000}"/>
          </ac:spMkLst>
        </pc:spChg>
        <pc:spChg chg="mod">
          <ac:chgData name="성준 정" userId="4799240394756efa" providerId="LiveId" clId="{29966BD6-67EC-4FD8-AEB8-6D515F521E4F}" dt="2023-11-09T07:27:44.740" v="4484" actId="1036"/>
          <ac:spMkLst>
            <pc:docMk/>
            <pc:sldMk cId="0" sldId="257"/>
            <ac:spMk id="36" creationId="{00000000-0000-0000-0000-000000000000}"/>
          </ac:spMkLst>
        </pc:spChg>
        <pc:spChg chg="mod">
          <ac:chgData name="성준 정" userId="4799240394756efa" providerId="LiveId" clId="{29966BD6-67EC-4FD8-AEB8-6D515F521E4F}" dt="2023-11-09T07:27:44.740" v="4484" actId="1036"/>
          <ac:spMkLst>
            <pc:docMk/>
            <pc:sldMk cId="0" sldId="257"/>
            <ac:spMk id="37" creationId="{00000000-0000-0000-0000-000000000000}"/>
          </ac:spMkLst>
        </pc:spChg>
        <pc:spChg chg="mod">
          <ac:chgData name="성준 정" userId="4799240394756efa" providerId="LiveId" clId="{29966BD6-67EC-4FD8-AEB8-6D515F521E4F}" dt="2023-11-09T07:27:44.740" v="4484" actId="1036"/>
          <ac:spMkLst>
            <pc:docMk/>
            <pc:sldMk cId="0" sldId="257"/>
            <ac:spMk id="38" creationId="{00000000-0000-0000-0000-000000000000}"/>
          </ac:spMkLst>
        </pc:spChg>
        <pc:spChg chg="mod">
          <ac:chgData name="성준 정" userId="4799240394756efa" providerId="LiveId" clId="{29966BD6-67EC-4FD8-AEB8-6D515F521E4F}" dt="2023-11-09T07:27:44.740" v="4484" actId="1036"/>
          <ac:spMkLst>
            <pc:docMk/>
            <pc:sldMk cId="0" sldId="257"/>
            <ac:spMk id="39" creationId="{00000000-0000-0000-0000-000000000000}"/>
          </ac:spMkLst>
        </pc:spChg>
        <pc:spChg chg="mod">
          <ac:chgData name="성준 정" userId="4799240394756efa" providerId="LiveId" clId="{29966BD6-67EC-4FD8-AEB8-6D515F521E4F}" dt="2023-11-09T07:27:44.740" v="4484" actId="1036"/>
          <ac:spMkLst>
            <pc:docMk/>
            <pc:sldMk cId="0" sldId="257"/>
            <ac:spMk id="40" creationId="{00000000-0000-0000-0000-000000000000}"/>
          </ac:spMkLst>
        </pc:spChg>
        <pc:spChg chg="mod">
          <ac:chgData name="성준 정" userId="4799240394756efa" providerId="LiveId" clId="{29966BD6-67EC-4FD8-AEB8-6D515F521E4F}" dt="2023-11-09T07:27:44.740" v="4484" actId="1036"/>
          <ac:spMkLst>
            <pc:docMk/>
            <pc:sldMk cId="0" sldId="257"/>
            <ac:spMk id="41" creationId="{00000000-0000-0000-0000-000000000000}"/>
          </ac:spMkLst>
        </pc:spChg>
        <pc:spChg chg="mod">
          <ac:chgData name="성준 정" userId="4799240394756efa" providerId="LiveId" clId="{29966BD6-67EC-4FD8-AEB8-6D515F521E4F}" dt="2023-11-09T07:27:44.740" v="4484" actId="1036"/>
          <ac:spMkLst>
            <pc:docMk/>
            <pc:sldMk cId="0" sldId="257"/>
            <ac:spMk id="42" creationId="{00000000-0000-0000-0000-000000000000}"/>
          </ac:spMkLst>
        </pc:spChg>
        <pc:spChg chg="mod">
          <ac:chgData name="성준 정" userId="4799240394756efa" providerId="LiveId" clId="{29966BD6-67EC-4FD8-AEB8-6D515F521E4F}" dt="2023-11-09T07:27:44.740" v="4484" actId="1036"/>
          <ac:spMkLst>
            <pc:docMk/>
            <pc:sldMk cId="0" sldId="257"/>
            <ac:spMk id="43" creationId="{00000000-0000-0000-0000-000000000000}"/>
          </ac:spMkLst>
        </pc:spChg>
        <pc:spChg chg="mod">
          <ac:chgData name="성준 정" userId="4799240394756efa" providerId="LiveId" clId="{29966BD6-67EC-4FD8-AEB8-6D515F521E4F}" dt="2023-11-09T07:27:44.740" v="4484" actId="1036"/>
          <ac:spMkLst>
            <pc:docMk/>
            <pc:sldMk cId="0" sldId="257"/>
            <ac:spMk id="44" creationId="{00000000-0000-0000-0000-000000000000}"/>
          </ac:spMkLst>
        </pc:spChg>
        <pc:spChg chg="del mod">
          <ac:chgData name="성준 정" userId="4799240394756efa" providerId="LiveId" clId="{29966BD6-67EC-4FD8-AEB8-6D515F521E4F}" dt="2023-11-03T13:55:28.174" v="422" actId="478"/>
          <ac:spMkLst>
            <pc:docMk/>
            <pc:sldMk cId="0" sldId="257"/>
            <ac:spMk id="45" creationId="{00000000-0000-0000-0000-000000000000}"/>
          </ac:spMkLst>
        </pc:spChg>
        <pc:spChg chg="add del mod">
          <ac:chgData name="성준 정" userId="4799240394756efa" providerId="LiveId" clId="{29966BD6-67EC-4FD8-AEB8-6D515F521E4F}" dt="2023-11-09T07:23:26.081" v="4372" actId="478"/>
          <ac:spMkLst>
            <pc:docMk/>
            <pc:sldMk cId="0" sldId="257"/>
            <ac:spMk id="45" creationId="{FA2A2A0A-CC31-94DC-AF40-C70E08A8637D}"/>
          </ac:spMkLst>
        </pc:spChg>
        <pc:spChg chg="add del mod">
          <ac:chgData name="성준 정" userId="4799240394756efa" providerId="LiveId" clId="{29966BD6-67EC-4FD8-AEB8-6D515F521E4F}" dt="2023-11-06T08:10:52.305" v="3150" actId="478"/>
          <ac:spMkLst>
            <pc:docMk/>
            <pc:sldMk cId="0" sldId="257"/>
            <ac:spMk id="46" creationId="{CBB0A5CF-BB44-74A4-A6D5-89379BE91C62}"/>
          </ac:spMkLst>
        </pc:spChg>
        <pc:spChg chg="add del mod">
          <ac:chgData name="성준 정" userId="4799240394756efa" providerId="LiveId" clId="{29966BD6-67EC-4FD8-AEB8-6D515F521E4F}" dt="2023-11-06T07:52:58.560" v="2712" actId="478"/>
          <ac:spMkLst>
            <pc:docMk/>
            <pc:sldMk cId="0" sldId="257"/>
            <ac:spMk id="51" creationId="{A0463946-5D40-6A72-2196-997C42389452}"/>
          </ac:spMkLst>
        </pc:spChg>
        <pc:spChg chg="add mod">
          <ac:chgData name="성준 정" userId="4799240394756efa" providerId="LiveId" clId="{29966BD6-67EC-4FD8-AEB8-6D515F521E4F}" dt="2023-11-09T07:22:42.744" v="4316" actId="1076"/>
          <ac:spMkLst>
            <pc:docMk/>
            <pc:sldMk cId="0" sldId="257"/>
            <ac:spMk id="62" creationId="{AA4ACC8C-649E-775F-3219-FCBF4734BB34}"/>
          </ac:spMkLst>
        </pc:spChg>
        <pc:graphicFrameChg chg="add mod modGraphic">
          <ac:chgData name="성준 정" userId="4799240394756efa" providerId="LiveId" clId="{29966BD6-67EC-4FD8-AEB8-6D515F521E4F}" dt="2023-11-09T07:23:47.967" v="4376" actId="14100"/>
          <ac:graphicFrameMkLst>
            <pc:docMk/>
            <pc:sldMk cId="0" sldId="257"/>
            <ac:graphicFrameMk id="2" creationId="{7C5A67C6-E801-CCB3-F982-249DD1DE2E46}"/>
          </ac:graphicFrameMkLst>
        </pc:graphicFrameChg>
        <pc:graphicFrameChg chg="del">
          <ac:chgData name="성준 정" userId="4799240394756efa" providerId="LiveId" clId="{29966BD6-67EC-4FD8-AEB8-6D515F521E4F}" dt="2023-11-03T13:34:26.252" v="0" actId="478"/>
          <ac:graphicFrameMkLst>
            <pc:docMk/>
            <pc:sldMk cId="0" sldId="257"/>
            <ac:graphicFrameMk id="8" creationId="{00000000-0000-0000-0000-000000000000}"/>
          </ac:graphicFrameMkLst>
        </pc:graphicFrameChg>
        <pc:graphicFrameChg chg="mod modGraphic">
          <ac:chgData name="성준 정" userId="4799240394756efa" providerId="LiveId" clId="{29966BD6-67EC-4FD8-AEB8-6D515F521E4F}" dt="2023-11-09T07:23:42.537" v="4375" actId="1076"/>
          <ac:graphicFrameMkLst>
            <pc:docMk/>
            <pc:sldMk cId="0" sldId="257"/>
            <ac:graphicFrameMk id="9" creationId="{00000000-0000-0000-0000-000000000000}"/>
          </ac:graphicFrameMkLst>
        </pc:graphicFrameChg>
        <pc:graphicFrameChg chg="add mod modGraphic">
          <ac:chgData name="성준 정" userId="4799240394756efa" providerId="LiveId" clId="{29966BD6-67EC-4FD8-AEB8-6D515F521E4F}" dt="2023-11-09T07:26:10.883" v="4450" actId="1036"/>
          <ac:graphicFrameMkLst>
            <pc:docMk/>
            <pc:sldMk cId="0" sldId="257"/>
            <ac:graphicFrameMk id="19" creationId="{7CDE62DC-B195-EE43-DE10-16520594577E}"/>
          </ac:graphicFrameMkLst>
        </pc:graphicFrameChg>
        <pc:graphicFrameChg chg="add del">
          <ac:chgData name="성준 정" userId="4799240394756efa" providerId="LiveId" clId="{29966BD6-67EC-4FD8-AEB8-6D515F521E4F}" dt="2023-11-06T06:59:46.553" v="1754" actId="478"/>
          <ac:graphicFrameMkLst>
            <pc:docMk/>
            <pc:sldMk cId="0" sldId="257"/>
            <ac:graphicFrameMk id="20" creationId="{05189E25-9175-4F79-00A8-7AE685F59874}"/>
          </ac:graphicFrameMkLst>
        </pc:graphicFrameChg>
        <pc:graphicFrameChg chg="mod modGraphic">
          <ac:chgData name="성준 정" userId="4799240394756efa" providerId="LiveId" clId="{29966BD6-67EC-4FD8-AEB8-6D515F521E4F}" dt="2023-11-09T07:20:35.050" v="4239" actId="14100"/>
          <ac:graphicFrameMkLst>
            <pc:docMk/>
            <pc:sldMk cId="0" sldId="257"/>
            <ac:graphicFrameMk id="22" creationId="{00000000-0000-0000-0000-000000000000}"/>
          </ac:graphicFrameMkLst>
        </pc:graphicFrameChg>
        <pc:graphicFrameChg chg="add del mod modGraphic">
          <ac:chgData name="성준 정" userId="4799240394756efa" providerId="LiveId" clId="{29966BD6-67EC-4FD8-AEB8-6D515F521E4F}" dt="2023-11-06T07:52:24.183" v="2698" actId="478"/>
          <ac:graphicFrameMkLst>
            <pc:docMk/>
            <pc:sldMk cId="0" sldId="257"/>
            <ac:graphicFrameMk id="49" creationId="{7F0013A8-2604-0FF0-1E73-D260C96CDDFC}"/>
          </ac:graphicFrameMkLst>
        </pc:graphicFrameChg>
        <pc:graphicFrameChg chg="add mod modGraphic">
          <ac:chgData name="성준 정" userId="4799240394756efa" providerId="LiveId" clId="{29966BD6-67EC-4FD8-AEB8-6D515F521E4F}" dt="2023-11-09T07:41:37.694" v="4617" actId="113"/>
          <ac:graphicFrameMkLst>
            <pc:docMk/>
            <pc:sldMk cId="0" sldId="257"/>
            <ac:graphicFrameMk id="52" creationId="{D0C46C4A-C887-716C-62AC-6D5F61201045}"/>
          </ac:graphicFrameMkLst>
        </pc:graphicFrameChg>
        <pc:picChg chg="add del mod ord modCrop">
          <ac:chgData name="성준 정" userId="4799240394756efa" providerId="LiveId" clId="{29966BD6-67EC-4FD8-AEB8-6D515F521E4F}" dt="2023-11-06T07:21:09.160" v="2173" actId="478"/>
          <ac:picMkLst>
            <pc:docMk/>
            <pc:sldMk cId="0" sldId="257"/>
            <ac:picMk id="14" creationId="{00000000-0000-0000-0000-000000000000}"/>
          </ac:picMkLst>
        </pc:picChg>
        <pc:picChg chg="add del mod">
          <ac:chgData name="성준 정" userId="4799240394756efa" providerId="LiveId" clId="{29966BD6-67EC-4FD8-AEB8-6D515F521E4F}" dt="2023-11-06T06:09:09.912" v="1025" actId="478"/>
          <ac:picMkLst>
            <pc:docMk/>
            <pc:sldMk cId="0" sldId="257"/>
            <ac:picMk id="16" creationId="{099CAABB-D9A8-BB55-1403-E57AAFB0B4A1}"/>
          </ac:picMkLst>
        </pc:picChg>
        <pc:picChg chg="mod">
          <ac:chgData name="성준 정" userId="4799240394756efa" providerId="LiveId" clId="{29966BD6-67EC-4FD8-AEB8-6D515F521E4F}" dt="2023-11-06T07:32:43.065" v="2345" actId="1036"/>
          <ac:picMkLst>
            <pc:docMk/>
            <pc:sldMk cId="0" sldId="257"/>
            <ac:picMk id="24" creationId="{00000000-0000-0000-0000-000000000000}"/>
          </ac:picMkLst>
        </pc:picChg>
        <pc:picChg chg="mod">
          <ac:chgData name="성준 정" userId="4799240394756efa" providerId="LiveId" clId="{29966BD6-67EC-4FD8-AEB8-6D515F521E4F}" dt="2023-11-06T07:32:43.065" v="2345" actId="1036"/>
          <ac:picMkLst>
            <pc:docMk/>
            <pc:sldMk cId="0" sldId="257"/>
            <ac:picMk id="25" creationId="{00000000-0000-0000-0000-000000000000}"/>
          </ac:picMkLst>
        </pc:picChg>
        <pc:picChg chg="mod">
          <ac:chgData name="성준 정" userId="4799240394756efa" providerId="LiveId" clId="{29966BD6-67EC-4FD8-AEB8-6D515F521E4F}" dt="2023-11-09T07:20:19.873" v="4220" actId="1036"/>
          <ac:picMkLst>
            <pc:docMk/>
            <pc:sldMk cId="0" sldId="257"/>
            <ac:picMk id="26" creationId="{00000000-0000-0000-0000-000000000000}"/>
          </ac:picMkLst>
        </pc:picChg>
        <pc:picChg chg="mod">
          <ac:chgData name="성준 정" userId="4799240394756efa" providerId="LiveId" clId="{29966BD6-67EC-4FD8-AEB8-6D515F521E4F}" dt="2023-11-09T07:20:19.873" v="4220" actId="1036"/>
          <ac:picMkLst>
            <pc:docMk/>
            <pc:sldMk cId="0" sldId="257"/>
            <ac:picMk id="27" creationId="{00000000-0000-0000-0000-000000000000}"/>
          </ac:picMkLst>
        </pc:picChg>
        <pc:picChg chg="mod">
          <ac:chgData name="성준 정" userId="4799240394756efa" providerId="LiveId" clId="{29966BD6-67EC-4FD8-AEB8-6D515F521E4F}" dt="2023-11-06T07:32:43.065" v="2345" actId="1036"/>
          <ac:picMkLst>
            <pc:docMk/>
            <pc:sldMk cId="0" sldId="257"/>
            <ac:picMk id="29" creationId="{00000000-0000-0000-0000-000000000000}"/>
          </ac:picMkLst>
        </pc:picChg>
        <pc:picChg chg="mod">
          <ac:chgData name="성준 정" userId="4799240394756efa" providerId="LiveId" clId="{29966BD6-67EC-4FD8-AEB8-6D515F521E4F}" dt="2023-11-09T07:20:19.873" v="4220" actId="1036"/>
          <ac:picMkLst>
            <pc:docMk/>
            <pc:sldMk cId="0" sldId="257"/>
            <ac:picMk id="30" creationId="{00000000-0000-0000-0000-000000000000}"/>
          </ac:picMkLst>
        </pc:picChg>
        <pc:picChg chg="mod">
          <ac:chgData name="성준 정" userId="4799240394756efa" providerId="LiveId" clId="{29966BD6-67EC-4FD8-AEB8-6D515F521E4F}" dt="2023-11-09T07:27:44.740" v="4484" actId="1036"/>
          <ac:picMkLst>
            <pc:docMk/>
            <pc:sldMk cId="0" sldId="257"/>
            <ac:picMk id="31" creationId="{00000000-0000-0000-0000-000000000000}"/>
          </ac:picMkLst>
        </pc:picChg>
        <pc:picChg chg="mod">
          <ac:chgData name="성준 정" userId="4799240394756efa" providerId="LiveId" clId="{29966BD6-67EC-4FD8-AEB8-6D515F521E4F}" dt="2023-11-09T07:27:44.740" v="4484" actId="1036"/>
          <ac:picMkLst>
            <pc:docMk/>
            <pc:sldMk cId="0" sldId="257"/>
            <ac:picMk id="32" creationId="{00000000-0000-0000-0000-000000000000}"/>
          </ac:picMkLst>
        </pc:picChg>
        <pc:picChg chg="add del mod">
          <ac:chgData name="성준 정" userId="4799240394756efa" providerId="LiveId" clId="{29966BD6-67EC-4FD8-AEB8-6D515F521E4F}" dt="2023-11-06T07:23:54.305" v="2183" actId="478"/>
          <ac:picMkLst>
            <pc:docMk/>
            <pc:sldMk cId="0" sldId="257"/>
            <ac:picMk id="34" creationId="{51C8E250-4C05-4A44-F11D-509BBFE967B7}"/>
          </ac:picMkLst>
        </pc:picChg>
        <pc:picChg chg="add mod">
          <ac:chgData name="성준 정" userId="4799240394756efa" providerId="LiveId" clId="{29966BD6-67EC-4FD8-AEB8-6D515F521E4F}" dt="2023-11-09T07:26:14.763" v="4454" actId="1036"/>
          <ac:picMkLst>
            <pc:docMk/>
            <pc:sldMk cId="0" sldId="257"/>
            <ac:picMk id="48" creationId="{4273C74A-87F9-243C-7903-45ADBC03F4BB}"/>
          </ac:picMkLst>
        </pc:picChg>
        <pc:cxnChg chg="add del mod">
          <ac:chgData name="성준 정" userId="4799240394756efa" providerId="LiveId" clId="{29966BD6-67EC-4FD8-AEB8-6D515F521E4F}" dt="2023-11-09T06:40:12.862" v="3950"/>
          <ac:cxnSpMkLst>
            <pc:docMk/>
            <pc:sldMk cId="0" sldId="257"/>
            <ac:cxnSpMk id="3" creationId="{4AD4D073-BF8E-50E9-AB58-752ECE46C4D3}"/>
          </ac:cxnSpMkLst>
        </pc:cxnChg>
        <pc:cxnChg chg="add del mod">
          <ac:chgData name="성준 정" userId="4799240394756efa" providerId="LiveId" clId="{29966BD6-67EC-4FD8-AEB8-6D515F521E4F}" dt="2023-11-06T08:01:47.885" v="3035" actId="478"/>
          <ac:cxnSpMkLst>
            <pc:docMk/>
            <pc:sldMk cId="0" sldId="257"/>
            <ac:cxnSpMk id="54" creationId="{778105F9-1AD3-1DCA-5785-D6C2B62B7D30}"/>
          </ac:cxnSpMkLst>
        </pc:cxnChg>
        <pc:cxnChg chg="add del mod ord">
          <ac:chgData name="성준 정" userId="4799240394756efa" providerId="LiveId" clId="{29966BD6-67EC-4FD8-AEB8-6D515F521E4F}" dt="2023-11-06T08:01:49.481" v="3037" actId="478"/>
          <ac:cxnSpMkLst>
            <pc:docMk/>
            <pc:sldMk cId="0" sldId="257"/>
            <ac:cxnSpMk id="55" creationId="{007C2098-DD01-341A-EF1C-C225BE68B7AA}"/>
          </ac:cxnSpMkLst>
        </pc:cxnChg>
        <pc:cxnChg chg="add del mod ord">
          <ac:chgData name="성준 정" userId="4799240394756efa" providerId="LiveId" clId="{29966BD6-67EC-4FD8-AEB8-6D515F521E4F}" dt="2023-11-06T08:01:48.840" v="3036" actId="478"/>
          <ac:cxnSpMkLst>
            <pc:docMk/>
            <pc:sldMk cId="0" sldId="257"/>
            <ac:cxnSpMk id="56" creationId="{9F7993A7-3AF0-28DF-8F04-462CD2CE41CD}"/>
          </ac:cxnSpMkLst>
        </pc:cxnChg>
        <pc:cxnChg chg="add del mod">
          <ac:chgData name="성준 정" userId="4799240394756efa" providerId="LiveId" clId="{29966BD6-67EC-4FD8-AEB8-6D515F521E4F}" dt="2023-11-06T07:59:37.125" v="2916" actId="478"/>
          <ac:cxnSpMkLst>
            <pc:docMk/>
            <pc:sldMk cId="0" sldId="257"/>
            <ac:cxnSpMk id="57" creationId="{F01D9592-71F0-26DD-BECE-FC46A4CCA345}"/>
          </ac:cxnSpMkLst>
        </pc:cxnChg>
        <pc:cxnChg chg="add del mod">
          <ac:chgData name="성준 정" userId="4799240394756efa" providerId="LiveId" clId="{29966BD6-67EC-4FD8-AEB8-6D515F521E4F}" dt="2023-11-06T08:01:50.971" v="3038" actId="478"/>
          <ac:cxnSpMkLst>
            <pc:docMk/>
            <pc:sldMk cId="0" sldId="257"/>
            <ac:cxnSpMk id="59" creationId="{BD036C66-20FF-0A0C-2DF8-87BB9B416AB2}"/>
          </ac:cxnSpMkLst>
        </pc:cxnChg>
        <pc:cxnChg chg="add del mod">
          <ac:chgData name="성준 정" userId="4799240394756efa" providerId="LiveId" clId="{29966BD6-67EC-4FD8-AEB8-6D515F521E4F}" dt="2023-11-06T08:11:05.741" v="3152" actId="478"/>
          <ac:cxnSpMkLst>
            <pc:docMk/>
            <pc:sldMk cId="0" sldId="257"/>
            <ac:cxnSpMk id="60" creationId="{DEE60328-91E6-2DB0-4C57-72F96CBCE1D9}"/>
          </ac:cxnSpMkLst>
        </pc:cxnChg>
        <pc:cxnChg chg="add del mod">
          <ac:chgData name="성준 정" userId="4799240394756efa" providerId="LiveId" clId="{29966BD6-67EC-4FD8-AEB8-6D515F521E4F}" dt="2023-11-06T08:11:08.118" v="3154" actId="478"/>
          <ac:cxnSpMkLst>
            <pc:docMk/>
            <pc:sldMk cId="0" sldId="257"/>
            <ac:cxnSpMk id="61" creationId="{66FE1BB5-A3E4-6373-0E37-EC9589EAE8D5}"/>
          </ac:cxnSpMkLst>
        </pc:cxnChg>
      </pc:sldChg>
      <pc:sldChg chg="addSp delSp modSp new del mod">
        <pc:chgData name="성준 정" userId="4799240394756efa" providerId="LiveId" clId="{29966BD6-67EC-4FD8-AEB8-6D515F521E4F}" dt="2023-11-06T07:54:29.452" v="2752" actId="2696"/>
        <pc:sldMkLst>
          <pc:docMk/>
          <pc:sldMk cId="3768793829" sldId="258"/>
        </pc:sldMkLst>
        <pc:spChg chg="del">
          <ac:chgData name="성준 정" userId="4799240394756efa" providerId="LiveId" clId="{29966BD6-67EC-4FD8-AEB8-6D515F521E4F}" dt="2023-11-06T07:34:31.516" v="2373" actId="3680"/>
          <ac:spMkLst>
            <pc:docMk/>
            <pc:sldMk cId="3768793829" sldId="258"/>
            <ac:spMk id="3" creationId="{611595B9-9C33-1F8D-19AF-9A9F6C0421FE}"/>
          </ac:spMkLst>
        </pc:spChg>
        <pc:spChg chg="add del mod">
          <ac:chgData name="성준 정" userId="4799240394756efa" providerId="LiveId" clId="{29966BD6-67EC-4FD8-AEB8-6D515F521E4F}" dt="2023-11-06T07:36:16.504" v="2394" actId="3680"/>
          <ac:spMkLst>
            <pc:docMk/>
            <pc:sldMk cId="3768793829" sldId="258"/>
            <ac:spMk id="6" creationId="{1B3DE908-19B8-3D2F-22A8-F5C494145D52}"/>
          </ac:spMkLst>
        </pc:spChg>
        <pc:spChg chg="add del mod">
          <ac:chgData name="성준 정" userId="4799240394756efa" providerId="LiveId" clId="{29966BD6-67EC-4FD8-AEB8-6D515F521E4F}" dt="2023-11-06T07:37:29.972" v="2396" actId="3680"/>
          <ac:spMkLst>
            <pc:docMk/>
            <pc:sldMk cId="3768793829" sldId="258"/>
            <ac:spMk id="9" creationId="{07FED8A8-F66C-02BC-6778-A842DFC1EBB8}"/>
          </ac:spMkLst>
        </pc:spChg>
        <pc:graphicFrameChg chg="add del mod ord modGraphic">
          <ac:chgData name="성준 정" userId="4799240394756efa" providerId="LiveId" clId="{29966BD6-67EC-4FD8-AEB8-6D515F521E4F}" dt="2023-11-06T07:36:03.014" v="2393" actId="478"/>
          <ac:graphicFrameMkLst>
            <pc:docMk/>
            <pc:sldMk cId="3768793829" sldId="258"/>
            <ac:graphicFrameMk id="4" creationId="{225D7247-43B7-6691-FAA8-C7627C3C4AA1}"/>
          </ac:graphicFrameMkLst>
        </pc:graphicFrameChg>
        <pc:graphicFrameChg chg="add del mod ord modGraphic">
          <ac:chgData name="성준 정" userId="4799240394756efa" providerId="LiveId" clId="{29966BD6-67EC-4FD8-AEB8-6D515F521E4F}" dt="2023-11-06T07:37:22.835" v="2395" actId="478"/>
          <ac:graphicFrameMkLst>
            <pc:docMk/>
            <pc:sldMk cId="3768793829" sldId="258"/>
            <ac:graphicFrameMk id="7" creationId="{6535D52F-E419-6B86-F842-437B063A26B5}"/>
          </ac:graphicFrameMkLst>
        </pc:graphicFrameChg>
        <pc:graphicFrameChg chg="add mod ord modGraphic">
          <ac:chgData name="성준 정" userId="4799240394756efa" providerId="LiveId" clId="{29966BD6-67EC-4FD8-AEB8-6D515F521E4F}" dt="2023-11-06T07:52:14.102" v="2697" actId="3064"/>
          <ac:graphicFrameMkLst>
            <pc:docMk/>
            <pc:sldMk cId="3768793829" sldId="258"/>
            <ac:graphicFrameMk id="10" creationId="{4D8AB5A0-E08E-CEBA-62EC-5F5B49A197D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119505"/>
            <a:ext cx="3060383" cy="2381521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3592866"/>
            <a:ext cx="2700338" cy="1651546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82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364195"/>
            <a:ext cx="776347" cy="57970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364195"/>
            <a:ext cx="2284035" cy="57970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44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2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705386"/>
            <a:ext cx="3105388" cy="2845473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4577779"/>
            <a:ext cx="3105388" cy="1496367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8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820976"/>
            <a:ext cx="1530191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820976"/>
            <a:ext cx="1530191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4197"/>
            <a:ext cx="3105388" cy="1322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676882"/>
            <a:ext cx="1523159" cy="82181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2498697"/>
            <a:ext cx="1523159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676882"/>
            <a:ext cx="1530660" cy="82181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2498697"/>
            <a:ext cx="1530660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0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9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56036"/>
            <a:ext cx="1161239" cy="159612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984912"/>
            <a:ext cx="1822728" cy="4861216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052161"/>
            <a:ext cx="1161239" cy="380188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8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56036"/>
            <a:ext cx="1161239" cy="1596126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984912"/>
            <a:ext cx="1822728" cy="4861216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2052161"/>
            <a:ext cx="1161239" cy="380188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A77-89CD-4EF5-A466-AF02776EBE84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2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364197"/>
            <a:ext cx="3105388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820976"/>
            <a:ext cx="3105388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6340167"/>
            <a:ext cx="81010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2CA77-89CD-4EF5-A466-AF02776EBE84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6340167"/>
            <a:ext cx="81010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0775-6B1F-4B85-85AF-0AD7D72A70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5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1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600" y="5407827"/>
            <a:ext cx="3299468" cy="127072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C466A0-8373-0A76-2739-007B06FD9113}"/>
              </a:ext>
            </a:extLst>
          </p:cNvPr>
          <p:cNvSpPr/>
          <p:nvPr/>
        </p:nvSpPr>
        <p:spPr>
          <a:xfrm>
            <a:off x="96638" y="4408675"/>
            <a:ext cx="3420000" cy="2320927"/>
          </a:xfrm>
          <a:prstGeom prst="rect">
            <a:avLst/>
          </a:prstGeom>
          <a:noFill/>
          <a:ln>
            <a:solidFill>
              <a:srgbClr val="F38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지도, 도표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453" y="2140707"/>
            <a:ext cx="1057155" cy="125940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14EAC2-CBF9-D8E7-6EAA-506D4398A5F0}"/>
              </a:ext>
            </a:extLst>
          </p:cNvPr>
          <p:cNvSpPr/>
          <p:nvPr/>
        </p:nvSpPr>
        <p:spPr>
          <a:xfrm>
            <a:off x="90000" y="1318280"/>
            <a:ext cx="3420000" cy="2903899"/>
          </a:xfrm>
          <a:prstGeom prst="rect">
            <a:avLst/>
          </a:prstGeom>
          <a:noFill/>
          <a:ln>
            <a:solidFill>
              <a:srgbClr val="F38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84D036E-D04E-193A-FEF1-9E2AF799FB93}"/>
              </a:ext>
            </a:extLst>
          </p:cNvPr>
          <p:cNvSpPr/>
          <p:nvPr/>
        </p:nvSpPr>
        <p:spPr>
          <a:xfrm>
            <a:off x="90000" y="88502"/>
            <a:ext cx="3420000" cy="1031709"/>
          </a:xfrm>
          <a:prstGeom prst="roundRect">
            <a:avLst>
              <a:gd name="adj" fmla="val 0"/>
            </a:avLst>
          </a:prstGeom>
          <a:solidFill>
            <a:srgbClr val="F38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itle Placeholder 1"/>
          <p:cNvSpPr txBox="1"/>
          <p:nvPr/>
        </p:nvSpPr>
        <p:spPr>
          <a:xfrm>
            <a:off x="180000" y="111420"/>
            <a:ext cx="3240000" cy="282380"/>
          </a:xfrm>
          <a:prstGeom prst="rect">
            <a:avLst/>
          </a:prstGeom>
          <a:noFill/>
        </p:spPr>
        <p:txBody>
          <a:bodyPr vert="horz" lIns="72000" tIns="45720" rIns="72000" bIns="45720" anchor="ctr">
            <a:noAutofit/>
          </a:bodyPr>
          <a:lstStyle>
            <a:lvl1pPr algn="ctr" defTabSz="36009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36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ko-KR" altLang="en-US" sz="1200" b="1" dirty="0">
                <a:latin typeface="+mj-ea"/>
                <a:cs typeface="맑은 고딕 Semilight" panose="020B0502040204020203" pitchFamily="50" charset="-127"/>
              </a:rPr>
              <a:t>공간 자기상관함수의 이해 및 국내 기온 예측</a:t>
            </a:r>
            <a:endParaRPr lang="en-US" sz="1200" b="1" dirty="0">
              <a:latin typeface="+mj-ea"/>
              <a:cs typeface="맑은 고딕 Semilight" panose="020B0502040204020203" pitchFamily="50" charset="-127"/>
            </a:endParaRPr>
          </a:p>
        </p:txBody>
      </p:sp>
      <p:sp>
        <p:nvSpPr>
          <p:cNvPr id="5" name="Title Placeholder 1"/>
          <p:cNvSpPr txBox="1"/>
          <p:nvPr/>
        </p:nvSpPr>
        <p:spPr>
          <a:xfrm>
            <a:off x="567690" y="441960"/>
            <a:ext cx="2860675" cy="282380"/>
          </a:xfrm>
          <a:prstGeom prst="rect">
            <a:avLst/>
          </a:prstGeom>
          <a:noFill/>
        </p:spPr>
        <p:txBody>
          <a:bodyPr vert="horz" lIns="91440" tIns="45720" rIns="91440" bIns="45720" anchor="ctr">
            <a:noAutofit/>
          </a:bodyPr>
          <a:lstStyle>
            <a:lvl1pPr algn="l" defTabSz="360091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1000" dirty="0"/>
              <a:t>Comprehension of Spatial Autocovariance Function&amp; Predict South Korea Temperature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9240" y="756920"/>
            <a:ext cx="1889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600" dirty="0"/>
              <a:t>연구번호</a:t>
            </a:r>
            <a:r>
              <a:rPr lang="en-US" altLang="ko-KR" sz="600" dirty="0"/>
              <a:t>: 2023-NS-M-004          </a:t>
            </a:r>
          </a:p>
          <a:p>
            <a:pPr algn="r">
              <a:defRPr/>
            </a:pPr>
            <a:r>
              <a:rPr lang="ko-KR" altLang="en-US" sz="600" dirty="0"/>
              <a:t>지도교수</a:t>
            </a:r>
            <a:r>
              <a:rPr lang="en-US" altLang="ko-KR" sz="600" dirty="0"/>
              <a:t>: </a:t>
            </a:r>
            <a:r>
              <a:rPr lang="ko-KR" altLang="en-US" sz="600" dirty="0" err="1"/>
              <a:t>정재홍</a:t>
            </a:r>
            <a:endParaRPr lang="ko-KR" altLang="en-US" sz="600" dirty="0"/>
          </a:p>
          <a:p>
            <a:pPr algn="r">
              <a:defRPr/>
            </a:pPr>
            <a:r>
              <a:rPr lang="ko-KR" altLang="en-US" sz="600" dirty="0"/>
              <a:t>팀원</a:t>
            </a:r>
            <a:r>
              <a:rPr lang="en-US" altLang="ko-KR" sz="600" dirty="0"/>
              <a:t>:  </a:t>
            </a:r>
            <a:r>
              <a:rPr lang="ko-KR" altLang="en-US" sz="600" dirty="0" err="1"/>
              <a:t>유범주</a:t>
            </a:r>
            <a:r>
              <a:rPr lang="en-US" altLang="ko-KR" sz="600" dirty="0"/>
              <a:t>,  </a:t>
            </a:r>
            <a:r>
              <a:rPr lang="ko-KR" altLang="en-US" sz="600" dirty="0"/>
              <a:t>정성준</a:t>
            </a:r>
            <a:r>
              <a:rPr lang="en-US" altLang="ko-KR" sz="600" dirty="0"/>
              <a:t>,  </a:t>
            </a:r>
            <a:r>
              <a:rPr lang="ko-KR" altLang="en-US" sz="600" dirty="0" err="1"/>
              <a:t>한만휘</a:t>
            </a:r>
            <a:r>
              <a:rPr lang="en-US" altLang="ko-KR" sz="600" dirty="0"/>
              <a:t>,  </a:t>
            </a:r>
            <a:r>
              <a:rPr lang="ko-KR" altLang="en-US" sz="600" dirty="0" err="1"/>
              <a:t>홍상혁</a:t>
            </a:r>
            <a:endParaRPr lang="ko-KR" altLang="en-US" sz="600" dirty="0"/>
          </a:p>
        </p:txBody>
      </p:sp>
      <p:sp>
        <p:nvSpPr>
          <p:cNvPr id="7" name="TextBox 6"/>
          <p:cNvSpPr txBox="1"/>
          <p:nvPr/>
        </p:nvSpPr>
        <p:spPr>
          <a:xfrm>
            <a:off x="180000" y="1424402"/>
            <a:ext cx="3240000" cy="877163"/>
          </a:xfrm>
          <a:prstGeom prst="rect">
            <a:avLst/>
          </a:prstGeom>
          <a:noFill/>
        </p:spPr>
        <p:txBody>
          <a:bodyPr wrap="square" lIns="72000" rIns="7200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600" b="0" dirty="0"/>
              <a:t>기상청에서 제공하는 월 평균 종관 및 방재 기상 관측 자료 중 </a:t>
            </a:r>
            <a:r>
              <a:rPr lang="en-US" altLang="ko-KR" sz="600" b="0" dirty="0"/>
              <a:t>2007</a:t>
            </a:r>
            <a:r>
              <a:rPr lang="ko-KR" altLang="en-US" sz="600" b="0" dirty="0"/>
              <a:t>년</a:t>
            </a:r>
            <a:r>
              <a:rPr lang="en-US" altLang="ko-KR" sz="600" b="0" dirty="0"/>
              <a:t>, 2012</a:t>
            </a:r>
            <a:r>
              <a:rPr lang="ko-KR" altLang="en-US" sz="600" b="0" dirty="0"/>
              <a:t>년</a:t>
            </a:r>
            <a:r>
              <a:rPr lang="en-US" altLang="ko-KR" sz="600" b="0" dirty="0"/>
              <a:t>, 2017</a:t>
            </a:r>
            <a:r>
              <a:rPr lang="ko-KR" altLang="en-US" sz="600" b="0" dirty="0"/>
              <a:t>년</a:t>
            </a:r>
            <a:r>
              <a:rPr lang="en-US" altLang="ko-KR" sz="600" b="0" dirty="0"/>
              <a:t>, 2022</a:t>
            </a:r>
            <a:r>
              <a:rPr lang="ko-KR" altLang="en-US" sz="600" b="0" dirty="0"/>
              <a:t>년 총 </a:t>
            </a:r>
            <a:r>
              <a:rPr lang="en-US" altLang="ko-KR" sz="600" b="0" dirty="0"/>
              <a:t>4</a:t>
            </a:r>
            <a:r>
              <a:rPr lang="ko-KR" altLang="en-US" sz="600" b="0" dirty="0"/>
              <a:t>개년</a:t>
            </a:r>
            <a:r>
              <a:rPr lang="en-US" altLang="ko-KR" sz="600" b="0" dirty="0"/>
              <a:t> </a:t>
            </a:r>
            <a:r>
              <a:rPr lang="ko-KR" altLang="en-US" sz="600" b="0" dirty="0"/>
              <a:t>데이터를 해당년도 </a:t>
            </a:r>
            <a:r>
              <a:rPr lang="en-US" altLang="ko-KR" sz="600" b="0" dirty="0"/>
              <a:t>3</a:t>
            </a:r>
            <a:r>
              <a:rPr lang="ko-KR" altLang="en-US" sz="600" b="0" dirty="0"/>
              <a:t>월 </a:t>
            </a:r>
            <a:r>
              <a:rPr lang="en-US" altLang="ko-KR" sz="600" b="0" dirty="0"/>
              <a:t>~ 5</a:t>
            </a:r>
            <a:r>
              <a:rPr lang="ko-KR" altLang="en-US" sz="600" b="0" dirty="0"/>
              <a:t>월을 봄</a:t>
            </a:r>
            <a:r>
              <a:rPr lang="en-US" altLang="ko-KR" sz="600" b="0" dirty="0"/>
              <a:t>, 6</a:t>
            </a:r>
            <a:r>
              <a:rPr lang="ko-KR" altLang="en-US" sz="600" b="0" dirty="0"/>
              <a:t>월 </a:t>
            </a:r>
            <a:r>
              <a:rPr lang="en-US" altLang="ko-KR" sz="600" b="0" dirty="0"/>
              <a:t>~ 8</a:t>
            </a:r>
            <a:r>
              <a:rPr lang="ko-KR" altLang="en-US" sz="600" b="0" dirty="0"/>
              <a:t>월을 여름</a:t>
            </a:r>
            <a:r>
              <a:rPr lang="en-US" altLang="ko-KR" sz="600" b="0" dirty="0"/>
              <a:t>, 9</a:t>
            </a:r>
            <a:r>
              <a:rPr lang="ko-KR" altLang="en-US" sz="600" b="0" dirty="0"/>
              <a:t>월 </a:t>
            </a:r>
            <a:r>
              <a:rPr lang="en-US" altLang="ko-KR" sz="600" b="0" dirty="0"/>
              <a:t>~ 11</a:t>
            </a:r>
            <a:r>
              <a:rPr lang="ko-KR" altLang="en-US" sz="600" b="0" dirty="0"/>
              <a:t>월을 가을</a:t>
            </a:r>
            <a:r>
              <a:rPr lang="en-US" altLang="ko-KR" sz="600" b="0" dirty="0"/>
              <a:t>, 12</a:t>
            </a:r>
            <a:r>
              <a:rPr lang="ko-KR" altLang="en-US" sz="600" b="0" dirty="0"/>
              <a:t>월 </a:t>
            </a:r>
            <a:r>
              <a:rPr lang="en-US" altLang="ko-KR" sz="600" b="0" dirty="0"/>
              <a:t>~ </a:t>
            </a:r>
            <a:r>
              <a:rPr lang="ko-KR" altLang="en-US" sz="600" b="0" dirty="0"/>
              <a:t>이듬해 </a:t>
            </a:r>
            <a:r>
              <a:rPr lang="en-US" altLang="ko-KR" sz="600" b="0" dirty="0"/>
              <a:t>2</a:t>
            </a:r>
            <a:r>
              <a:rPr lang="ko-KR" altLang="en-US" sz="600" b="0" dirty="0"/>
              <a:t>월을 겨울로 묶어 관측소 별로 평균을 내어 총 </a:t>
            </a:r>
            <a:r>
              <a:rPr lang="en-US" altLang="ko-KR" sz="600" b="0" dirty="0"/>
              <a:t>16</a:t>
            </a:r>
            <a:r>
              <a:rPr lang="ko-KR" altLang="en-US" sz="600" b="0" dirty="0"/>
              <a:t>개의 데이터를 활용하였다</a:t>
            </a:r>
            <a:r>
              <a:rPr lang="en-US" altLang="ko-KR" sz="600" b="0" dirty="0"/>
              <a:t>.</a:t>
            </a:r>
          </a:p>
          <a:p>
            <a:pPr marL="0" indent="0">
              <a:buNone/>
              <a:defRPr/>
            </a:pPr>
            <a:endParaRPr lang="en-US" altLang="ko-KR" sz="800" b="1" dirty="0"/>
          </a:p>
          <a:p>
            <a:pPr marL="0" indent="0">
              <a:buNone/>
              <a:defRPr/>
            </a:pPr>
            <a:endParaRPr lang="en-US" altLang="ko-KR" sz="800" b="1" dirty="0"/>
          </a:p>
          <a:p>
            <a:pPr marL="0" indent="0">
              <a:buNone/>
              <a:defRPr/>
            </a:pPr>
            <a:endParaRPr lang="ko-KR" altLang="en-US" sz="800" b="1" dirty="0"/>
          </a:p>
        </p:txBody>
      </p:sp>
      <p:pic>
        <p:nvPicPr>
          <p:cNvPr id="9" name="그림 8" descr="텍스트, 도표, 스크린샷, 라인이(가) 표시된 사진  자동 생성된 설명"/>
          <p:cNvPicPr>
            <a:picLocks noChangeAspect="1"/>
          </p:cNvPicPr>
          <p:nvPr/>
        </p:nvPicPr>
        <p:blipFill rotWithShape="1">
          <a:blip r:embed="rId4"/>
          <a:srcRect t="5160"/>
          <a:stretch>
            <a:fillRect/>
          </a:stretch>
        </p:blipFill>
        <p:spPr>
          <a:xfrm>
            <a:off x="1288584" y="2229084"/>
            <a:ext cx="1036108" cy="982754"/>
          </a:xfrm>
          <a:prstGeom prst="rect">
            <a:avLst/>
          </a:prstGeom>
          <a:ln>
            <a:noFill/>
          </a:ln>
        </p:spPr>
      </p:pic>
      <p:pic>
        <p:nvPicPr>
          <p:cNvPr id="10" name="그림 9" descr="텍스트, 라인, 도표, 그래프이(가) 표시된 사진  자동 생성된 설명"/>
          <p:cNvPicPr>
            <a:picLocks noChangeAspect="1"/>
          </p:cNvPicPr>
          <p:nvPr/>
        </p:nvPicPr>
        <p:blipFill rotWithShape="1">
          <a:blip r:embed="rId5"/>
          <a:srcRect l="8687" t="18270" r="9035" b="5750"/>
          <a:stretch/>
        </p:blipFill>
        <p:spPr>
          <a:xfrm>
            <a:off x="2369174" y="2233008"/>
            <a:ext cx="1016956" cy="1079267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2404800" y="1935798"/>
            <a:ext cx="1008000" cy="169277"/>
          </a:xfrm>
          <a:prstGeom prst="rect">
            <a:avLst/>
          </a:prstGeom>
          <a:solidFill>
            <a:srgbClr val="FAD2D8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500" dirty="0">
                <a:latin typeface="+mn-ea"/>
              </a:rPr>
              <a:t>2022 </a:t>
            </a:r>
            <a:r>
              <a:rPr lang="ko-KR" altLang="en-US" sz="500" dirty="0">
                <a:latin typeface="+mn-ea"/>
              </a:rPr>
              <a:t>가을</a:t>
            </a:r>
            <a:r>
              <a:rPr lang="en-US" altLang="ko-KR" sz="500" dirty="0">
                <a:latin typeface="+mn-ea"/>
              </a:rPr>
              <a:t> Variogram Fitting</a:t>
            </a:r>
            <a:endParaRPr lang="ko-KR" altLang="en-US" sz="500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800" y="1936214"/>
            <a:ext cx="1008000" cy="169277"/>
          </a:xfrm>
          <a:prstGeom prst="rect">
            <a:avLst/>
          </a:prstGeom>
          <a:solidFill>
            <a:srgbClr val="FAD2D8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500" dirty="0">
                <a:latin typeface="+mn-ea"/>
              </a:rPr>
              <a:t>국내 관측소 분포</a:t>
            </a:r>
            <a:r>
              <a:rPr lang="en-US" altLang="ko-KR" sz="500" dirty="0">
                <a:latin typeface="+mn-ea"/>
              </a:rPr>
              <a:t>(2022.10.29)</a:t>
            </a:r>
            <a:endParaRPr lang="ko-KR" altLang="en-US" sz="5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96000" y="1936214"/>
            <a:ext cx="1008000" cy="169277"/>
          </a:xfrm>
          <a:prstGeom prst="rect">
            <a:avLst/>
          </a:prstGeom>
          <a:solidFill>
            <a:srgbClr val="FAD2D8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00" dirty="0">
                <a:latin typeface="+mn-ea"/>
              </a:rPr>
              <a:t>2022</a:t>
            </a:r>
            <a:r>
              <a:rPr lang="ko-KR" altLang="en-US" sz="500" dirty="0">
                <a:latin typeface="+mn-ea"/>
              </a:rPr>
              <a:t>년 계절 별 </a:t>
            </a:r>
            <a:r>
              <a:rPr lang="en-US" altLang="ko-KR" sz="500" dirty="0">
                <a:latin typeface="+mn-ea"/>
              </a:rPr>
              <a:t>Boxplot</a:t>
            </a:r>
            <a:endParaRPr lang="ko-KR" altLang="en-US" sz="5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84ACACCD-11B5-15A9-685C-0F43041B70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6176834"/>
                  </p:ext>
                </p:extLst>
              </p:nvPr>
            </p:nvGraphicFramePr>
            <p:xfrm>
              <a:off x="252000" y="3492817"/>
              <a:ext cx="3096992" cy="63625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87124">
                      <a:extLst>
                        <a:ext uri="{9D8B030D-6E8A-4147-A177-3AD203B41FA5}">
                          <a16:colId xmlns:a16="http://schemas.microsoft.com/office/drawing/2014/main" val="2862249976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645873069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2541718836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2297134019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3652964732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3575058159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355229047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3597627878"/>
                        </a:ext>
                      </a:extLst>
                    </a:gridCol>
                  </a:tblGrid>
                  <a:tr h="94819">
                    <a:tc gridSpan="8"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2022</a:t>
                          </a:r>
                          <a:r>
                            <a:rPr lang="ko-KR" sz="8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년 계절별 기온</a:t>
                          </a:r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°</m:t>
                              </m:r>
                              <m:r>
                                <m:rPr>
                                  <m:sty m:val="p"/>
                                </m:rPr>
                                <a:rPr lang="en-US" sz="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C</m:t>
                              </m:r>
                            </m:oMath>
                          </a14:m>
                          <a:r>
                            <a:rPr 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) </a:t>
                          </a:r>
                          <a:r>
                            <a:rPr lang="ko-KR" sz="8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관측자료 기본 </a:t>
                          </a:r>
                          <a:r>
                            <a:rPr lang="ko-KR" altLang="en-US" sz="8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통계량</a:t>
                          </a:r>
                          <a:endParaRPr lang="ko-KR" sz="8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10800" marB="18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38595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79845"/>
                      </a:ext>
                    </a:extLst>
                  </a:tr>
                  <a:tr h="9733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Min.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Q1.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Median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Mean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Q3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Max.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SD.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2761703"/>
                      </a:ext>
                    </a:extLst>
                  </a:tr>
                  <a:tr h="9733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Spring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3.2333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11.6333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12.7667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12.5348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13.7333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16.0667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1.7231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2796631"/>
                      </a:ext>
                    </a:extLst>
                  </a:tr>
                  <a:tr h="9733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Summer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15.0667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23.4667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24.3667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24.0223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25.0667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27.1667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1.6011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935303"/>
                      </a:ext>
                    </a:extLst>
                  </a:tr>
                  <a:tr h="9733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Fall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6.2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13.2333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14.8333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14.6689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16.1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21.1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2.2182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784465"/>
                      </a:ext>
                    </a:extLst>
                  </a:tr>
                  <a:tr h="9733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Winter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-10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-1.95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0.0333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0.0855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2.1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9.3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3.0887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4555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84ACACCD-11B5-15A9-685C-0F43041B70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6176834"/>
                  </p:ext>
                </p:extLst>
              </p:nvPr>
            </p:nvGraphicFramePr>
            <p:xfrm>
              <a:off x="252000" y="3492817"/>
              <a:ext cx="3096992" cy="63625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87124">
                      <a:extLst>
                        <a:ext uri="{9D8B030D-6E8A-4147-A177-3AD203B41FA5}">
                          <a16:colId xmlns:a16="http://schemas.microsoft.com/office/drawing/2014/main" val="2862249976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645873069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2541718836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2297134019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3652964732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3575058159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355229047"/>
                        </a:ext>
                      </a:extLst>
                    </a:gridCol>
                    <a:gridCol w="387124">
                      <a:extLst>
                        <a:ext uri="{9D8B030D-6E8A-4147-A177-3AD203B41FA5}">
                          <a16:colId xmlns:a16="http://schemas.microsoft.com/office/drawing/2014/main" val="3597627878"/>
                        </a:ext>
                      </a:extLst>
                    </a:gridCol>
                  </a:tblGrid>
                  <a:tr h="149577">
                    <a:tc gridSpan="8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9104" marR="39104" marT="10800" marB="18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6" t="-16000" r="-196" b="-34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79845"/>
                      </a:ext>
                    </a:extLst>
                  </a:tr>
                  <a:tr h="9733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Min.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Q1.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Median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Mean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Q3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Max.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SD.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2761703"/>
                      </a:ext>
                    </a:extLst>
                  </a:tr>
                  <a:tr h="9733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Spring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3.2333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11.6333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12.7667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12.5348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13.7333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16.0667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1.7231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2796631"/>
                      </a:ext>
                    </a:extLst>
                  </a:tr>
                  <a:tr h="9733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Summer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15.0667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23.4667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24.3667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24.0223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25.0667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27.1667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1.6011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935303"/>
                      </a:ext>
                    </a:extLst>
                  </a:tr>
                  <a:tr h="9733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Fall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6.2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13.2333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14.8333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14.6689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16.1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21.1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2.2182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784465"/>
                      </a:ext>
                    </a:extLst>
                  </a:tr>
                  <a:tr h="9733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Winter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AD2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-10</a:t>
                          </a:r>
                          <a:endParaRPr lang="ko-KR" sz="600" kern="10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-1.95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0.0333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0.0855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2.1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9.3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500" kern="100" dirty="0">
                              <a:solidFill>
                                <a:schemeClr val="tx1"/>
                              </a:solidFill>
                              <a:effectLst/>
                              <a:latin typeface="+mn-ea"/>
                              <a:ea typeface="+mn-ea"/>
                            </a:rPr>
                            <a:t>3.0887</a:t>
                          </a:r>
                          <a:endParaRPr lang="ko-KR" sz="600" kern="1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4555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EF20E3E-FC14-5F94-7535-C550EA357721}"/>
              </a:ext>
            </a:extLst>
          </p:cNvPr>
          <p:cNvSpPr txBox="1"/>
          <p:nvPr/>
        </p:nvSpPr>
        <p:spPr>
          <a:xfrm>
            <a:off x="252000" y="5262956"/>
            <a:ext cx="1772977" cy="159462"/>
          </a:xfrm>
          <a:prstGeom prst="rect">
            <a:avLst/>
          </a:prstGeom>
          <a:solidFill>
            <a:srgbClr val="F38595"/>
          </a:solidFill>
          <a:ln w="6350">
            <a:solidFill>
              <a:schemeClr val="tx1"/>
            </a:solidFill>
          </a:ln>
        </p:spPr>
        <p:txBody>
          <a:bodyPr wrap="square" tIns="18000" bIns="18000">
            <a:spAutoFit/>
          </a:bodyPr>
          <a:lstStyle/>
          <a:p>
            <a:pPr lvl="0">
              <a:defRPr/>
            </a:pPr>
            <a:r>
              <a:rPr lang="en-US" altLang="ko-KR" sz="800" b="1" dirty="0"/>
              <a:t>Comparing Autocovariance functions</a:t>
            </a:r>
            <a:endParaRPr lang="ko-KR" altLang="en-US" sz="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516EA7B-E931-83A8-02B2-0F91C6845982}"/>
              </a:ext>
            </a:extLst>
          </p:cNvPr>
          <p:cNvSpPr/>
          <p:nvPr/>
        </p:nvSpPr>
        <p:spPr>
          <a:xfrm>
            <a:off x="252001" y="1202292"/>
            <a:ext cx="875759" cy="242837"/>
          </a:xfrm>
          <a:prstGeom prst="roundRect">
            <a:avLst/>
          </a:prstGeom>
          <a:solidFill>
            <a:srgbClr val="F385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데이터 소개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A6A5D51-6CF3-2E4D-F4A6-C6FF3F0CA706}"/>
              </a:ext>
            </a:extLst>
          </p:cNvPr>
          <p:cNvSpPr/>
          <p:nvPr/>
        </p:nvSpPr>
        <p:spPr>
          <a:xfrm>
            <a:off x="250895" y="4299791"/>
            <a:ext cx="1580610" cy="242837"/>
          </a:xfrm>
          <a:prstGeom prst="roundRect">
            <a:avLst/>
          </a:prstGeom>
          <a:solidFill>
            <a:srgbClr val="F385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Autocovariance functions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15689BF-E567-5F37-8757-A85AE844C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95331"/>
              </p:ext>
            </p:extLst>
          </p:nvPr>
        </p:nvGraphicFramePr>
        <p:xfrm>
          <a:off x="1296000" y="4624842"/>
          <a:ext cx="2048318" cy="5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93">
                  <a:extLst>
                    <a:ext uri="{9D8B030D-6E8A-4147-A177-3AD203B41FA5}">
                      <a16:colId xmlns:a16="http://schemas.microsoft.com/office/drawing/2014/main" val="540900895"/>
                    </a:ext>
                  </a:extLst>
                </a:gridCol>
                <a:gridCol w="1833525">
                  <a:extLst>
                    <a:ext uri="{9D8B030D-6E8A-4147-A177-3AD203B41FA5}">
                      <a16:colId xmlns:a16="http://schemas.microsoft.com/office/drawing/2014/main" val="460826329"/>
                    </a:ext>
                  </a:extLst>
                </a:gridCol>
              </a:tblGrid>
              <a:tr h="112806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Model #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85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00020"/>
                  </a:ext>
                </a:extLst>
              </a:tr>
              <a:tr h="100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/>
                        <a:t>1(a)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/>
                        <a:t>Exponential</a:t>
                      </a:r>
                      <a:r>
                        <a:rPr lang="en-US" altLang="ko-KR" sz="600" b="0" dirty="0"/>
                        <a:t> covariance function based</a:t>
                      </a:r>
                      <a:r>
                        <a:rPr lang="ko-KR" altLang="en-US" sz="600" b="0" dirty="0"/>
                        <a:t> </a:t>
                      </a:r>
                      <a:r>
                        <a:rPr lang="en-US" altLang="ko-KR" sz="600" b="0" dirty="0"/>
                        <a:t>Kriging</a:t>
                      </a:r>
                      <a:endParaRPr lang="en-US" altLang="ko-KR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T="10800" marB="3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279218"/>
                  </a:ext>
                </a:extLst>
              </a:tr>
              <a:tr h="100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/>
                        <a:t>1(b)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 err="1"/>
                        <a:t>Matérn</a:t>
                      </a:r>
                      <a:r>
                        <a:rPr lang="en-US" altLang="ko-KR" sz="600" b="0" dirty="0"/>
                        <a:t> covariance function based</a:t>
                      </a:r>
                      <a:r>
                        <a:rPr lang="ko-KR" altLang="en-US" sz="600" b="0" dirty="0"/>
                        <a:t> </a:t>
                      </a:r>
                      <a:r>
                        <a:rPr lang="en-US" altLang="ko-KR" sz="600" b="0" dirty="0"/>
                        <a:t>Kriging</a:t>
                      </a:r>
                    </a:p>
                  </a:txBody>
                  <a:tcPr marT="10800" marB="3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585537"/>
                  </a:ext>
                </a:extLst>
              </a:tr>
              <a:tr h="1008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/>
                        <a:t>1(c)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600" b="1" dirty="0"/>
                        <a:t>Gaussian</a:t>
                      </a:r>
                      <a:r>
                        <a:rPr lang="en-US" altLang="ko-KR" sz="600" b="0" dirty="0"/>
                        <a:t> covariance function based</a:t>
                      </a:r>
                      <a:r>
                        <a:rPr lang="ko-KR" altLang="en-US" sz="600" b="0" dirty="0"/>
                        <a:t> </a:t>
                      </a:r>
                      <a:r>
                        <a:rPr lang="en-US" altLang="ko-KR" sz="600" b="0" dirty="0"/>
                        <a:t>Kriging</a:t>
                      </a:r>
                    </a:p>
                  </a:txBody>
                  <a:tcPr marT="10800" marB="36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38135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표 23">
                <a:extLst>
                  <a:ext uri="{FF2B5EF4-FFF2-40B4-BE49-F238E27FC236}">
                    <a16:creationId xmlns:a16="http://schemas.microsoft.com/office/drawing/2014/main" id="{5F15ABD8-C88E-2DA5-DC77-0384F3666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5008208"/>
                  </p:ext>
                </p:extLst>
              </p:nvPr>
            </p:nvGraphicFramePr>
            <p:xfrm>
              <a:off x="258203" y="4624842"/>
              <a:ext cx="940140" cy="52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140">
                      <a:extLst>
                        <a:ext uri="{9D8B030D-6E8A-4147-A177-3AD203B41FA5}">
                          <a16:colId xmlns:a16="http://schemas.microsoft.com/office/drawing/2014/main" val="540900895"/>
                        </a:ext>
                      </a:extLst>
                    </a:gridCol>
                  </a:tblGrid>
                  <a:tr h="1453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1" dirty="0">
                              <a:solidFill>
                                <a:schemeClr val="tx1"/>
                              </a:solidFill>
                            </a:rPr>
                            <a:t>Kriging Estimator</a:t>
                          </a:r>
                          <a:endParaRPr lang="ko-KR" altLang="en-US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000" marT="10800" marB="108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3859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100020"/>
                      </a:ext>
                    </a:extLst>
                  </a:tr>
                  <a:tr h="38296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7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ko-KR" sz="7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7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7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700" b="0" dirty="0"/>
                        </a:p>
                      </a:txBody>
                      <a:tcPr marL="10800" marR="10800" marT="7200" marB="108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42792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표 23">
                <a:extLst>
                  <a:ext uri="{FF2B5EF4-FFF2-40B4-BE49-F238E27FC236}">
                    <a16:creationId xmlns:a16="http://schemas.microsoft.com/office/drawing/2014/main" id="{5F15ABD8-C88E-2DA5-DC77-0384F3666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5008208"/>
                  </p:ext>
                </p:extLst>
              </p:nvPr>
            </p:nvGraphicFramePr>
            <p:xfrm>
              <a:off x="258203" y="4624842"/>
              <a:ext cx="940140" cy="528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0140">
                      <a:extLst>
                        <a:ext uri="{9D8B030D-6E8A-4147-A177-3AD203B41FA5}">
                          <a16:colId xmlns:a16="http://schemas.microsoft.com/office/drawing/2014/main" val="540900895"/>
                        </a:ext>
                      </a:extLst>
                    </a:gridCol>
                  </a:tblGrid>
                  <a:tr h="14539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b="1" dirty="0">
                              <a:solidFill>
                                <a:schemeClr val="tx1"/>
                              </a:solidFill>
                            </a:rPr>
                            <a:t>Kriging Estimator</a:t>
                          </a:r>
                          <a:endParaRPr lang="ko-KR" altLang="en-US" sz="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000" marT="10800" marB="10800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3859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8100020"/>
                      </a:ext>
                    </a:extLst>
                  </a:tr>
                  <a:tr h="3829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10800" marR="10800" marT="7200" marB="108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45" t="-85938" r="-645" b="-132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4279218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F55E584-F034-ACCF-BB40-D7C00604B321}"/>
              </a:ext>
            </a:extLst>
          </p:cNvPr>
          <p:cNvSpPr/>
          <p:nvPr/>
        </p:nvSpPr>
        <p:spPr>
          <a:xfrm>
            <a:off x="96638" y="4719062"/>
            <a:ext cx="3420000" cy="2010540"/>
          </a:xfrm>
          <a:prstGeom prst="rect">
            <a:avLst/>
          </a:prstGeom>
          <a:noFill/>
          <a:ln>
            <a:solidFill>
              <a:srgbClr val="F38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8755"/>
              </p:ext>
            </p:extLst>
          </p:nvPr>
        </p:nvGraphicFramePr>
        <p:xfrm>
          <a:off x="240617" y="5819521"/>
          <a:ext cx="3096000" cy="830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341"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2022 </a:t>
                      </a:r>
                      <a:r>
                        <a:rPr lang="ko-KR" altLang="en-US" sz="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데이터 별 </a:t>
                      </a:r>
                      <a:r>
                        <a:rPr lang="en-US" altLang="ko-KR" sz="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MSE </a:t>
                      </a:r>
                      <a:r>
                        <a:rPr lang="ko-KR" altLang="en-US" sz="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평균값</a:t>
                      </a:r>
                      <a:r>
                        <a:rPr lang="en-US" altLang="ko-KR" sz="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계절 별 추이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859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endParaRPr lang="ko-KR" sz="5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075601"/>
                  </a:ext>
                </a:extLst>
              </a:tr>
              <a:tr h="1383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Data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Spring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Summer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Fall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Winter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3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1.332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1.1748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1.4281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1.4132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3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0.3875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0.1989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0.6334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0.5460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3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1.1728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1.1041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1.1372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1.1729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83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0.3964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0.1869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0.5856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0.5439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43078"/>
              </p:ext>
            </p:extLst>
          </p:nvPr>
        </p:nvGraphicFramePr>
        <p:xfrm>
          <a:off x="193041" y="2483899"/>
          <a:ext cx="3214365" cy="19277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0972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41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21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412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/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 sz="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9525" cap="flat" cmpd="sng" algn="ctr">
                      <a:noFill/>
                      <a:prstDash val="solid"/>
                      <a:round/>
                    </a:lnR>
                    <a:lnT w="9525" cap="flat" cmpd="sng" algn="ctr">
                      <a:noFill/>
                      <a:prstDash val="solid"/>
                      <a:round/>
                    </a:lnT>
                    <a:lnB w="9525" cap="flat" cmpd="sng" algn="ctr">
                      <a:noFill/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2750" y="2494585"/>
            <a:ext cx="917146" cy="86643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43024" y="2491995"/>
            <a:ext cx="919822" cy="86888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3543" y="3456863"/>
            <a:ext cx="915194" cy="860079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41664" y="3458090"/>
            <a:ext cx="915194" cy="85136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82760" y="2493049"/>
            <a:ext cx="901717" cy="86446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283443" y="3457241"/>
            <a:ext cx="901717" cy="85136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246977" y="2564981"/>
            <a:ext cx="110170" cy="180022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flipH="1">
            <a:off x="240617" y="2575794"/>
            <a:ext cx="112224" cy="18002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4186" y="2443140"/>
            <a:ext cx="415290" cy="167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" dirty="0"/>
              <a:t>기온</a:t>
            </a:r>
            <a:r>
              <a:rPr lang="en-US" altLang="ko-KR" sz="500" dirty="0"/>
              <a:t>(</a:t>
            </a:r>
            <a:r>
              <a:rPr lang="ko-KR" altLang="en-US" sz="500" dirty="0"/>
              <a:t>℃</a:t>
            </a:r>
            <a:r>
              <a:rPr lang="en-US" altLang="ko-KR" sz="500" dirty="0"/>
              <a:t>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75971" y="2443140"/>
            <a:ext cx="415290" cy="16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" dirty="0"/>
              <a:t>분산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485" y="2624550"/>
            <a:ext cx="281305" cy="167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/>
              <a:t>25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834" y="3116675"/>
            <a:ext cx="281305" cy="167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/>
              <a:t>20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009" y="3597370"/>
            <a:ext cx="281305" cy="167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 dirty="0"/>
              <a:t>15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009" y="4088225"/>
            <a:ext cx="281305" cy="167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/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87338" y="4104004"/>
            <a:ext cx="281305" cy="16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87338" y="3742054"/>
            <a:ext cx="281305" cy="16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/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87338" y="3380660"/>
            <a:ext cx="281305" cy="16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/>
              <a:t>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89796" y="3026655"/>
            <a:ext cx="281305" cy="16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 dirty="0"/>
              <a:t>9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75326" y="2665729"/>
            <a:ext cx="281305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500" dirty="0"/>
              <a:t>11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5A67C6-E801-CCB3-F982-249DD1DE2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30289"/>
              </p:ext>
            </p:extLst>
          </p:nvPr>
        </p:nvGraphicFramePr>
        <p:xfrm>
          <a:off x="1219200" y="4899300"/>
          <a:ext cx="2128800" cy="828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5760">
                  <a:extLst>
                    <a:ext uri="{9D8B030D-6E8A-4147-A177-3AD203B41FA5}">
                      <a16:colId xmlns:a16="http://schemas.microsoft.com/office/drawing/2014/main" val="541465769"/>
                    </a:ext>
                  </a:extLst>
                </a:gridCol>
                <a:gridCol w="425760">
                  <a:extLst>
                    <a:ext uri="{9D8B030D-6E8A-4147-A177-3AD203B41FA5}">
                      <a16:colId xmlns:a16="http://schemas.microsoft.com/office/drawing/2014/main" val="907452300"/>
                    </a:ext>
                  </a:extLst>
                </a:gridCol>
                <a:gridCol w="425760">
                  <a:extLst>
                    <a:ext uri="{9D8B030D-6E8A-4147-A177-3AD203B41FA5}">
                      <a16:colId xmlns:a16="http://schemas.microsoft.com/office/drawing/2014/main" val="3896819735"/>
                    </a:ext>
                  </a:extLst>
                </a:gridCol>
                <a:gridCol w="425760">
                  <a:extLst>
                    <a:ext uri="{9D8B030D-6E8A-4147-A177-3AD203B41FA5}">
                      <a16:colId xmlns:a16="http://schemas.microsoft.com/office/drawing/2014/main" val="4029667105"/>
                    </a:ext>
                  </a:extLst>
                </a:gridCol>
                <a:gridCol w="425760">
                  <a:extLst>
                    <a:ext uri="{9D8B030D-6E8A-4147-A177-3AD203B41FA5}">
                      <a16:colId xmlns:a16="http://schemas.microsoft.com/office/drawing/2014/main" val="3566452249"/>
                    </a:ext>
                  </a:extLst>
                </a:gridCol>
              </a:tblGrid>
              <a:tr h="150603"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2022 </a:t>
                      </a:r>
                      <a:r>
                        <a:rPr lang="ko-KR" altLang="en-US" sz="8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가을 기온 기초 통계량 변화</a:t>
                      </a:r>
                      <a:endParaRPr lang="ko-KR" sz="8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859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455853"/>
                  </a:ext>
                </a:extLst>
              </a:tr>
              <a:tr h="1506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500" kern="1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Min.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Mean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Max.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SD.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458915"/>
                  </a:ext>
                </a:extLst>
              </a:tr>
              <a:tr h="131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6.2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14.61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21.1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2.23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178608"/>
                  </a:ext>
                </a:extLst>
              </a:tr>
              <a:tr h="131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11.33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15.50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21.73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1.67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753968"/>
                  </a:ext>
                </a:extLst>
              </a:tr>
              <a:tr h="131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6.2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14.42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18.8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2.06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21917"/>
                  </a:ext>
                </a:extLst>
              </a:tr>
              <a:tr h="1317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11.33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15.25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19.21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1.44</a:t>
                      </a: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9104" marR="39104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2734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2D4C2B-E0C2-FA90-0E2A-09570B2CD64F}"/>
              </a:ext>
            </a:extLst>
          </p:cNvPr>
          <p:cNvSpPr txBox="1"/>
          <p:nvPr/>
        </p:nvSpPr>
        <p:spPr>
          <a:xfrm>
            <a:off x="412750" y="3318324"/>
            <a:ext cx="9144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00" dirty="0">
                <a:latin typeface="+mn-ea"/>
              </a:rPr>
              <a:t>Model 1 Prediction </a:t>
            </a:r>
            <a:endParaRPr lang="ko-KR" altLang="en-US" sz="5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75C07-B9CF-E867-5B09-545CDFBD7501}"/>
              </a:ext>
            </a:extLst>
          </p:cNvPr>
          <p:cNvSpPr txBox="1"/>
          <p:nvPr/>
        </p:nvSpPr>
        <p:spPr>
          <a:xfrm>
            <a:off x="1344656" y="3315721"/>
            <a:ext cx="91819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00" dirty="0">
                <a:latin typeface="+mn-ea"/>
              </a:rPr>
              <a:t>Model 2 Prediction </a:t>
            </a:r>
            <a:endParaRPr lang="ko-KR" altLang="en-US" sz="5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DD9AE-7450-0761-B282-49F92BC5E1F6}"/>
              </a:ext>
            </a:extLst>
          </p:cNvPr>
          <p:cNvSpPr txBox="1"/>
          <p:nvPr/>
        </p:nvSpPr>
        <p:spPr>
          <a:xfrm>
            <a:off x="1346400" y="4274584"/>
            <a:ext cx="9144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00" dirty="0">
                <a:latin typeface="+mn-ea"/>
              </a:rPr>
              <a:t>Model 4 Prediction </a:t>
            </a:r>
            <a:endParaRPr lang="ko-KR" altLang="en-US" sz="5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69C348-C16A-0C90-822F-10A9574C73F9}"/>
              </a:ext>
            </a:extLst>
          </p:cNvPr>
          <p:cNvSpPr txBox="1"/>
          <p:nvPr/>
        </p:nvSpPr>
        <p:spPr>
          <a:xfrm>
            <a:off x="414000" y="4274584"/>
            <a:ext cx="9144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00" dirty="0">
                <a:latin typeface="+mn-ea"/>
              </a:rPr>
              <a:t>Model 3 Prediction </a:t>
            </a:r>
            <a:endParaRPr lang="ko-KR" altLang="en-US" sz="5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A8F3F-C652-8A54-66D5-D33DDE38AB74}"/>
              </a:ext>
            </a:extLst>
          </p:cNvPr>
          <p:cNvSpPr txBox="1"/>
          <p:nvPr/>
        </p:nvSpPr>
        <p:spPr>
          <a:xfrm>
            <a:off x="2276021" y="3315721"/>
            <a:ext cx="91519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00" dirty="0">
                <a:latin typeface="+mn-ea"/>
              </a:rPr>
              <a:t>Model 1 Variance</a:t>
            </a:r>
            <a:endParaRPr lang="ko-KR" altLang="en-US" sz="5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CC5429-AA02-FCBF-688D-0E92149193DC}"/>
              </a:ext>
            </a:extLst>
          </p:cNvPr>
          <p:cNvSpPr txBox="1"/>
          <p:nvPr/>
        </p:nvSpPr>
        <p:spPr>
          <a:xfrm>
            <a:off x="2275200" y="4274583"/>
            <a:ext cx="9144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00" dirty="0">
                <a:latin typeface="+mn-ea"/>
              </a:rPr>
              <a:t>Model 2 Variance </a:t>
            </a:r>
            <a:endParaRPr lang="ko-KR" altLang="en-US" sz="500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D7E308-0AA0-08AA-B564-7D41F9851F53}"/>
              </a:ext>
            </a:extLst>
          </p:cNvPr>
          <p:cNvSpPr/>
          <p:nvPr/>
        </p:nvSpPr>
        <p:spPr>
          <a:xfrm>
            <a:off x="90225" y="198120"/>
            <a:ext cx="3420000" cy="4312920"/>
          </a:xfrm>
          <a:prstGeom prst="rect">
            <a:avLst/>
          </a:prstGeom>
          <a:noFill/>
          <a:ln>
            <a:solidFill>
              <a:srgbClr val="F38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C2DD070-8970-4EA0-E0CB-003BA3AEAAAE}"/>
              </a:ext>
            </a:extLst>
          </p:cNvPr>
          <p:cNvSpPr/>
          <p:nvPr/>
        </p:nvSpPr>
        <p:spPr>
          <a:xfrm>
            <a:off x="252225" y="90000"/>
            <a:ext cx="1180335" cy="242837"/>
          </a:xfrm>
          <a:prstGeom prst="roundRect">
            <a:avLst/>
          </a:prstGeom>
          <a:solidFill>
            <a:srgbClr val="F38595"/>
          </a:solidFill>
          <a:ln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Prediction Models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CDE62DC-B195-EE43-DE10-165205945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446852"/>
              </p:ext>
            </p:extLst>
          </p:nvPr>
        </p:nvGraphicFramePr>
        <p:xfrm>
          <a:off x="252003" y="382626"/>
          <a:ext cx="3096000" cy="36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13">
                  <a:extLst>
                    <a:ext uri="{9D8B030D-6E8A-4147-A177-3AD203B41FA5}">
                      <a16:colId xmlns:a16="http://schemas.microsoft.com/office/drawing/2014/main" val="540900895"/>
                    </a:ext>
                  </a:extLst>
                </a:gridCol>
                <a:gridCol w="1348487">
                  <a:extLst>
                    <a:ext uri="{9D8B030D-6E8A-4147-A177-3AD203B41FA5}">
                      <a16:colId xmlns:a16="http://schemas.microsoft.com/office/drawing/2014/main" val="460826329"/>
                    </a:ext>
                  </a:extLst>
                </a:gridCol>
                <a:gridCol w="199958">
                  <a:extLst>
                    <a:ext uri="{9D8B030D-6E8A-4147-A177-3AD203B41FA5}">
                      <a16:colId xmlns:a16="http://schemas.microsoft.com/office/drawing/2014/main" val="2041588560"/>
                    </a:ext>
                  </a:extLst>
                </a:gridCol>
                <a:gridCol w="1348042">
                  <a:extLst>
                    <a:ext uri="{9D8B030D-6E8A-4147-A177-3AD203B41FA5}">
                      <a16:colId xmlns:a16="http://schemas.microsoft.com/office/drawing/2014/main" val="253621561"/>
                    </a:ext>
                  </a:extLst>
                </a:gridCol>
              </a:tblGrid>
              <a:tr h="96328"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Model #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720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859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00020"/>
                  </a:ext>
                </a:extLst>
              </a:tr>
              <a:tr h="963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Model 1(b)</a:t>
                      </a: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Inverse Distance Weighted</a:t>
                      </a: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279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600" b="0" dirty="0"/>
                        <a:t>MLE Method</a:t>
                      </a: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 marL="10800" marR="10800"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/>
                        <a:t>Thin Plate Spline</a:t>
                      </a:r>
                    </a:p>
                  </a:txBody>
                  <a:tcPr marT="10800" marB="108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58553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071E13B-0869-1E3F-26DA-731374F3C2BE}"/>
              </a:ext>
            </a:extLst>
          </p:cNvPr>
          <p:cNvSpPr txBox="1"/>
          <p:nvPr/>
        </p:nvSpPr>
        <p:spPr>
          <a:xfrm>
            <a:off x="252000" y="807065"/>
            <a:ext cx="1533843" cy="159462"/>
          </a:xfrm>
          <a:prstGeom prst="rect">
            <a:avLst/>
          </a:prstGeom>
          <a:solidFill>
            <a:srgbClr val="F38595"/>
          </a:solidFill>
          <a:ln w="6350">
            <a:solidFill>
              <a:schemeClr val="tx1"/>
            </a:solidFill>
          </a:ln>
        </p:spPr>
        <p:txBody>
          <a:bodyPr wrap="square" tIns="18000" bIns="18000">
            <a:spAutoFit/>
          </a:bodyPr>
          <a:lstStyle/>
          <a:p>
            <a:pPr lvl="0" algn="ctr">
              <a:defRPr/>
            </a:pPr>
            <a:r>
              <a:rPr lang="en-US" altLang="ko-KR" sz="800" b="1" dirty="0"/>
              <a:t>Comparing Prediction Models</a:t>
            </a:r>
            <a:endParaRPr lang="ko-KR" altLang="en-US" sz="800" b="1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273C74A-87F9-243C-7903-45ADBC03F4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2186" y="976103"/>
            <a:ext cx="3180615" cy="1424199"/>
          </a:xfrm>
          <a:prstGeom prst="rect">
            <a:avLst/>
          </a:prstGeom>
        </p:spPr>
      </p:pic>
      <p:graphicFrame>
        <p:nvGraphicFramePr>
          <p:cNvPr id="52" name="내용 개체 틀 9">
            <a:extLst>
              <a:ext uri="{FF2B5EF4-FFF2-40B4-BE49-F238E27FC236}">
                <a16:creationId xmlns:a16="http://schemas.microsoft.com/office/drawing/2014/main" id="{D0C46C4A-C887-716C-62AC-6D5F612010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716472"/>
              </p:ext>
            </p:extLst>
          </p:nvPr>
        </p:nvGraphicFramePr>
        <p:xfrm>
          <a:off x="252000" y="4899782"/>
          <a:ext cx="891920" cy="83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80">
                  <a:extLst>
                    <a:ext uri="{9D8B030D-6E8A-4147-A177-3AD203B41FA5}">
                      <a16:colId xmlns:a16="http://schemas.microsoft.com/office/drawing/2014/main" val="709038801"/>
                    </a:ext>
                  </a:extLst>
                </a:gridCol>
                <a:gridCol w="222980">
                  <a:extLst>
                    <a:ext uri="{9D8B030D-6E8A-4147-A177-3AD203B41FA5}">
                      <a16:colId xmlns:a16="http://schemas.microsoft.com/office/drawing/2014/main" val="2085922439"/>
                    </a:ext>
                  </a:extLst>
                </a:gridCol>
                <a:gridCol w="222980">
                  <a:extLst>
                    <a:ext uri="{9D8B030D-6E8A-4147-A177-3AD203B41FA5}">
                      <a16:colId xmlns:a16="http://schemas.microsoft.com/office/drawing/2014/main" val="1275541634"/>
                    </a:ext>
                  </a:extLst>
                </a:gridCol>
                <a:gridCol w="222980">
                  <a:extLst>
                    <a:ext uri="{9D8B030D-6E8A-4147-A177-3AD203B41FA5}">
                      <a16:colId xmlns:a16="http://schemas.microsoft.com/office/drawing/2014/main" val="1174652583"/>
                    </a:ext>
                  </a:extLst>
                </a:gridCol>
              </a:tblGrid>
              <a:tr h="207512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Data #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90619" marR="90619" marT="45309" marB="4530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859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Altitude correction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703645"/>
                  </a:ext>
                </a:extLst>
              </a:tr>
              <a:tr h="20751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657" marR="28657" marT="14329" marB="1432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657" marR="28657" marT="14329" marB="1432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800114"/>
                  </a:ext>
                </a:extLst>
              </a:tr>
              <a:tr h="20751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Exclude</a:t>
                      </a:r>
                      <a:r>
                        <a:rPr lang="ko-KR" altLang="en-US" sz="5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500" b="1" dirty="0">
                          <a:solidFill>
                            <a:schemeClr val="tx1"/>
                          </a:solidFill>
                        </a:rPr>
                        <a:t>Island</a:t>
                      </a:r>
                      <a:endParaRPr lang="ko-KR" altLang="en-US" sz="500" b="1" dirty="0">
                        <a:solidFill>
                          <a:schemeClr val="tx1"/>
                        </a:solidFill>
                      </a:endParaRPr>
                    </a:p>
                  </a:txBody>
                  <a:tcPr marL="90619" marR="90619" marT="45309" marB="45309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657" marR="28657" marT="14329" marB="1432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657" marR="28657" marT="14329" marB="1432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657" marR="28657" marT="14329" marB="1432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242711"/>
                  </a:ext>
                </a:extLst>
              </a:tr>
              <a:tr h="20751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657" marR="28657" marT="14329" marB="1432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657" marR="28657" marT="14329" marB="1432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28657" marR="28657" marT="14329" marB="14329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774698"/>
                  </a:ext>
                </a:extLst>
              </a:tr>
            </a:tbl>
          </a:graphicData>
        </a:graphic>
      </p:graphicFrame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A4ACC8C-649E-775F-3219-FCBF4734BB34}"/>
              </a:ext>
            </a:extLst>
          </p:cNvPr>
          <p:cNvSpPr/>
          <p:nvPr/>
        </p:nvSpPr>
        <p:spPr>
          <a:xfrm>
            <a:off x="252000" y="4597368"/>
            <a:ext cx="1123410" cy="242837"/>
          </a:xfrm>
          <a:prstGeom prst="roundRect">
            <a:avLst/>
          </a:prstGeom>
          <a:solidFill>
            <a:srgbClr val="F3859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Data Adjustment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355</Words>
  <Application>Microsoft Office PowerPoint</Application>
  <PresentationFormat>사용자 지정</PresentationFormat>
  <Paragraphs>154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성준 정</dc:creator>
  <cp:lastModifiedBy>성준 정</cp:lastModifiedBy>
  <cp:revision>19</cp:revision>
  <dcterms:created xsi:type="dcterms:W3CDTF">2023-11-03T06:14:14Z</dcterms:created>
  <dcterms:modified xsi:type="dcterms:W3CDTF">2023-11-09T07:42:45Z</dcterms:modified>
  <cp:version>1000.0000.01</cp:version>
</cp:coreProperties>
</file>