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0801350"/>
  <p:notesSz cx="6858000" cy="9144000"/>
  <p:defaultTextStyle>
    <a:defPPr>
      <a:defRPr lang="ko-KR"/>
    </a:defPPr>
    <a:lvl1pPr marL="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현식" initials="엄" lastIdx="1" clrIdx="0">
    <p:extLst>
      <p:ext uri="{19B8F6BF-5375-455C-9EA6-DF929625EA0E}">
        <p15:presenceInfo xmlns:p15="http://schemas.microsoft.com/office/powerpoint/2012/main" userId="엄현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1DA"/>
    <a:srgbClr val="B7DEE8"/>
    <a:srgbClr val="8EB4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016" y="48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현식" userId="4f267792-bc11-4ff0-b55a-da8aee7dc3f6" providerId="ADAL" clId="{2E96B6A6-1D48-427D-BF63-1E3EEABE4C55}"/>
    <pc:docChg chg="modSld">
      <pc:chgData name="엄현식" userId="4f267792-bc11-4ff0-b55a-da8aee7dc3f6" providerId="ADAL" clId="{2E96B6A6-1D48-427D-BF63-1E3EEABE4C55}" dt="2021-09-09T08:28:48.183" v="7" actId="20577"/>
      <pc:docMkLst>
        <pc:docMk/>
      </pc:docMkLst>
      <pc:sldChg chg="modSp mod">
        <pc:chgData name="엄현식" userId="4f267792-bc11-4ff0-b55a-da8aee7dc3f6" providerId="ADAL" clId="{2E96B6A6-1D48-427D-BF63-1E3EEABE4C55}" dt="2021-09-09T08:28:48.183" v="7" actId="20577"/>
        <pc:sldMkLst>
          <pc:docMk/>
          <pc:sldMk cId="1961785500" sldId="256"/>
        </pc:sldMkLst>
        <pc:spChg chg="mod">
          <ac:chgData name="엄현식" userId="4f267792-bc11-4ff0-b55a-da8aee7dc3f6" providerId="ADAL" clId="{2E96B6A6-1D48-427D-BF63-1E3EEABE4C55}" dt="2021-09-09T08:28:48.183" v="7" actId="20577"/>
          <ac:spMkLst>
            <pc:docMk/>
            <pc:sldMk cId="1961785500" sldId="256"/>
            <ac:spMk id="7" creationId="{3414B344-0194-4407-B9F7-8FCA386FB497}"/>
          </ac:spMkLst>
        </pc:spChg>
        <pc:spChg chg="mod">
          <ac:chgData name="엄현식" userId="4f267792-bc11-4ff0-b55a-da8aee7dc3f6" providerId="ADAL" clId="{2E96B6A6-1D48-427D-BF63-1E3EEABE4C55}" dt="2021-09-09T08:28:43.954" v="4" actId="20577"/>
          <ac:spMkLst>
            <pc:docMk/>
            <pc:sldMk cId="1961785500" sldId="256"/>
            <ac:spMk id="12" creationId="{94118F20-C7DD-4D41-ADA6-8674E8A730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3355420"/>
            <a:ext cx="9181148" cy="23152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6120765"/>
            <a:ext cx="756094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432556"/>
            <a:ext cx="2430304" cy="921615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7" y="432556"/>
            <a:ext cx="7110889" cy="921615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1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6940868"/>
            <a:ext cx="9181148" cy="214526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4578074"/>
            <a:ext cx="9181148" cy="236279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0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2520316"/>
            <a:ext cx="4770596" cy="712839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2520316"/>
            <a:ext cx="4770596" cy="712839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2417803"/>
            <a:ext cx="4772472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3425428"/>
            <a:ext cx="4772472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6" y="2417803"/>
            <a:ext cx="4774347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6" y="3425428"/>
            <a:ext cx="4774347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0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430054"/>
            <a:ext cx="3553570" cy="18302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430055"/>
            <a:ext cx="6038255" cy="921865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2260283"/>
            <a:ext cx="3553570" cy="7388424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7560945"/>
            <a:ext cx="6480810" cy="8926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965121"/>
            <a:ext cx="6480810" cy="648081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8453557"/>
            <a:ext cx="6480810" cy="1267658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6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432555"/>
            <a:ext cx="9721215" cy="1800225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2520316"/>
            <a:ext cx="9721215" cy="7128392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240F-68D9-4966-A85C-5122EBAD970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10011252"/>
            <a:ext cx="3420428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80CC-7DAF-432E-9FB5-57A392E32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801350" cy="10801350"/>
          </a:xfrm>
          <a:prstGeom prst="rect">
            <a:avLst/>
          </a:prstGeom>
          <a:solidFill>
            <a:srgbClr val="3B5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8107" y="216099"/>
            <a:ext cx="10297144" cy="1029714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14B344-0194-4407-B9F7-8FCA386FB497}"/>
              </a:ext>
            </a:extLst>
          </p:cNvPr>
          <p:cNvSpPr/>
          <p:nvPr/>
        </p:nvSpPr>
        <p:spPr>
          <a:xfrm>
            <a:off x="0" y="4846677"/>
            <a:ext cx="10801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항체 인식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7CB0ED-36C5-4949-B376-932C9285115B}"/>
              </a:ext>
            </a:extLst>
          </p:cNvPr>
          <p:cNvSpPr/>
          <p:nvPr/>
        </p:nvSpPr>
        <p:spPr>
          <a:xfrm>
            <a:off x="324111" y="1420188"/>
            <a:ext cx="101531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알고리즘 문제풀이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118F20-C7DD-4D41-ADA6-8674E8A730AA}"/>
              </a:ext>
            </a:extLst>
          </p:cNvPr>
          <p:cNvSpPr/>
          <p:nvPr/>
        </p:nvSpPr>
        <p:spPr>
          <a:xfrm>
            <a:off x="324111" y="7615535"/>
            <a:ext cx="10153128" cy="128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6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(</a:t>
            </a:r>
            <a:r>
              <a:rPr lang="ko-KR" altLang="en-US" sz="66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백준 </a:t>
            </a:r>
            <a:r>
              <a:rPr lang="en-US" altLang="ko-KR" sz="66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j-cs"/>
              </a:rPr>
              <a:t>22352)</a:t>
            </a:r>
          </a:p>
        </p:txBody>
      </p:sp>
    </p:spTree>
    <p:extLst>
      <p:ext uri="{BB962C8B-B14F-4D97-AF65-F5344CB8AC3E}">
        <p14:creationId xmlns:p14="http://schemas.microsoft.com/office/powerpoint/2010/main" val="196178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에스코어 드림 6 Bold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 문제풀이     1. 소풍     (ID : PICNIC)</dc:title>
  <dc:creator>admin</dc:creator>
  <cp:lastModifiedBy>엄현식</cp:lastModifiedBy>
  <cp:revision>105</cp:revision>
  <dcterms:created xsi:type="dcterms:W3CDTF">2020-07-07T09:04:04Z</dcterms:created>
  <dcterms:modified xsi:type="dcterms:W3CDTF">2021-09-09T08:28:59Z</dcterms:modified>
</cp:coreProperties>
</file>