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C90"/>
    <a:srgbClr val="A8D18C"/>
    <a:srgbClr val="F4B183"/>
    <a:srgbClr val="7FF67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13F9-34A4-4477-AF01-43AC72830EA5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8C8B7-CADC-4D16-A70F-F86F713989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4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5BDE-C47A-4270-8FD3-F5F85FC2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30861-F6CE-4246-9824-D20387C3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6F935-D4D2-4523-A572-89299C39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9002D-9905-4291-9C84-A88E63F9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ED51E-A409-4B72-A49B-A9F413D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10D6-DA33-487A-BE2C-54A9EF7F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A0CF9-3F68-455B-BDC0-82E383B8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E27E6-7063-48F1-A518-F696E24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F7277-7EAD-4E51-9733-D093D270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5A49-F468-4387-BFBB-3CEA0BD7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BE7C9-6947-43C7-8222-7A40F1F1A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C97FC-A174-4BE6-B28E-AE82A381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4592B-40F2-48E5-AABE-7602D176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E04AE-6B4C-45BE-A499-B2E93EC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41CC5-D5B1-4EDF-A2BF-A780E42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29C9-5B3B-431A-B90A-2709804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9327-FDBC-4C0B-AF31-495905B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3DFA1-E45B-4BA8-8390-80C636F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7C1AD-9028-4B9E-9222-86DBBB3A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07951-E449-497D-AD31-6C01DCC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4381-43B7-484C-A244-EA04C0FF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99DFC-ABBA-4EB5-9EE2-C9E39134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8F12-E53A-4D43-B3EC-0960DEE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BCD78-8644-4CBB-9A1D-C920E0B5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B8D9-790D-4D0B-B266-18C5187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8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D907-9D69-4839-8023-DD456BD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FDF51-A3EB-4656-BFBB-6C21E55A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28BD-C310-4D6B-80D8-D698B350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A92E5-0466-4F9F-8A90-8604E50C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20F9-1086-4E81-8910-DC2CB0CD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D8394-6844-4074-BA6E-BC65DD4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61F7-DFA7-405C-881B-6E7E96C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1F60-D870-480C-ADE2-CEB2A045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1F37-D15F-4460-8360-5A84250E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D4801-7E80-49F0-9393-2B6BB1EB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3C3BE-B218-444B-9687-2B46F18A0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BEB9-C6A2-4835-B355-F8285C86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794D1-221F-4AF4-888F-6745F627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F418C-1E35-4862-8709-A714E98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3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FC40-F0DD-439E-992F-C45A250C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15515-1FFF-4064-A388-E2825841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0AF67-8DDA-4D6C-8E39-879BF56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95711-2A98-452C-8B63-E79A28E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B09E2-2505-4FE5-8084-35AA0E5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720744-549F-4519-83C5-B1623B1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BC528-8EE9-471A-896E-23F862F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483B-3CB2-4F10-A897-112C598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91F1B-7021-4886-BF84-AD074DED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AC1A7-E8D1-4075-9AA7-A6F58D73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F97B0-D8ED-4980-8000-4BFDA267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4CC8-83B6-4189-B794-845DD66E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43BC3-34BA-41A3-ABFC-DA9B7238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7BA8-3E62-4889-BD12-42056170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37A5C-711D-4747-ACF9-E3BC4024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1C539-3D81-4F54-B21D-49A2EFE8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8AA74-2012-4278-8887-011E8AD6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6E7D8-2FE9-4D32-8BA9-B414101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D283E-885A-4AFB-AE59-B16B9FC7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C63476-8573-4534-AEBD-4E882B39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F6872-0F50-4870-ABC9-11BF461A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2FCA-8E5B-4229-A1A5-F39AA0CFC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D5DE-A99F-41FF-BC68-6D2388BB1B87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13C74-E054-400E-9DAE-AC313904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62BF-1AAB-4B42-B48C-DCB06B7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4DF7DA-0362-486C-BD62-70EB6A6042D2}"/>
              </a:ext>
            </a:extLst>
          </p:cNvPr>
          <p:cNvGrpSpPr/>
          <p:nvPr/>
        </p:nvGrpSpPr>
        <p:grpSpPr>
          <a:xfrm>
            <a:off x="2600604" y="4836156"/>
            <a:ext cx="1048633" cy="705964"/>
            <a:chOff x="2141527" y="2326637"/>
            <a:chExt cx="1048633" cy="7059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345B3-7AE4-48B1-ABE4-7EEF558C2F92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6F18DAC-391E-46E4-9E6A-A553A1681F58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636D348-016A-4F46-9A2A-D00DF16D673E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FEA15B-06F1-4888-8E5C-A66A8299EA9A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0B6498-AF47-46D0-B4EB-32503CCC1287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BCE0664-F17D-4A70-BC8B-BBC524550889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A75AAC7-9D9C-4723-8A03-F06D500DFA58}"/>
              </a:ext>
            </a:extLst>
          </p:cNvPr>
          <p:cNvGrpSpPr/>
          <p:nvPr/>
        </p:nvGrpSpPr>
        <p:grpSpPr>
          <a:xfrm>
            <a:off x="4309695" y="4836156"/>
            <a:ext cx="1048633" cy="705964"/>
            <a:chOff x="2141527" y="2326637"/>
            <a:chExt cx="1048633" cy="70596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EEE9895-F9FA-4E65-BD12-B6BB7172D495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8A972E5-C6B7-4E12-9D26-D7ED1CAF4FEC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4038A4-28EF-4C11-8499-2A5EE2E9308A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144B15B-F387-4614-BA0B-D1DC226E5226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5E3BC2-A007-4EFC-A224-7B6FB2D4C364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FB71187-7E55-4541-A16F-800D5F978EFD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2E84DF4-8AB6-44DD-B76F-159685D9D854}"/>
              </a:ext>
            </a:extLst>
          </p:cNvPr>
          <p:cNvGrpSpPr/>
          <p:nvPr/>
        </p:nvGrpSpPr>
        <p:grpSpPr>
          <a:xfrm>
            <a:off x="7741721" y="4836156"/>
            <a:ext cx="1048633" cy="705964"/>
            <a:chOff x="2141527" y="2326637"/>
            <a:chExt cx="1048633" cy="70596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AA6CFEC-9520-46E3-80B4-AB71C4CFA840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1B173FA-7AD5-453A-8A94-D20C5C00C9C4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0D0DA4A-F914-4B94-8C00-DD2D8500F989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FDBCB66-899A-4806-8B67-B864C327C072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217C1A-5734-465F-9CF2-71B15A266D63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185F1E3-BE46-42B5-B1AA-C4C736913607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DD927C-3F98-4009-9A87-573E9CA33F08}"/>
              </a:ext>
            </a:extLst>
          </p:cNvPr>
          <p:cNvGrpSpPr/>
          <p:nvPr/>
        </p:nvGrpSpPr>
        <p:grpSpPr>
          <a:xfrm>
            <a:off x="5997982" y="4836156"/>
            <a:ext cx="1088617" cy="697748"/>
            <a:chOff x="2141527" y="2334853"/>
            <a:chExt cx="1088617" cy="697748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90A5BF-396A-400E-84B5-944D5F496808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6A2549-8153-4E57-9301-A6D425F07D25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6D5BB17-E112-4053-B382-9174F778AE5D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9289D91-2EB8-496A-B2A1-69BD5B580A2A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1CFC07-7D35-4AA9-8D63-42FB87BA1F65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2A06467-9387-4E03-86B3-F973721F2A4C}"/>
                </a:ext>
              </a:extLst>
            </p:cNvPr>
            <p:cNvSpPr/>
            <p:nvPr/>
          </p:nvSpPr>
          <p:spPr>
            <a:xfrm>
              <a:off x="2855936" y="2334853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513658-C061-40F2-B275-EC9B02EC6517}"/>
              </a:ext>
            </a:extLst>
          </p:cNvPr>
          <p:cNvSpPr/>
          <p:nvPr/>
        </p:nvSpPr>
        <p:spPr>
          <a:xfrm>
            <a:off x="5825086" y="4083893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0AA328-2EFE-496D-BE11-79036CF5B556}"/>
              </a:ext>
            </a:extLst>
          </p:cNvPr>
          <p:cNvSpPr/>
          <p:nvPr/>
        </p:nvSpPr>
        <p:spPr>
          <a:xfrm>
            <a:off x="6579819" y="4083893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842DDF-E084-4AB8-A580-347633B5F1B5}"/>
              </a:ext>
            </a:extLst>
          </p:cNvPr>
          <p:cNvSpPr/>
          <p:nvPr/>
        </p:nvSpPr>
        <p:spPr>
          <a:xfrm>
            <a:off x="7502519" y="4077968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818B3C-19F6-4641-8E9F-C88DFD41871D}"/>
              </a:ext>
            </a:extLst>
          </p:cNvPr>
          <p:cNvSpPr/>
          <p:nvPr/>
        </p:nvSpPr>
        <p:spPr>
          <a:xfrm>
            <a:off x="8257252" y="4086271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292664-BAE4-4AC0-9AEB-6B21A707A5A5}"/>
              </a:ext>
            </a:extLst>
          </p:cNvPr>
          <p:cNvSpPr/>
          <p:nvPr/>
        </p:nvSpPr>
        <p:spPr>
          <a:xfrm>
            <a:off x="4135627" y="4078080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49C77F-E3CA-4040-8289-6CC1945B4C90}"/>
              </a:ext>
            </a:extLst>
          </p:cNvPr>
          <p:cNvSpPr/>
          <p:nvPr/>
        </p:nvSpPr>
        <p:spPr>
          <a:xfrm>
            <a:off x="4890360" y="4077968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1F2E063-8754-432E-906D-BF31D8C806C3}"/>
              </a:ext>
            </a:extLst>
          </p:cNvPr>
          <p:cNvSpPr/>
          <p:nvPr/>
        </p:nvSpPr>
        <p:spPr>
          <a:xfrm>
            <a:off x="2421800" y="4074520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FBD0BD-9D0E-4874-88E9-FF49EA4EE20E}"/>
              </a:ext>
            </a:extLst>
          </p:cNvPr>
          <p:cNvSpPr/>
          <p:nvPr/>
        </p:nvSpPr>
        <p:spPr>
          <a:xfrm>
            <a:off x="3162531" y="4074520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112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65E9EA-2489-4383-B5C0-FD55B753CCB2}"/>
              </a:ext>
            </a:extLst>
          </p:cNvPr>
          <p:cNvGrpSpPr/>
          <p:nvPr/>
        </p:nvGrpSpPr>
        <p:grpSpPr>
          <a:xfrm>
            <a:off x="3462133" y="3142496"/>
            <a:ext cx="1048633" cy="705964"/>
            <a:chOff x="2141527" y="2326637"/>
            <a:chExt cx="1048633" cy="705964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5E360E9-978E-4358-A177-379C8CD361B0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44CF208-A05B-4B23-8C5D-174081BD47E3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7959341-02A3-491B-B43A-D1A5C8FC856C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E9D7DEB-D1B8-46B5-B38D-F0094470D16A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EC9D713-E7F4-40FD-9CD0-8A3B97880D02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0E2D1C4-93F6-44DF-9392-0ACEBCE6744B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6EA6AA9-D40F-49C5-8386-0951295BE334}"/>
              </a:ext>
            </a:extLst>
          </p:cNvPr>
          <p:cNvGrpSpPr/>
          <p:nvPr/>
        </p:nvGrpSpPr>
        <p:grpSpPr>
          <a:xfrm>
            <a:off x="6916791" y="3142496"/>
            <a:ext cx="1048633" cy="705964"/>
            <a:chOff x="2141527" y="2326637"/>
            <a:chExt cx="1048633" cy="70596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536AC9A-1DB8-4364-A63F-F6954E21B7E7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6CF33B8-6687-4E44-8B24-12EEF8AB2907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9495B3E-34F8-4D1B-A32F-BB5380C65EA7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D5BBAFD-01D7-4138-9FC9-FF876DB5AFF1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55DBC9-B59B-4CD8-804C-CBBBE1F84C92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2853B63-C01E-4E81-85B8-1CAF47A13D5D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72B981-203D-4D6D-A269-B12905F90648}"/>
              </a:ext>
            </a:extLst>
          </p:cNvPr>
          <p:cNvSpPr/>
          <p:nvPr/>
        </p:nvSpPr>
        <p:spPr>
          <a:xfrm>
            <a:off x="6721804" y="2355431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6D82EDD-911A-404D-A4E2-2DEA90205515}"/>
              </a:ext>
            </a:extLst>
          </p:cNvPr>
          <p:cNvSpPr/>
          <p:nvPr/>
        </p:nvSpPr>
        <p:spPr>
          <a:xfrm>
            <a:off x="7502519" y="2355431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9404195-9350-49E8-A0C1-3EE4CE1F5A55}"/>
              </a:ext>
            </a:extLst>
          </p:cNvPr>
          <p:cNvSpPr/>
          <p:nvPr/>
        </p:nvSpPr>
        <p:spPr>
          <a:xfrm>
            <a:off x="3240777" y="2355431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FD24F1-F057-4FB3-937C-C0C8472BE46F}"/>
              </a:ext>
            </a:extLst>
          </p:cNvPr>
          <p:cNvSpPr/>
          <p:nvPr/>
        </p:nvSpPr>
        <p:spPr>
          <a:xfrm>
            <a:off x="4021492" y="2355431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3D739D-9DCF-40EC-9E16-89A33CB9C491}"/>
              </a:ext>
            </a:extLst>
          </p:cNvPr>
          <p:cNvSpPr/>
          <p:nvPr/>
        </p:nvSpPr>
        <p:spPr>
          <a:xfrm>
            <a:off x="5761334" y="564068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004C00A-0F8D-45ED-81FA-410A5BD34034}"/>
              </a:ext>
            </a:extLst>
          </p:cNvPr>
          <p:cNvSpPr/>
          <p:nvPr/>
        </p:nvSpPr>
        <p:spPr>
          <a:xfrm>
            <a:off x="6611317" y="564068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E98E9C8-C108-49BE-8D11-3E874F4BD124}"/>
              </a:ext>
            </a:extLst>
          </p:cNvPr>
          <p:cNvSpPr/>
          <p:nvPr/>
        </p:nvSpPr>
        <p:spPr>
          <a:xfrm>
            <a:off x="7461300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BF3327A-D13C-460A-9BFE-D5051A5F0D9A}"/>
              </a:ext>
            </a:extLst>
          </p:cNvPr>
          <p:cNvSpPr/>
          <p:nvPr/>
        </p:nvSpPr>
        <p:spPr>
          <a:xfrm>
            <a:off x="8311286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AD95CEA-DA14-45F3-A7D3-F195D9EE0B15}"/>
              </a:ext>
            </a:extLst>
          </p:cNvPr>
          <p:cNvSpPr/>
          <p:nvPr/>
        </p:nvSpPr>
        <p:spPr>
          <a:xfrm>
            <a:off x="4061368" y="563707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934DF8-0FF9-4718-91AB-2629454ED982}"/>
              </a:ext>
            </a:extLst>
          </p:cNvPr>
          <p:cNvSpPr/>
          <p:nvPr/>
        </p:nvSpPr>
        <p:spPr>
          <a:xfrm>
            <a:off x="4911351" y="563707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EEA934-C7C9-4361-ABC8-71C470DD90CE}"/>
              </a:ext>
            </a:extLst>
          </p:cNvPr>
          <p:cNvSpPr/>
          <p:nvPr/>
        </p:nvSpPr>
        <p:spPr>
          <a:xfrm>
            <a:off x="2361402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112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78A4C3-3B8A-428A-81A9-B69685E3F30E}"/>
              </a:ext>
            </a:extLst>
          </p:cNvPr>
          <p:cNvSpPr/>
          <p:nvPr/>
        </p:nvSpPr>
        <p:spPr>
          <a:xfrm>
            <a:off x="3211385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3F12A7F-5605-4DEA-B727-7C46FB25587A}"/>
              </a:ext>
            </a:extLst>
          </p:cNvPr>
          <p:cNvGrpSpPr/>
          <p:nvPr/>
        </p:nvGrpSpPr>
        <p:grpSpPr>
          <a:xfrm>
            <a:off x="4021492" y="1589889"/>
            <a:ext cx="3481027" cy="705965"/>
            <a:chOff x="2141527" y="2326637"/>
            <a:chExt cx="1048633" cy="705965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6AEA714-4BAE-4703-8379-95A531754C9A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9"/>
              <a:chOff x="1532352" y="1448319"/>
              <a:chExt cx="861527" cy="41302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CD5798E9-E306-48D2-B5CE-C361B18D52C3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DC99761-09C2-4559-B12E-EC70D3FA33BE}"/>
                  </a:ext>
                </a:extLst>
              </p:cNvPr>
              <p:cNvSpPr/>
              <p:nvPr/>
            </p:nvSpPr>
            <p:spPr>
              <a:xfrm rot="16200000">
                <a:off x="2167965" y="1635435"/>
                <a:ext cx="413027" cy="38799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8F04B7BA-E56D-4BC6-AC2D-408149B4C020}"/>
                  </a:ext>
                </a:extLst>
              </p:cNvPr>
              <p:cNvSpPr/>
              <p:nvPr/>
            </p:nvSpPr>
            <p:spPr>
              <a:xfrm rot="16200000">
                <a:off x="1345238" y="1635433"/>
                <a:ext cx="413027" cy="38799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E07E9AD-9AC7-4F5E-98D6-FFB4F23516E8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391BE18-3C89-4A03-982B-DB841FADCF87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4EF6996-CCFE-41F4-B567-70608D79D72F}"/>
              </a:ext>
            </a:extLst>
          </p:cNvPr>
          <p:cNvSpPr/>
          <p:nvPr/>
        </p:nvSpPr>
        <p:spPr>
          <a:xfrm>
            <a:off x="5079104" y="770443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FA78F8C-39A2-4175-85BB-90D2FFEC812C}"/>
              </a:ext>
            </a:extLst>
          </p:cNvPr>
          <p:cNvSpPr/>
          <p:nvPr/>
        </p:nvSpPr>
        <p:spPr>
          <a:xfrm>
            <a:off x="5859819" y="770443"/>
            <a:ext cx="720000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8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3671A4-2180-4D21-A5AC-E8D722889F42}"/>
              </a:ext>
            </a:extLst>
          </p:cNvPr>
          <p:cNvGrpSpPr/>
          <p:nvPr/>
        </p:nvGrpSpPr>
        <p:grpSpPr>
          <a:xfrm>
            <a:off x="2600604" y="4836156"/>
            <a:ext cx="1048633" cy="705964"/>
            <a:chOff x="2141527" y="2326637"/>
            <a:chExt cx="1048633" cy="7059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F8791-D629-41A7-B056-4C54399B9E91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69F3766-0F96-4BB9-A2E6-2A4839CCCC29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F551BC-AF7B-4E1D-BFFD-DAB0BFB7CBF5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5474AF8-CF46-427A-9E82-2E525F3EA2EA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12846A-AB88-4C19-A67B-9908B74AE98F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1927FE-C4A5-4E35-8A89-84DF634C95CB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B982F3-F688-44FB-B8EB-49CAB7E838B5}"/>
              </a:ext>
            </a:extLst>
          </p:cNvPr>
          <p:cNvGrpSpPr/>
          <p:nvPr/>
        </p:nvGrpSpPr>
        <p:grpSpPr>
          <a:xfrm>
            <a:off x="4309695" y="4836156"/>
            <a:ext cx="1048633" cy="705964"/>
            <a:chOff x="2141527" y="2326637"/>
            <a:chExt cx="1048633" cy="705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9AB2F0-74E6-4B85-A0D3-4BD45ADE794B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E7E6AA6-0B09-4DF9-A6C0-DB00CC635A12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61EFC09-D6F2-4A3B-A382-2569A5C2B634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7158A0-8893-4E76-BCED-948D9AF1DB39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A6ABF4-03B4-4FB8-849D-093FF5492C75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261B90-A632-4006-82B4-DB65AA20E980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F20894-C6B5-49D7-807D-E7F7388E191E}"/>
              </a:ext>
            </a:extLst>
          </p:cNvPr>
          <p:cNvGrpSpPr/>
          <p:nvPr/>
        </p:nvGrpSpPr>
        <p:grpSpPr>
          <a:xfrm>
            <a:off x="7741721" y="4836156"/>
            <a:ext cx="1048633" cy="705964"/>
            <a:chOff x="2141527" y="2326637"/>
            <a:chExt cx="1048633" cy="7059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9C91635-0621-46CC-A667-2ECEBA3D155D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5D56A55-348A-4BB0-AC9C-4D4D96B8475C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B21B915-BD51-4220-BFDD-CEBFC45D3450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6116A0F-D89F-42C1-8F0E-27E7932883EB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03E306D-EFCE-4EE4-A4A0-690D0397617F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E8EF5C-DEC1-4F3C-ACBF-BD1C1F5C0757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101DA1B-353F-4D40-8C57-244DAD5C39E3}"/>
              </a:ext>
            </a:extLst>
          </p:cNvPr>
          <p:cNvGrpSpPr/>
          <p:nvPr/>
        </p:nvGrpSpPr>
        <p:grpSpPr>
          <a:xfrm>
            <a:off x="5997982" y="4836156"/>
            <a:ext cx="1088617" cy="697748"/>
            <a:chOff x="2141527" y="2334853"/>
            <a:chExt cx="1088617" cy="69774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7403130-B589-4A89-BC33-04A8AA2C53A8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3349DCC-5767-417F-8932-C9028F57C790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B82387D-0B22-4B65-AB9D-F932FBCBC066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F290D99-FD27-4CFD-BFC4-01652FC546D9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515294-81FF-4333-86B6-8695CE3A590B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AEE62C-AA6D-4D9B-A942-06A8470ED15E}"/>
                </a:ext>
              </a:extLst>
            </p:cNvPr>
            <p:cNvSpPr/>
            <p:nvPr/>
          </p:nvSpPr>
          <p:spPr>
            <a:xfrm>
              <a:off x="2855936" y="2334853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2C344-801A-4207-8E37-9588299B4D43}"/>
              </a:ext>
            </a:extLst>
          </p:cNvPr>
          <p:cNvSpPr/>
          <p:nvPr/>
        </p:nvSpPr>
        <p:spPr>
          <a:xfrm>
            <a:off x="5825086" y="408389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53BC10-8690-4153-80EE-ADA6FB3F3E24}"/>
              </a:ext>
            </a:extLst>
          </p:cNvPr>
          <p:cNvSpPr/>
          <p:nvPr/>
        </p:nvSpPr>
        <p:spPr>
          <a:xfrm>
            <a:off x="6579819" y="408389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088965-CD87-46FF-B6FD-066ECD303CC9}"/>
              </a:ext>
            </a:extLst>
          </p:cNvPr>
          <p:cNvSpPr/>
          <p:nvPr/>
        </p:nvSpPr>
        <p:spPr>
          <a:xfrm>
            <a:off x="7502519" y="4077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F8D46C-4430-4810-AD39-B01F5F2E4204}"/>
              </a:ext>
            </a:extLst>
          </p:cNvPr>
          <p:cNvSpPr/>
          <p:nvPr/>
        </p:nvSpPr>
        <p:spPr>
          <a:xfrm>
            <a:off x="8257252" y="4086271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F6E5E7-0159-46BC-81BD-8E28CB85855A}"/>
              </a:ext>
            </a:extLst>
          </p:cNvPr>
          <p:cNvSpPr/>
          <p:nvPr/>
        </p:nvSpPr>
        <p:spPr>
          <a:xfrm>
            <a:off x="4135627" y="407808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5C92C9-56DD-48DF-A176-8622FFA28C70}"/>
              </a:ext>
            </a:extLst>
          </p:cNvPr>
          <p:cNvSpPr/>
          <p:nvPr/>
        </p:nvSpPr>
        <p:spPr>
          <a:xfrm>
            <a:off x="4890360" y="4077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5CE90F-3199-4ED0-AC9E-EDF2302DF79B}"/>
              </a:ext>
            </a:extLst>
          </p:cNvPr>
          <p:cNvSpPr/>
          <p:nvPr/>
        </p:nvSpPr>
        <p:spPr>
          <a:xfrm>
            <a:off x="2421800" y="4074520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01908A-2AB3-4911-BEDC-E6C74E4BA953}"/>
              </a:ext>
            </a:extLst>
          </p:cNvPr>
          <p:cNvSpPr/>
          <p:nvPr/>
        </p:nvSpPr>
        <p:spPr>
          <a:xfrm>
            <a:off x="3162531" y="407452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112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4A28BB5-63A5-433D-8AA7-BE38A8CE4BF5}"/>
              </a:ext>
            </a:extLst>
          </p:cNvPr>
          <p:cNvGrpSpPr/>
          <p:nvPr/>
        </p:nvGrpSpPr>
        <p:grpSpPr>
          <a:xfrm>
            <a:off x="3462133" y="3142496"/>
            <a:ext cx="1048633" cy="705964"/>
            <a:chOff x="2141527" y="2326637"/>
            <a:chExt cx="1048633" cy="70596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6D9193-945A-4084-AFC4-2F57A686AE71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C20B9FE-3FD5-4656-9DE2-CAEF982DE8F3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037708-70D6-4C4B-B9C1-176AC23AC75E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BC443CA-A250-4D94-A497-BA3EA2EF49E5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84E249-9BEE-433D-B7B5-62F8BDB4C6A6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946A7B-BE35-4369-BF26-FE777E62F290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D2E831C-51B5-43E4-9290-3BDC94D9E784}"/>
              </a:ext>
            </a:extLst>
          </p:cNvPr>
          <p:cNvGrpSpPr/>
          <p:nvPr/>
        </p:nvGrpSpPr>
        <p:grpSpPr>
          <a:xfrm>
            <a:off x="6916791" y="3142496"/>
            <a:ext cx="1048633" cy="705964"/>
            <a:chOff x="2141527" y="2326637"/>
            <a:chExt cx="1048633" cy="70596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5D678CA-4E22-402B-B621-0E95D9BCC2C0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8"/>
              <a:chOff x="1532352" y="1448319"/>
              <a:chExt cx="861527" cy="41302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2EF54F5-DF09-4E70-A2CD-DA5959508653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62D6593-B728-4BC9-8BD0-3A1A4DE835D1}"/>
                  </a:ext>
                </a:extLst>
              </p:cNvPr>
              <p:cNvSpPr/>
              <p:nvPr/>
            </p:nvSpPr>
            <p:spPr>
              <a:xfrm rot="16200000">
                <a:off x="2126967" y="1594436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0D9E937-5080-4F1F-B4E6-2B61A6ADB483}"/>
                  </a:ext>
                </a:extLst>
              </p:cNvPr>
              <p:cNvSpPr/>
              <p:nvPr/>
            </p:nvSpPr>
            <p:spPr>
              <a:xfrm rot="16200000">
                <a:off x="1386236" y="1594435"/>
                <a:ext cx="413027" cy="120796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C7FF1D-D93C-496F-A8F9-5052D8CEEFCF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B9EC92E-6570-4C80-832F-909EE6896B71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753731-DC43-4269-8EB0-6540E65B2960}"/>
              </a:ext>
            </a:extLst>
          </p:cNvPr>
          <p:cNvSpPr/>
          <p:nvPr/>
        </p:nvSpPr>
        <p:spPr>
          <a:xfrm>
            <a:off x="6721804" y="2355431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5EFDA6-2551-41EB-94E1-E71425564D46}"/>
              </a:ext>
            </a:extLst>
          </p:cNvPr>
          <p:cNvSpPr/>
          <p:nvPr/>
        </p:nvSpPr>
        <p:spPr>
          <a:xfrm>
            <a:off x="7502519" y="2355431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E8CD50-B94D-4037-B1BE-9955FC1ADB59}"/>
              </a:ext>
            </a:extLst>
          </p:cNvPr>
          <p:cNvSpPr/>
          <p:nvPr/>
        </p:nvSpPr>
        <p:spPr>
          <a:xfrm>
            <a:off x="3240777" y="2355431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11A340-0FAD-4AD2-8E1A-EEB5D11060D9}"/>
              </a:ext>
            </a:extLst>
          </p:cNvPr>
          <p:cNvSpPr/>
          <p:nvPr/>
        </p:nvSpPr>
        <p:spPr>
          <a:xfrm>
            <a:off x="4021492" y="2355431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881F94-D8FB-44DE-94E8-ED95815425E0}"/>
              </a:ext>
            </a:extLst>
          </p:cNvPr>
          <p:cNvSpPr/>
          <p:nvPr/>
        </p:nvSpPr>
        <p:spPr>
          <a:xfrm>
            <a:off x="5761334" y="564068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76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A0B21B-B090-4676-AEDA-E7780FA9C909}"/>
              </a:ext>
            </a:extLst>
          </p:cNvPr>
          <p:cNvSpPr/>
          <p:nvPr/>
        </p:nvSpPr>
        <p:spPr>
          <a:xfrm>
            <a:off x="6611317" y="564068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7314C2-2313-41FF-9118-6E3B2A99C71E}"/>
              </a:ext>
            </a:extLst>
          </p:cNvPr>
          <p:cNvSpPr/>
          <p:nvPr/>
        </p:nvSpPr>
        <p:spPr>
          <a:xfrm>
            <a:off x="7461300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7F292E-B61D-4932-B178-2C13D45A5DCC}"/>
              </a:ext>
            </a:extLst>
          </p:cNvPr>
          <p:cNvSpPr/>
          <p:nvPr/>
        </p:nvSpPr>
        <p:spPr>
          <a:xfrm>
            <a:off x="8311286" y="5625615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52F156-C4AD-4159-B0FB-02B951CA7363}"/>
              </a:ext>
            </a:extLst>
          </p:cNvPr>
          <p:cNvSpPr/>
          <p:nvPr/>
        </p:nvSpPr>
        <p:spPr>
          <a:xfrm>
            <a:off x="4061368" y="563707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A372E6-38E1-411F-ACBE-2DB7D3061D7B}"/>
              </a:ext>
            </a:extLst>
          </p:cNvPr>
          <p:cNvSpPr/>
          <p:nvPr/>
        </p:nvSpPr>
        <p:spPr>
          <a:xfrm>
            <a:off x="4911351" y="563707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AC56EC-3945-4982-A888-05C44C12E74A}"/>
              </a:ext>
            </a:extLst>
          </p:cNvPr>
          <p:cNvSpPr/>
          <p:nvPr/>
        </p:nvSpPr>
        <p:spPr>
          <a:xfrm>
            <a:off x="2361402" y="5625615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112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2DDAAFE-508C-48C8-9DE6-4E4E3DEA8594}"/>
              </a:ext>
            </a:extLst>
          </p:cNvPr>
          <p:cNvSpPr/>
          <p:nvPr/>
        </p:nvSpPr>
        <p:spPr>
          <a:xfrm>
            <a:off x="3211385" y="5625615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51F4909-D827-4A52-8CCB-533210AFE43C}"/>
              </a:ext>
            </a:extLst>
          </p:cNvPr>
          <p:cNvGrpSpPr/>
          <p:nvPr/>
        </p:nvGrpSpPr>
        <p:grpSpPr>
          <a:xfrm>
            <a:off x="4021492" y="1589889"/>
            <a:ext cx="3481027" cy="705965"/>
            <a:chOff x="2141527" y="2326637"/>
            <a:chExt cx="1048633" cy="70596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E2D1106-154E-4237-8960-323F9DF7C2B6}"/>
                </a:ext>
              </a:extLst>
            </p:cNvPr>
            <p:cNvGrpSpPr/>
            <p:nvPr/>
          </p:nvGrpSpPr>
          <p:grpSpPr>
            <a:xfrm>
              <a:off x="2262326" y="2619573"/>
              <a:ext cx="861527" cy="413029"/>
              <a:chOff x="1532352" y="1448319"/>
              <a:chExt cx="861527" cy="41302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15FA983-F1AE-40AB-A4F7-FC5E953E2BC8}"/>
                  </a:ext>
                </a:extLst>
              </p:cNvPr>
              <p:cNvSpPr/>
              <p:nvPr/>
            </p:nvSpPr>
            <p:spPr>
              <a:xfrm>
                <a:off x="1532860" y="1448321"/>
                <a:ext cx="861019" cy="134928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621225B-FD4D-4511-817C-192B06922A85}"/>
                  </a:ext>
                </a:extLst>
              </p:cNvPr>
              <p:cNvSpPr/>
              <p:nvPr/>
            </p:nvSpPr>
            <p:spPr>
              <a:xfrm rot="16200000">
                <a:off x="2167965" y="1635435"/>
                <a:ext cx="413027" cy="38799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794561E-4E1F-4845-A700-F9821B2BFE7E}"/>
                  </a:ext>
                </a:extLst>
              </p:cNvPr>
              <p:cNvSpPr/>
              <p:nvPr/>
            </p:nvSpPr>
            <p:spPr>
              <a:xfrm rot="16200000">
                <a:off x="1345238" y="1635433"/>
                <a:ext cx="413027" cy="38799"/>
              </a:xfrm>
              <a:prstGeom prst="rect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15C853-E5BF-4B59-B4B3-732F5DB3627C}"/>
                </a:ext>
              </a:extLst>
            </p:cNvPr>
            <p:cNvSpPr/>
            <p:nvPr/>
          </p:nvSpPr>
          <p:spPr>
            <a:xfrm>
              <a:off x="2141527" y="2341476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88ECD40-EFEB-40EC-8962-F030FB3C997B}"/>
                </a:ext>
              </a:extLst>
            </p:cNvPr>
            <p:cNvSpPr/>
            <p:nvPr/>
          </p:nvSpPr>
          <p:spPr>
            <a:xfrm>
              <a:off x="2815952" y="2326637"/>
              <a:ext cx="374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705FE5-E085-4E8D-B4D6-08E85AC02E24}"/>
              </a:ext>
            </a:extLst>
          </p:cNvPr>
          <p:cNvSpPr/>
          <p:nvPr/>
        </p:nvSpPr>
        <p:spPr>
          <a:xfrm>
            <a:off x="5079104" y="770443"/>
            <a:ext cx="720000" cy="720000"/>
          </a:xfrm>
          <a:prstGeom prst="rect">
            <a:avLst/>
          </a:prstGeom>
          <a:solidFill>
            <a:srgbClr val="90DC9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B60EE02-B644-4597-B948-6C659C53615D}"/>
              </a:ext>
            </a:extLst>
          </p:cNvPr>
          <p:cNvSpPr/>
          <p:nvPr/>
        </p:nvSpPr>
        <p:spPr>
          <a:xfrm>
            <a:off x="5859819" y="77044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2BA7079-BDEB-4FEA-9A34-1F5D1DAD157E}"/>
              </a:ext>
            </a:extLst>
          </p:cNvPr>
          <p:cNvSpPr/>
          <p:nvPr/>
        </p:nvSpPr>
        <p:spPr>
          <a:xfrm>
            <a:off x="7270335" y="1033778"/>
            <a:ext cx="2944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총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번의 대결 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명 중 제일 큰 값 찾기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lg8 -1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1CBE0-22E0-4465-A1F4-7347C7CDA81A}"/>
              </a:ext>
            </a:extLst>
          </p:cNvPr>
          <p:cNvSpPr/>
          <p:nvPr/>
        </p:nvSpPr>
        <p:spPr>
          <a:xfrm>
            <a:off x="2087261" y="113770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E46420-005F-4F57-B57D-CDA33EBC4917}"/>
              </a:ext>
            </a:extLst>
          </p:cNvPr>
          <p:cNvSpPr/>
          <p:nvPr/>
        </p:nvSpPr>
        <p:spPr>
          <a:xfrm>
            <a:off x="2087261" y="1990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36856-E6AD-4455-9001-C43DEA127DB8}"/>
              </a:ext>
            </a:extLst>
          </p:cNvPr>
          <p:cNvSpPr/>
          <p:nvPr/>
        </p:nvSpPr>
        <p:spPr>
          <a:xfrm>
            <a:off x="2087261" y="2843213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9208B-AFB6-441F-9CF2-A725680B3D90}"/>
              </a:ext>
            </a:extLst>
          </p:cNvPr>
          <p:cNvSpPr/>
          <p:nvPr/>
        </p:nvSpPr>
        <p:spPr>
          <a:xfrm>
            <a:off x="2087261" y="3695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F87C36-DD9D-4CCD-BD62-A3148AE1BD13}"/>
              </a:ext>
            </a:extLst>
          </p:cNvPr>
          <p:cNvSpPr/>
          <p:nvPr/>
        </p:nvSpPr>
        <p:spPr>
          <a:xfrm>
            <a:off x="2087261" y="454872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a5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F8D39F-0C10-4105-B9A4-DA7BD00E28C3}"/>
              </a:ext>
            </a:extLst>
          </p:cNvPr>
          <p:cNvSpPr/>
          <p:nvPr/>
        </p:nvSpPr>
        <p:spPr>
          <a:xfrm>
            <a:off x="3143787" y="113770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EFFD7-0D09-416D-9DF0-E6FB6278CF7A}"/>
              </a:ext>
            </a:extLst>
          </p:cNvPr>
          <p:cNvSpPr/>
          <p:nvPr/>
        </p:nvSpPr>
        <p:spPr>
          <a:xfrm>
            <a:off x="3143787" y="1990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0585B1-F0C9-4194-8ADD-0203090CAADE}"/>
              </a:ext>
            </a:extLst>
          </p:cNvPr>
          <p:cNvSpPr/>
          <p:nvPr/>
        </p:nvSpPr>
        <p:spPr>
          <a:xfrm>
            <a:off x="3143787" y="2843213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B8BD6-89DF-423E-A9D2-4443E108AE36}"/>
              </a:ext>
            </a:extLst>
          </p:cNvPr>
          <p:cNvSpPr/>
          <p:nvPr/>
        </p:nvSpPr>
        <p:spPr>
          <a:xfrm>
            <a:off x="3143787" y="3695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9722F9-09D1-406D-8CB9-8F5D900ECFA6}"/>
              </a:ext>
            </a:extLst>
          </p:cNvPr>
          <p:cNvSpPr/>
          <p:nvPr/>
        </p:nvSpPr>
        <p:spPr>
          <a:xfrm>
            <a:off x="3143787" y="454872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a5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62002C-3DA3-451D-B477-D107B9E21C2B}"/>
              </a:ext>
            </a:extLst>
          </p:cNvPr>
          <p:cNvSpPr/>
          <p:nvPr/>
        </p:nvSpPr>
        <p:spPr>
          <a:xfrm>
            <a:off x="4243826" y="113770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6FEE8-A01E-4C61-B2B6-C122168B7507}"/>
              </a:ext>
            </a:extLst>
          </p:cNvPr>
          <p:cNvSpPr/>
          <p:nvPr/>
        </p:nvSpPr>
        <p:spPr>
          <a:xfrm>
            <a:off x="4243826" y="1990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91D0D0-9545-403A-A148-4FD64EB28EC6}"/>
              </a:ext>
            </a:extLst>
          </p:cNvPr>
          <p:cNvSpPr/>
          <p:nvPr/>
        </p:nvSpPr>
        <p:spPr>
          <a:xfrm>
            <a:off x="4243826" y="2843213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1911A-97B5-4492-89D5-0C029A8C4FB3}"/>
              </a:ext>
            </a:extLst>
          </p:cNvPr>
          <p:cNvSpPr/>
          <p:nvPr/>
        </p:nvSpPr>
        <p:spPr>
          <a:xfrm>
            <a:off x="4243826" y="3695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B91650-AAB8-47B6-A2CD-A2D23747609C}"/>
              </a:ext>
            </a:extLst>
          </p:cNvPr>
          <p:cNvSpPr/>
          <p:nvPr/>
        </p:nvSpPr>
        <p:spPr>
          <a:xfrm>
            <a:off x="4243826" y="454872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a5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6D1DBE-E65F-42D0-9505-5CE652DE112F}"/>
              </a:ext>
            </a:extLst>
          </p:cNvPr>
          <p:cNvSpPr/>
          <p:nvPr/>
        </p:nvSpPr>
        <p:spPr>
          <a:xfrm>
            <a:off x="5343865" y="3141568"/>
            <a:ext cx="143838" cy="143838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1F6227-2963-4450-A5A9-CF62AC7D5D80}"/>
              </a:ext>
            </a:extLst>
          </p:cNvPr>
          <p:cNvSpPr/>
          <p:nvPr/>
        </p:nvSpPr>
        <p:spPr>
          <a:xfrm>
            <a:off x="5673836" y="3131294"/>
            <a:ext cx="143838" cy="143838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6AAE02-E45D-49E7-BAEA-140A17DF6CBF}"/>
              </a:ext>
            </a:extLst>
          </p:cNvPr>
          <p:cNvSpPr/>
          <p:nvPr/>
        </p:nvSpPr>
        <p:spPr>
          <a:xfrm>
            <a:off x="6003807" y="3141568"/>
            <a:ext cx="143838" cy="143838"/>
          </a:xfrm>
          <a:prstGeom prst="ellipse">
            <a:avLst/>
          </a:prstGeom>
          <a:solidFill>
            <a:srgbClr val="A8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9572D6-478A-40E6-B933-37C34D52B5EE}"/>
              </a:ext>
            </a:extLst>
          </p:cNvPr>
          <p:cNvSpPr/>
          <p:nvPr/>
        </p:nvSpPr>
        <p:spPr>
          <a:xfrm>
            <a:off x="6554919" y="113770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E46A30-9755-4951-870F-29337B3A8CB9}"/>
              </a:ext>
            </a:extLst>
          </p:cNvPr>
          <p:cNvSpPr/>
          <p:nvPr/>
        </p:nvSpPr>
        <p:spPr>
          <a:xfrm>
            <a:off x="6554919" y="1990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3217A-38E7-4A09-A81C-4418BB645A4F}"/>
              </a:ext>
            </a:extLst>
          </p:cNvPr>
          <p:cNvSpPr/>
          <p:nvPr/>
        </p:nvSpPr>
        <p:spPr>
          <a:xfrm>
            <a:off x="6554919" y="2843213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9ACB19-BA63-4913-8540-B23D53BB7A6C}"/>
              </a:ext>
            </a:extLst>
          </p:cNvPr>
          <p:cNvSpPr/>
          <p:nvPr/>
        </p:nvSpPr>
        <p:spPr>
          <a:xfrm>
            <a:off x="6554919" y="369596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7EBD11-5C8A-4BAE-91C3-03C7DC2FD3EF}"/>
              </a:ext>
            </a:extLst>
          </p:cNvPr>
          <p:cNvSpPr/>
          <p:nvPr/>
        </p:nvSpPr>
        <p:spPr>
          <a:xfrm>
            <a:off x="6554919" y="4548723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a5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61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CF2121-4701-45D8-9227-E60FC50A36B1}"/>
              </a:ext>
            </a:extLst>
          </p:cNvPr>
          <p:cNvSpPr/>
          <p:nvPr/>
        </p:nvSpPr>
        <p:spPr>
          <a:xfrm>
            <a:off x="5294211" y="3069000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m*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EB962B-DDB8-4839-8F91-8044AF793745}"/>
              </a:ext>
            </a:extLst>
          </p:cNvPr>
          <p:cNvSpPr/>
          <p:nvPr/>
        </p:nvSpPr>
        <p:spPr>
          <a:xfrm>
            <a:off x="5289216" y="136373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617EF9-C71F-44BC-BFD7-A4996CA457E8}"/>
              </a:ext>
            </a:extLst>
          </p:cNvPr>
          <p:cNvSpPr/>
          <p:nvPr/>
        </p:nvSpPr>
        <p:spPr>
          <a:xfrm>
            <a:off x="5289216" y="221648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EC4C24-D4D3-4649-B49E-F7A90F2F882D}"/>
              </a:ext>
            </a:extLst>
          </p:cNvPr>
          <p:cNvSpPr/>
          <p:nvPr/>
        </p:nvSpPr>
        <p:spPr>
          <a:xfrm>
            <a:off x="5289216" y="392199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6484C-1D66-4B5B-BFA6-B37A7702086D}"/>
              </a:ext>
            </a:extLst>
          </p:cNvPr>
          <p:cNvSpPr/>
          <p:nvPr/>
        </p:nvSpPr>
        <p:spPr>
          <a:xfrm>
            <a:off x="5289216" y="4774754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4CEAE4-D78F-4429-BC94-140514C005A7}"/>
              </a:ext>
            </a:extLst>
          </p:cNvPr>
          <p:cNvSpPr/>
          <p:nvPr/>
        </p:nvSpPr>
        <p:spPr>
          <a:xfrm>
            <a:off x="2395009" y="1381873"/>
            <a:ext cx="2793440" cy="1554615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65E363-D334-4185-8953-680980A20392}"/>
              </a:ext>
            </a:extLst>
          </p:cNvPr>
          <p:cNvSpPr/>
          <p:nvPr/>
        </p:nvSpPr>
        <p:spPr>
          <a:xfrm>
            <a:off x="6109983" y="3921999"/>
            <a:ext cx="2793440" cy="1572756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83F683-B461-4BD2-AE58-49A24EBBC6DC}"/>
              </a:ext>
            </a:extLst>
          </p:cNvPr>
          <p:cNvSpPr/>
          <p:nvPr/>
        </p:nvSpPr>
        <p:spPr>
          <a:xfrm>
            <a:off x="2395009" y="3069001"/>
            <a:ext cx="2793440" cy="2425754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&gt; m*)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DB6AD7-A398-4AC5-B954-35F13D87330F}"/>
              </a:ext>
            </a:extLst>
          </p:cNvPr>
          <p:cNvSpPr/>
          <p:nvPr/>
        </p:nvSpPr>
        <p:spPr>
          <a:xfrm>
            <a:off x="6109983" y="1363245"/>
            <a:ext cx="2793440" cy="2425754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 &gt; m*)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E57C92-E08D-4D5D-915C-CA1C598CF0AB}"/>
              </a:ext>
            </a:extLst>
          </p:cNvPr>
          <p:cNvSpPr/>
          <p:nvPr/>
        </p:nvSpPr>
        <p:spPr>
          <a:xfrm>
            <a:off x="2395009" y="836333"/>
            <a:ext cx="2792932" cy="11916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9BFC7F-BDE4-4524-A2B7-BE0CBB0F5A2C}"/>
              </a:ext>
            </a:extLst>
          </p:cNvPr>
          <p:cNvSpPr/>
          <p:nvPr/>
        </p:nvSpPr>
        <p:spPr>
          <a:xfrm rot="16200000">
            <a:off x="4921030" y="982448"/>
            <a:ext cx="413027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56264E-82EA-4AF8-92F5-42D79DC84856}"/>
              </a:ext>
            </a:extLst>
          </p:cNvPr>
          <p:cNvSpPr/>
          <p:nvPr/>
        </p:nvSpPr>
        <p:spPr>
          <a:xfrm rot="16200000">
            <a:off x="2248385" y="982447"/>
            <a:ext cx="413027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975B8C-E6B0-4E3C-973E-19BFCE8CFD5A}"/>
              </a:ext>
            </a:extLst>
          </p:cNvPr>
          <p:cNvSpPr/>
          <p:nvPr/>
        </p:nvSpPr>
        <p:spPr>
          <a:xfrm>
            <a:off x="3170367" y="462299"/>
            <a:ext cx="1242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37FA4C-D228-4D71-844C-1026359AEDAC}"/>
              </a:ext>
            </a:extLst>
          </p:cNvPr>
          <p:cNvSpPr/>
          <p:nvPr/>
        </p:nvSpPr>
        <p:spPr>
          <a:xfrm>
            <a:off x="6110491" y="836331"/>
            <a:ext cx="2792932" cy="11916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F3E0BF-425B-4EE1-A06E-A1278F739868}"/>
              </a:ext>
            </a:extLst>
          </p:cNvPr>
          <p:cNvSpPr/>
          <p:nvPr/>
        </p:nvSpPr>
        <p:spPr>
          <a:xfrm rot="16200000">
            <a:off x="8636512" y="982446"/>
            <a:ext cx="413027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6A91D6-E9D1-4D57-A703-7832663648B9}"/>
              </a:ext>
            </a:extLst>
          </p:cNvPr>
          <p:cNvSpPr/>
          <p:nvPr/>
        </p:nvSpPr>
        <p:spPr>
          <a:xfrm rot="16200000">
            <a:off x="5963867" y="982445"/>
            <a:ext cx="413027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BD9067-CDF4-4A3A-A026-DD846F46EFA4}"/>
              </a:ext>
            </a:extLst>
          </p:cNvPr>
          <p:cNvSpPr/>
          <p:nvPr/>
        </p:nvSpPr>
        <p:spPr>
          <a:xfrm>
            <a:off x="7062560" y="462054"/>
            <a:ext cx="12422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F88450-34F8-428C-B248-2E9710DB8671}"/>
              </a:ext>
            </a:extLst>
          </p:cNvPr>
          <p:cNvSpPr/>
          <p:nvPr/>
        </p:nvSpPr>
        <p:spPr>
          <a:xfrm rot="16200000">
            <a:off x="1227271" y="2090131"/>
            <a:ext cx="1479831" cy="135013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20883C-85B0-4BCD-9205-09C135976791}"/>
              </a:ext>
            </a:extLst>
          </p:cNvPr>
          <p:cNvSpPr/>
          <p:nvPr/>
        </p:nvSpPr>
        <p:spPr>
          <a:xfrm rot="10800000">
            <a:off x="1897564" y="1417722"/>
            <a:ext cx="413027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7062E4-A199-4259-87C1-C731C937933C}"/>
              </a:ext>
            </a:extLst>
          </p:cNvPr>
          <p:cNvSpPr/>
          <p:nvPr/>
        </p:nvSpPr>
        <p:spPr>
          <a:xfrm rot="10800000">
            <a:off x="1897563" y="2776757"/>
            <a:ext cx="399850" cy="120796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B1B883-B5D0-498B-BF2D-E5DF3F300CFE}"/>
              </a:ext>
            </a:extLst>
          </p:cNvPr>
          <p:cNvSpPr/>
          <p:nvPr/>
        </p:nvSpPr>
        <p:spPr>
          <a:xfrm>
            <a:off x="1181392" y="2047212"/>
            <a:ext cx="5841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6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33054D-C577-4E3F-A2D8-2382AE00870B}"/>
              </a:ext>
            </a:extLst>
          </p:cNvPr>
          <p:cNvSpPr/>
          <p:nvPr/>
        </p:nvSpPr>
        <p:spPr>
          <a:xfrm>
            <a:off x="2076510" y="1671716"/>
            <a:ext cx="2793440" cy="2425754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21CCF1-79AE-4D91-B456-DC89F929B3B9}"/>
              </a:ext>
            </a:extLst>
          </p:cNvPr>
          <p:cNvSpPr/>
          <p:nvPr/>
        </p:nvSpPr>
        <p:spPr>
          <a:xfrm>
            <a:off x="5283937" y="2524593"/>
            <a:ext cx="720000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m*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B9825B-FE35-4876-8258-87F355A215E7}"/>
              </a:ext>
            </a:extLst>
          </p:cNvPr>
          <p:cNvSpPr/>
          <p:nvPr/>
        </p:nvSpPr>
        <p:spPr>
          <a:xfrm>
            <a:off x="6284644" y="1671716"/>
            <a:ext cx="2793440" cy="2425754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S2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DCF4DC-5190-4345-9073-CF790A1683F2}"/>
              </a:ext>
            </a:extLst>
          </p:cNvPr>
          <p:cNvSpPr/>
          <p:nvPr/>
        </p:nvSpPr>
        <p:spPr>
          <a:xfrm>
            <a:off x="5229426" y="616331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ECC92FD-939F-49B0-9740-64723530B44C}"/>
              </a:ext>
            </a:extLst>
          </p:cNvPr>
          <p:cNvSpPr/>
          <p:nvPr/>
        </p:nvSpPr>
        <p:spPr>
          <a:xfrm rot="9118528">
            <a:off x="3971532" y="1113280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3178488-7C78-4E5D-BA15-CF0674B70ED6}"/>
              </a:ext>
            </a:extLst>
          </p:cNvPr>
          <p:cNvSpPr/>
          <p:nvPr/>
        </p:nvSpPr>
        <p:spPr>
          <a:xfrm rot="12481472" flipH="1">
            <a:off x="6463063" y="1113280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A040CF-1000-4BEF-9AEC-F4D3BBF9E66C}"/>
              </a:ext>
            </a:extLst>
          </p:cNvPr>
          <p:cNvSpPr/>
          <p:nvPr/>
        </p:nvSpPr>
        <p:spPr>
          <a:xfrm rot="16200000" flipH="1">
            <a:off x="5229425" y="1692532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956DE8-9807-4AAB-808E-D6D5EBFE5CE5}"/>
              </a:ext>
            </a:extLst>
          </p:cNvPr>
          <p:cNvGrpSpPr/>
          <p:nvPr/>
        </p:nvGrpSpPr>
        <p:grpSpPr>
          <a:xfrm>
            <a:off x="5122080" y="417805"/>
            <a:ext cx="1887213" cy="622718"/>
            <a:chOff x="4216083" y="417806"/>
            <a:chExt cx="2239917" cy="7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98527A-4F43-4B25-8401-A74E523F1B34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49033-03D3-4A8E-B839-847B0DE7514C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38407F-FD6F-41D5-93EB-9AAEC477FFF5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9A4E54-C5CE-4935-B8CC-E290E1222FCD}"/>
              </a:ext>
            </a:extLst>
          </p:cNvPr>
          <p:cNvGrpSpPr/>
          <p:nvPr/>
        </p:nvGrpSpPr>
        <p:grpSpPr>
          <a:xfrm>
            <a:off x="5137150" y="2214406"/>
            <a:ext cx="1887212" cy="622718"/>
            <a:chOff x="4216083" y="417806"/>
            <a:chExt cx="2239915" cy="720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8406C2-0369-4E10-896D-3125DC2F9D32}"/>
                </a:ext>
              </a:extLst>
            </p:cNvPr>
            <p:cNvSpPr/>
            <p:nvPr/>
          </p:nvSpPr>
          <p:spPr>
            <a:xfrm>
              <a:off x="5735998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DB4DCE-2942-40E1-8258-FF1ABDC531D1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E915FEE-0031-461C-ABDA-498D144C2E95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39484F-1EF8-4EAF-B9AB-5CFC7C1B247E}"/>
              </a:ext>
            </a:extLst>
          </p:cNvPr>
          <p:cNvGrpSpPr/>
          <p:nvPr/>
        </p:nvGrpSpPr>
        <p:grpSpPr>
          <a:xfrm>
            <a:off x="9235348" y="2214406"/>
            <a:ext cx="1887213" cy="622718"/>
            <a:chOff x="4216083" y="417806"/>
            <a:chExt cx="2239917" cy="72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441D86F-A461-43D6-B7D8-C6643DF3A9B2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1131A8E-C9E7-43DF-ADEE-B5D8EE0B0DEB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202860-03DB-4E4E-8BB6-9E65A18A4849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5FA937-BBB3-4F15-A0EE-A1B7FB0CBD77}"/>
              </a:ext>
            </a:extLst>
          </p:cNvPr>
          <p:cNvGrpSpPr/>
          <p:nvPr/>
        </p:nvGrpSpPr>
        <p:grpSpPr>
          <a:xfrm>
            <a:off x="1015277" y="2261601"/>
            <a:ext cx="1887213" cy="622718"/>
            <a:chOff x="4216083" y="417806"/>
            <a:chExt cx="2239917" cy="72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C2EFA4-9445-486F-916E-6E42941B9E47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35C7C4-8462-40EE-A0E9-2005C26D3910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63B4926-9E15-4758-83B8-CCF463AEBF12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FE52355E-5E7A-4A8E-A118-788149C5EE91}"/>
              </a:ext>
            </a:extLst>
          </p:cNvPr>
          <p:cNvSpPr/>
          <p:nvPr/>
        </p:nvSpPr>
        <p:spPr>
          <a:xfrm rot="16200000" flipH="1">
            <a:off x="5769397" y="1282044"/>
            <a:ext cx="622717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316910C-818D-4B57-9D5E-91204E4F8501}"/>
              </a:ext>
            </a:extLst>
          </p:cNvPr>
          <p:cNvGrpSpPr/>
          <p:nvPr/>
        </p:nvGrpSpPr>
        <p:grpSpPr>
          <a:xfrm>
            <a:off x="65994" y="3039688"/>
            <a:ext cx="3808092" cy="2659527"/>
            <a:chOff x="538540" y="2439296"/>
            <a:chExt cx="3808092" cy="2659527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D8F0120-D349-4BB8-9139-562538866426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5EF5212-BC2D-4133-AD2E-BA81907AD055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F6BE967-D5AE-49FE-A95A-9F08F31C617B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8182C8F-8DFF-48C7-968C-17FC5D11A1C4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808A778-0787-4332-ABA8-24841D578404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672E1315-804D-4207-A777-D47D565A5857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62C12C32-7873-48FF-ADD0-31F768A55243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78AA357F-D5E8-4DF7-8CA5-A92B13CDED09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C482758D-1E73-463C-A63E-C7A3EBA12C6F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5987011-44B9-4A48-905A-9F40200B3803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CEAE08D-4C2A-438B-97B8-D98B82E9520C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564CE7F6-4D39-4135-8127-3829DDCEED67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5628665-634D-42C0-AB08-36A157471037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6A52C25-6C39-4583-B560-2B8A64AB0ED8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4373EFA-8299-4B24-BA26-EB84D4C56F4B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121A68B-09DD-4193-8D87-3A9104CBFD12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53" name="화살표: 오른쪽 152">
              <a:extLst>
                <a:ext uri="{FF2B5EF4-FFF2-40B4-BE49-F238E27FC236}">
                  <a16:creationId xmlns:a16="http://schemas.microsoft.com/office/drawing/2014/main" id="{89EDA47B-BE98-494F-81E9-83EED957634D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화살표: 오른쪽 153">
              <a:extLst>
                <a:ext uri="{FF2B5EF4-FFF2-40B4-BE49-F238E27FC236}">
                  <a16:creationId xmlns:a16="http://schemas.microsoft.com/office/drawing/2014/main" id="{A0102D58-EF3A-4E41-82F6-93E78892650A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화살표: 오른쪽 154">
              <a:extLst>
                <a:ext uri="{FF2B5EF4-FFF2-40B4-BE49-F238E27FC236}">
                  <a16:creationId xmlns:a16="http://schemas.microsoft.com/office/drawing/2014/main" id="{94F45FE3-C646-4A24-8F6E-12CF2C368AE7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화살표: 오른쪽 155">
              <a:extLst>
                <a:ext uri="{FF2B5EF4-FFF2-40B4-BE49-F238E27FC236}">
                  <a16:creationId xmlns:a16="http://schemas.microsoft.com/office/drawing/2014/main" id="{0DC1202C-D2A9-487F-B7E2-60223CB98232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3A594C7-22D8-416A-BF6A-6BB2B330C13C}"/>
              </a:ext>
            </a:extLst>
          </p:cNvPr>
          <p:cNvGrpSpPr/>
          <p:nvPr/>
        </p:nvGrpSpPr>
        <p:grpSpPr>
          <a:xfrm>
            <a:off x="4161093" y="3039688"/>
            <a:ext cx="3808092" cy="2659527"/>
            <a:chOff x="538540" y="2439296"/>
            <a:chExt cx="3808092" cy="2659527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4B38FC8-0A65-415F-9DB0-90545A6C63C5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6033531-5118-4781-B634-9545EDAC3C26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D1E59CA-A853-46B2-A25F-0C2047B63691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7EB3596-18DB-45AB-8218-5499CB2AE79F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56FE0AEF-E783-4239-B722-1B2A57663911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8CDB2E6-8C4B-4710-A5FF-EF7613342FAC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113921CD-93E7-48A5-8847-509FDD955484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D306F1DB-AF42-4FD2-9AB1-C5C5B89869DA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923F87F-34C0-4968-932C-05CEF13D426F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4090BF8-755C-45C6-97A1-7E6E2FD6A05C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3AF9CDB-CAF8-4B34-BA84-36F8F42CB21D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FE32316-930A-40C9-99EF-C2FC2578B200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FE83834-2A69-471D-94D9-FD111AB1F3B7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27FB9A9-582E-41C1-89C3-604EDC768D2E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4192DF92-8688-4CBB-A133-EDB8D6FF6C9C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09B27633-C6E6-4FE8-B1BE-FE51BEBAD05E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63" name="화살표: 오른쪽 162">
              <a:extLst>
                <a:ext uri="{FF2B5EF4-FFF2-40B4-BE49-F238E27FC236}">
                  <a16:creationId xmlns:a16="http://schemas.microsoft.com/office/drawing/2014/main" id="{E4D5F32B-4791-44C5-8174-F5D3BFF02461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화살표: 오른쪽 163">
              <a:extLst>
                <a:ext uri="{FF2B5EF4-FFF2-40B4-BE49-F238E27FC236}">
                  <a16:creationId xmlns:a16="http://schemas.microsoft.com/office/drawing/2014/main" id="{D6D928EB-7638-460A-89CD-91EA63CB05D4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화살표: 오른쪽 164">
              <a:extLst>
                <a:ext uri="{FF2B5EF4-FFF2-40B4-BE49-F238E27FC236}">
                  <a16:creationId xmlns:a16="http://schemas.microsoft.com/office/drawing/2014/main" id="{57EA0BF5-9A02-4809-9F05-5E0A93116A79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화살표: 오른쪽 165">
              <a:extLst>
                <a:ext uri="{FF2B5EF4-FFF2-40B4-BE49-F238E27FC236}">
                  <a16:creationId xmlns:a16="http://schemas.microsoft.com/office/drawing/2014/main" id="{CA6AF01A-C7C4-4FB8-852D-108BFAA4999B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1C497C83-387A-4A6D-9B78-48E7E012C4B8}"/>
              </a:ext>
            </a:extLst>
          </p:cNvPr>
          <p:cNvGrpSpPr/>
          <p:nvPr/>
        </p:nvGrpSpPr>
        <p:grpSpPr>
          <a:xfrm>
            <a:off x="8291743" y="3039688"/>
            <a:ext cx="3808092" cy="2659527"/>
            <a:chOff x="538540" y="2439296"/>
            <a:chExt cx="3808092" cy="2659527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85CA12A2-D51A-4C93-AB88-B52E80FFD4E6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90325B-2A65-4B81-AAB7-C4F8E8F40B47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77D7429E-0EF6-4E42-A618-11B13DA85DDF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853CBE1-4F2D-4E3C-96E5-B188F0657EB8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0548B20E-EBC6-4FB4-9612-EB3FDCD42966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EE0AE357-068F-4466-B2C9-05E0E3A4863A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8085C828-545C-4537-A551-838891F83F52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1F6231BA-860F-4BC3-A3F7-7430B1A038EA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F0A413D-7ECD-403B-9C70-57870839B72D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CE1982A-CF9F-4D52-B0D1-17C0456DE5D2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F9AC92F-0311-4047-AB73-000F336DE503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BD1856C-195E-48FA-B0E5-07BB7A98995C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170013F9-CEBF-4557-8E80-9FAF6DFE917C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5DAC4D9F-6293-462B-90AC-85FAF68C5BAA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A9DF126-779B-45C9-86E6-381068D92536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B8510E55-2599-4545-898F-230F4156F576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84" name="화살표: 오른쪽 183">
              <a:extLst>
                <a:ext uri="{FF2B5EF4-FFF2-40B4-BE49-F238E27FC236}">
                  <a16:creationId xmlns:a16="http://schemas.microsoft.com/office/drawing/2014/main" id="{A490DAA9-58B6-40FB-AE74-F2CC55D17F68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화살표: 오른쪽 184">
              <a:extLst>
                <a:ext uri="{FF2B5EF4-FFF2-40B4-BE49-F238E27FC236}">
                  <a16:creationId xmlns:a16="http://schemas.microsoft.com/office/drawing/2014/main" id="{9997A687-653D-4624-9D32-48C467B34AAF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화살표: 오른쪽 185">
              <a:extLst>
                <a:ext uri="{FF2B5EF4-FFF2-40B4-BE49-F238E27FC236}">
                  <a16:creationId xmlns:a16="http://schemas.microsoft.com/office/drawing/2014/main" id="{EC278B6B-2349-453F-88F1-B028D74A940B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화살표: 오른쪽 186">
              <a:extLst>
                <a:ext uri="{FF2B5EF4-FFF2-40B4-BE49-F238E27FC236}">
                  <a16:creationId xmlns:a16="http://schemas.microsoft.com/office/drawing/2014/main" id="{17A7B4C1-718D-47D6-A682-E31964437DDC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ABD27DF6-2CF7-416A-AB1C-13E341FD5D6C}"/>
              </a:ext>
            </a:extLst>
          </p:cNvPr>
          <p:cNvSpPr/>
          <p:nvPr/>
        </p:nvSpPr>
        <p:spPr>
          <a:xfrm rot="1789305">
            <a:off x="6875220" y="1311833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ED5876F6-EEAB-4E60-986A-1C01A6A0F36A}"/>
              </a:ext>
            </a:extLst>
          </p:cNvPr>
          <p:cNvSpPr/>
          <p:nvPr/>
        </p:nvSpPr>
        <p:spPr>
          <a:xfrm rot="19810695" flipH="1">
            <a:off x="4566292" y="1311834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3CDE3E7-4867-4C1A-933E-9899573B8132}"/>
              </a:ext>
            </a:extLst>
          </p:cNvPr>
          <p:cNvSpPr/>
          <p:nvPr/>
        </p:nvSpPr>
        <p:spPr>
          <a:xfrm>
            <a:off x="566773" y="1844118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SWAP(1,1)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F809B2D-8665-4694-BF7D-2050C108BAF8}"/>
              </a:ext>
            </a:extLst>
          </p:cNvPr>
          <p:cNvSpPr/>
          <p:nvPr/>
        </p:nvSpPr>
        <p:spPr>
          <a:xfrm>
            <a:off x="4661872" y="1922743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SWAP(1,2)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BA988719-7BD8-4E3B-B5D4-60E26D305C5D}"/>
              </a:ext>
            </a:extLst>
          </p:cNvPr>
          <p:cNvSpPr/>
          <p:nvPr/>
        </p:nvSpPr>
        <p:spPr>
          <a:xfrm>
            <a:off x="8690220" y="1786479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SWAP(1,3)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35CBD84-C305-4DB5-A734-14B2F336E527}"/>
              </a:ext>
            </a:extLst>
          </p:cNvPr>
          <p:cNvSpPr/>
          <p:nvPr/>
        </p:nvSpPr>
        <p:spPr>
          <a:xfrm>
            <a:off x="466058" y="3229848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SWAP(2,2)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97F56E-7FB8-4392-9104-722ACBAEB5EC}"/>
              </a:ext>
            </a:extLst>
          </p:cNvPr>
          <p:cNvSpPr/>
          <p:nvPr/>
        </p:nvSpPr>
        <p:spPr>
          <a:xfrm>
            <a:off x="497430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473953D-A5B5-4000-B670-37E5634C0DE0}"/>
              </a:ext>
            </a:extLst>
          </p:cNvPr>
          <p:cNvSpPr/>
          <p:nvPr/>
        </p:nvSpPr>
        <p:spPr>
          <a:xfrm>
            <a:off x="2427665" y="3222365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7F7DC40-556B-45E4-8D31-C02F1CA0BC15}"/>
              </a:ext>
            </a:extLst>
          </p:cNvPr>
          <p:cNvSpPr/>
          <p:nvPr/>
        </p:nvSpPr>
        <p:spPr>
          <a:xfrm>
            <a:off x="2459037" y="4794236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E76F288-EA33-4A47-885F-CD48CA1F48A8}"/>
              </a:ext>
            </a:extLst>
          </p:cNvPr>
          <p:cNvSpPr/>
          <p:nvPr/>
        </p:nvSpPr>
        <p:spPr>
          <a:xfrm>
            <a:off x="4619478" y="323530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SWAP(2,2)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08D10B2-47CC-45E9-B7C3-9B50AF560EEA}"/>
              </a:ext>
            </a:extLst>
          </p:cNvPr>
          <p:cNvSpPr/>
          <p:nvPr/>
        </p:nvSpPr>
        <p:spPr>
          <a:xfrm>
            <a:off x="4650850" y="4807180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B3BE41A-6A29-4528-AD42-8BA28BDE30AE}"/>
              </a:ext>
            </a:extLst>
          </p:cNvPr>
          <p:cNvSpPr/>
          <p:nvPr/>
        </p:nvSpPr>
        <p:spPr>
          <a:xfrm>
            <a:off x="6555014" y="3232281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A2B873A-1E92-4326-9C5C-EF022566517E}"/>
              </a:ext>
            </a:extLst>
          </p:cNvPr>
          <p:cNvSpPr/>
          <p:nvPr/>
        </p:nvSpPr>
        <p:spPr>
          <a:xfrm>
            <a:off x="6586386" y="4804152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9E3FA4E-4C66-402E-B254-EA37AA647CD2}"/>
              </a:ext>
            </a:extLst>
          </p:cNvPr>
          <p:cNvSpPr/>
          <p:nvPr/>
        </p:nvSpPr>
        <p:spPr>
          <a:xfrm>
            <a:off x="8744111" y="3254325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SWAP(2,2)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93BF5E4-4791-4F40-836E-941E44EE003F}"/>
              </a:ext>
            </a:extLst>
          </p:cNvPr>
          <p:cNvSpPr/>
          <p:nvPr/>
        </p:nvSpPr>
        <p:spPr>
          <a:xfrm>
            <a:off x="8775483" y="4826196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AA229A-E8E3-4325-B026-D2884C9AABF2}"/>
              </a:ext>
            </a:extLst>
          </p:cNvPr>
          <p:cNvSpPr/>
          <p:nvPr/>
        </p:nvSpPr>
        <p:spPr>
          <a:xfrm>
            <a:off x="10679647" y="3251297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SWAP(2,3)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9AE8231-14FE-4B42-B0CB-D032BA6F8D71}"/>
              </a:ext>
            </a:extLst>
          </p:cNvPr>
          <p:cNvSpPr/>
          <p:nvPr/>
        </p:nvSpPr>
        <p:spPr>
          <a:xfrm>
            <a:off x="10711019" y="4823168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SWAP(3,3)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8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956DE8-9807-4AAB-808E-D6D5EBFE5CE5}"/>
              </a:ext>
            </a:extLst>
          </p:cNvPr>
          <p:cNvGrpSpPr/>
          <p:nvPr/>
        </p:nvGrpSpPr>
        <p:grpSpPr>
          <a:xfrm>
            <a:off x="5122080" y="417805"/>
            <a:ext cx="1887213" cy="622718"/>
            <a:chOff x="4216083" y="417806"/>
            <a:chExt cx="2239917" cy="72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98527A-4F43-4B25-8401-A74E523F1B34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449033-03D3-4A8E-B839-847B0DE7514C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38407F-FD6F-41D5-93EB-9AAEC477FFF5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9A4E54-C5CE-4935-B8CC-E290E1222FCD}"/>
              </a:ext>
            </a:extLst>
          </p:cNvPr>
          <p:cNvGrpSpPr/>
          <p:nvPr/>
        </p:nvGrpSpPr>
        <p:grpSpPr>
          <a:xfrm>
            <a:off x="5137150" y="2214406"/>
            <a:ext cx="1887212" cy="622718"/>
            <a:chOff x="4216083" y="417806"/>
            <a:chExt cx="2239915" cy="720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8406C2-0369-4E10-896D-3125DC2F9D32}"/>
                </a:ext>
              </a:extLst>
            </p:cNvPr>
            <p:cNvSpPr/>
            <p:nvPr/>
          </p:nvSpPr>
          <p:spPr>
            <a:xfrm>
              <a:off x="5735998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4DB4DCE-2942-40E1-8258-FF1ABDC531D1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E915FEE-0031-461C-ABDA-498D144C2E95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39484F-1EF8-4EAF-B9AB-5CFC7C1B247E}"/>
              </a:ext>
            </a:extLst>
          </p:cNvPr>
          <p:cNvGrpSpPr/>
          <p:nvPr/>
        </p:nvGrpSpPr>
        <p:grpSpPr>
          <a:xfrm>
            <a:off x="9235348" y="2214406"/>
            <a:ext cx="1887213" cy="622718"/>
            <a:chOff x="4216083" y="417806"/>
            <a:chExt cx="2239917" cy="72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441D86F-A461-43D6-B7D8-C6643DF3A9B2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1131A8E-C9E7-43DF-ADEE-B5D8EE0B0DEB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202860-03DB-4E4E-8BB6-9E65A18A4849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5FA937-BBB3-4F15-A0EE-A1B7FB0CBD77}"/>
              </a:ext>
            </a:extLst>
          </p:cNvPr>
          <p:cNvGrpSpPr/>
          <p:nvPr/>
        </p:nvGrpSpPr>
        <p:grpSpPr>
          <a:xfrm>
            <a:off x="1015277" y="2261601"/>
            <a:ext cx="1887213" cy="622718"/>
            <a:chOff x="4216083" y="417806"/>
            <a:chExt cx="2239917" cy="72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C2EFA4-9445-486F-916E-6E42941B9E47}"/>
                </a:ext>
              </a:extLst>
            </p:cNvPr>
            <p:cNvSpPr/>
            <p:nvPr/>
          </p:nvSpPr>
          <p:spPr>
            <a:xfrm>
              <a:off x="5736000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35C7C4-8462-40EE-A0E9-2005C26D3910}"/>
                </a:ext>
              </a:extLst>
            </p:cNvPr>
            <p:cNvSpPr/>
            <p:nvPr/>
          </p:nvSpPr>
          <p:spPr>
            <a:xfrm>
              <a:off x="4216083" y="417806"/>
              <a:ext cx="72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63B4926-9E15-4758-83B8-CCF463AEBF12}"/>
                </a:ext>
              </a:extLst>
            </p:cNvPr>
            <p:cNvSpPr/>
            <p:nvPr/>
          </p:nvSpPr>
          <p:spPr>
            <a:xfrm>
              <a:off x="4976041" y="41780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FE52355E-5E7A-4A8E-A118-788149C5EE91}"/>
              </a:ext>
            </a:extLst>
          </p:cNvPr>
          <p:cNvSpPr/>
          <p:nvPr/>
        </p:nvSpPr>
        <p:spPr>
          <a:xfrm rot="16200000" flipH="1">
            <a:off x="5769397" y="1282044"/>
            <a:ext cx="622717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316910C-818D-4B57-9D5E-91204E4F8501}"/>
              </a:ext>
            </a:extLst>
          </p:cNvPr>
          <p:cNvGrpSpPr/>
          <p:nvPr/>
        </p:nvGrpSpPr>
        <p:grpSpPr>
          <a:xfrm>
            <a:off x="65994" y="3039688"/>
            <a:ext cx="3808092" cy="2659527"/>
            <a:chOff x="538540" y="2439296"/>
            <a:chExt cx="3808092" cy="2659527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4D8F0120-D349-4BB8-9139-562538866426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5EF5212-BC2D-4133-AD2E-BA81907AD055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F6BE967-D5AE-49FE-A95A-9F08F31C617B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8182C8F-8DFF-48C7-968C-17FC5D11A1C4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808A778-0787-4332-ABA8-24841D578404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672E1315-804D-4207-A777-D47D565A5857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62C12C32-7873-48FF-ADD0-31F768A55243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78AA357F-D5E8-4DF7-8CA5-A92B13CDED09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C482758D-1E73-463C-A63E-C7A3EBA12C6F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5987011-44B9-4A48-905A-9F40200B3803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CEAE08D-4C2A-438B-97B8-D98B82E9520C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564CE7F6-4D39-4135-8127-3829DDCEED67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5628665-634D-42C0-AB08-36A157471037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56A52C25-6C39-4583-B560-2B8A64AB0ED8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4373EFA-8299-4B24-BA26-EB84D4C56F4B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121A68B-09DD-4193-8D87-3A9104CBFD12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53" name="화살표: 오른쪽 152">
              <a:extLst>
                <a:ext uri="{FF2B5EF4-FFF2-40B4-BE49-F238E27FC236}">
                  <a16:creationId xmlns:a16="http://schemas.microsoft.com/office/drawing/2014/main" id="{89EDA47B-BE98-494F-81E9-83EED957634D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화살표: 오른쪽 153">
              <a:extLst>
                <a:ext uri="{FF2B5EF4-FFF2-40B4-BE49-F238E27FC236}">
                  <a16:creationId xmlns:a16="http://schemas.microsoft.com/office/drawing/2014/main" id="{A0102D58-EF3A-4E41-82F6-93E78892650A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화살표: 오른쪽 154">
              <a:extLst>
                <a:ext uri="{FF2B5EF4-FFF2-40B4-BE49-F238E27FC236}">
                  <a16:creationId xmlns:a16="http://schemas.microsoft.com/office/drawing/2014/main" id="{94F45FE3-C646-4A24-8F6E-12CF2C368AE7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화살표: 오른쪽 155">
              <a:extLst>
                <a:ext uri="{FF2B5EF4-FFF2-40B4-BE49-F238E27FC236}">
                  <a16:creationId xmlns:a16="http://schemas.microsoft.com/office/drawing/2014/main" id="{0DC1202C-D2A9-487F-B7E2-60223CB98232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3A594C7-22D8-416A-BF6A-6BB2B330C13C}"/>
              </a:ext>
            </a:extLst>
          </p:cNvPr>
          <p:cNvGrpSpPr/>
          <p:nvPr/>
        </p:nvGrpSpPr>
        <p:grpSpPr>
          <a:xfrm>
            <a:off x="4161093" y="3039688"/>
            <a:ext cx="3808092" cy="2659527"/>
            <a:chOff x="538540" y="2439296"/>
            <a:chExt cx="3808092" cy="2659527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4B38FC8-0A65-415F-9DB0-90545A6C63C5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6033531-5118-4781-B634-9545EDAC3C26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D1E59CA-A853-46B2-A25F-0C2047B63691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7EB3596-18DB-45AB-8218-5499CB2AE79F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56FE0AEF-E783-4239-B722-1B2A57663911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8CDB2E6-8C4B-4710-A5FF-EF7613342FAC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113921CD-93E7-48A5-8847-509FDD955484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D306F1DB-AF42-4FD2-9AB1-C5C5B89869DA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923F87F-34C0-4968-932C-05CEF13D426F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4090BF8-755C-45C6-97A1-7E6E2FD6A05C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3AF9CDB-CAF8-4B34-BA84-36F8F42CB21D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FE32316-930A-40C9-99EF-C2FC2578B200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FE83834-2A69-471D-94D9-FD111AB1F3B7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27FB9A9-582E-41C1-89C3-604EDC768D2E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4192DF92-8688-4CBB-A133-EDB8D6FF6C9C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09B27633-C6E6-4FE8-B1BE-FE51BEBAD05E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63" name="화살표: 오른쪽 162">
              <a:extLst>
                <a:ext uri="{FF2B5EF4-FFF2-40B4-BE49-F238E27FC236}">
                  <a16:creationId xmlns:a16="http://schemas.microsoft.com/office/drawing/2014/main" id="{E4D5F32B-4791-44C5-8174-F5D3BFF02461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화살표: 오른쪽 163">
              <a:extLst>
                <a:ext uri="{FF2B5EF4-FFF2-40B4-BE49-F238E27FC236}">
                  <a16:creationId xmlns:a16="http://schemas.microsoft.com/office/drawing/2014/main" id="{D6D928EB-7638-460A-89CD-91EA63CB05D4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화살표: 오른쪽 164">
              <a:extLst>
                <a:ext uri="{FF2B5EF4-FFF2-40B4-BE49-F238E27FC236}">
                  <a16:creationId xmlns:a16="http://schemas.microsoft.com/office/drawing/2014/main" id="{57EA0BF5-9A02-4809-9F05-5E0A93116A79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화살표: 오른쪽 165">
              <a:extLst>
                <a:ext uri="{FF2B5EF4-FFF2-40B4-BE49-F238E27FC236}">
                  <a16:creationId xmlns:a16="http://schemas.microsoft.com/office/drawing/2014/main" id="{CA6AF01A-C7C4-4FB8-852D-108BFAA4999B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1C497C83-387A-4A6D-9B78-48E7E012C4B8}"/>
              </a:ext>
            </a:extLst>
          </p:cNvPr>
          <p:cNvGrpSpPr/>
          <p:nvPr/>
        </p:nvGrpSpPr>
        <p:grpSpPr>
          <a:xfrm>
            <a:off x="8291743" y="3039688"/>
            <a:ext cx="3808092" cy="2659527"/>
            <a:chOff x="538540" y="2439296"/>
            <a:chExt cx="3808092" cy="2659527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85CA12A2-D51A-4C93-AB88-B52E80FFD4E6}"/>
                </a:ext>
              </a:extLst>
            </p:cNvPr>
            <p:cNvGrpSpPr/>
            <p:nvPr/>
          </p:nvGrpSpPr>
          <p:grpSpPr>
            <a:xfrm>
              <a:off x="2459419" y="2958682"/>
              <a:ext cx="1887213" cy="622718"/>
              <a:chOff x="4216083" y="417806"/>
              <a:chExt cx="2239917" cy="720000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90325B-2A65-4B81-AAB7-C4F8E8F40B47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77D7429E-0EF6-4E42-A618-11B13DA85DDF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853CBE1-4F2D-4E3C-96E5-B188F0657EB8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0548B20E-EBC6-4FB4-9612-EB3FDCD42966}"/>
                </a:ext>
              </a:extLst>
            </p:cNvPr>
            <p:cNvGrpSpPr/>
            <p:nvPr/>
          </p:nvGrpSpPr>
          <p:grpSpPr>
            <a:xfrm>
              <a:off x="538540" y="2958682"/>
              <a:ext cx="1887213" cy="622718"/>
              <a:chOff x="4216083" y="417806"/>
              <a:chExt cx="2239917" cy="72000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EE0AE357-068F-4466-B2C9-05E0E3A4863A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8085C828-545C-4537-A551-838891F83F52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1F6231BA-860F-4BC3-A3F7-7430B1A038EA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F0A413D-7ECD-403B-9C70-57870839B72D}"/>
                </a:ext>
              </a:extLst>
            </p:cNvPr>
            <p:cNvGrpSpPr/>
            <p:nvPr/>
          </p:nvGrpSpPr>
          <p:grpSpPr>
            <a:xfrm>
              <a:off x="2459419" y="4476105"/>
              <a:ext cx="1887213" cy="622718"/>
              <a:chOff x="4216083" y="417806"/>
              <a:chExt cx="2239917" cy="720000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0CE1982A-CF9F-4D52-B0D1-17C0456DE5D2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F9AC92F-0311-4047-AB73-000F336DE503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BD1856C-195E-48FA-B0E5-07BB7A98995C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170013F9-CEBF-4557-8E80-9FAF6DFE917C}"/>
                </a:ext>
              </a:extLst>
            </p:cNvPr>
            <p:cNvGrpSpPr/>
            <p:nvPr/>
          </p:nvGrpSpPr>
          <p:grpSpPr>
            <a:xfrm>
              <a:off x="538540" y="4476105"/>
              <a:ext cx="1887213" cy="622718"/>
              <a:chOff x="4216083" y="417806"/>
              <a:chExt cx="2239917" cy="720000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5DAC4D9F-6293-462B-90AC-85FAF68C5BAA}"/>
                  </a:ext>
                </a:extLst>
              </p:cNvPr>
              <p:cNvSpPr/>
              <p:nvPr/>
            </p:nvSpPr>
            <p:spPr>
              <a:xfrm>
                <a:off x="5736000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0A9DF126-779B-45C9-86E6-381068D92536}"/>
                  </a:ext>
                </a:extLst>
              </p:cNvPr>
              <p:cNvSpPr/>
              <p:nvPr/>
            </p:nvSpPr>
            <p:spPr>
              <a:xfrm>
                <a:off x="4216083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76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B8510E55-2599-4545-898F-230F4156F576}"/>
                  </a:ext>
                </a:extLst>
              </p:cNvPr>
              <p:cNvSpPr/>
              <p:nvPr/>
            </p:nvSpPr>
            <p:spPr>
              <a:xfrm>
                <a:off x="4976041" y="417806"/>
                <a:ext cx="720000" cy="72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54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184" name="화살표: 오른쪽 183">
              <a:extLst>
                <a:ext uri="{FF2B5EF4-FFF2-40B4-BE49-F238E27FC236}">
                  <a16:creationId xmlns:a16="http://schemas.microsoft.com/office/drawing/2014/main" id="{A490DAA9-58B6-40FB-AE74-F2CC55D17F68}"/>
                </a:ext>
              </a:extLst>
            </p:cNvPr>
            <p:cNvSpPr/>
            <p:nvPr/>
          </p:nvSpPr>
          <p:spPr>
            <a:xfrm rot="5400000">
              <a:off x="1312004" y="3892449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화살표: 오른쪽 184">
              <a:extLst>
                <a:ext uri="{FF2B5EF4-FFF2-40B4-BE49-F238E27FC236}">
                  <a16:creationId xmlns:a16="http://schemas.microsoft.com/office/drawing/2014/main" id="{9997A687-653D-4624-9D32-48C467B34AAF}"/>
                </a:ext>
              </a:extLst>
            </p:cNvPr>
            <p:cNvSpPr/>
            <p:nvPr/>
          </p:nvSpPr>
          <p:spPr>
            <a:xfrm rot="9118528">
              <a:off x="2025092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화살표: 오른쪽 185">
              <a:extLst>
                <a:ext uri="{FF2B5EF4-FFF2-40B4-BE49-F238E27FC236}">
                  <a16:creationId xmlns:a16="http://schemas.microsoft.com/office/drawing/2014/main" id="{EC278B6B-2349-453F-88F1-B028D74A940B}"/>
                </a:ext>
              </a:extLst>
            </p:cNvPr>
            <p:cNvSpPr/>
            <p:nvPr/>
          </p:nvSpPr>
          <p:spPr>
            <a:xfrm rot="12481472" flipH="1">
              <a:off x="2555863" y="2439296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화살표: 오른쪽 186">
              <a:extLst>
                <a:ext uri="{FF2B5EF4-FFF2-40B4-BE49-F238E27FC236}">
                  <a16:creationId xmlns:a16="http://schemas.microsoft.com/office/drawing/2014/main" id="{17A7B4C1-718D-47D6-A682-E31964437DDC}"/>
                </a:ext>
              </a:extLst>
            </p:cNvPr>
            <p:cNvSpPr/>
            <p:nvPr/>
          </p:nvSpPr>
          <p:spPr>
            <a:xfrm rot="5400000">
              <a:off x="3232883" y="3868822"/>
              <a:ext cx="340283" cy="272607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1" name="화살표: 오른쪽 200">
            <a:extLst>
              <a:ext uri="{FF2B5EF4-FFF2-40B4-BE49-F238E27FC236}">
                <a16:creationId xmlns:a16="http://schemas.microsoft.com/office/drawing/2014/main" id="{ABD27DF6-2CF7-416A-AB1C-13E341FD5D6C}"/>
              </a:ext>
            </a:extLst>
          </p:cNvPr>
          <p:cNvSpPr/>
          <p:nvPr/>
        </p:nvSpPr>
        <p:spPr>
          <a:xfrm rot="1789305">
            <a:off x="6875220" y="1311833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화살표: 오른쪽 201">
            <a:extLst>
              <a:ext uri="{FF2B5EF4-FFF2-40B4-BE49-F238E27FC236}">
                <a16:creationId xmlns:a16="http://schemas.microsoft.com/office/drawing/2014/main" id="{ED5876F6-EEAB-4E60-986A-1C01A6A0F36A}"/>
              </a:ext>
            </a:extLst>
          </p:cNvPr>
          <p:cNvSpPr/>
          <p:nvPr/>
        </p:nvSpPr>
        <p:spPr>
          <a:xfrm rot="19810695" flipH="1">
            <a:off x="4566292" y="1311834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3CDE3E7-4867-4C1A-933E-9899573B8132}"/>
              </a:ext>
            </a:extLst>
          </p:cNvPr>
          <p:cNvSpPr/>
          <p:nvPr/>
        </p:nvSpPr>
        <p:spPr>
          <a:xfrm>
            <a:off x="514422" y="1937338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used[98,76]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35CBD84-C305-4DB5-A734-14B2F336E527}"/>
              </a:ext>
            </a:extLst>
          </p:cNvPr>
          <p:cNvSpPr/>
          <p:nvPr/>
        </p:nvSpPr>
        <p:spPr>
          <a:xfrm>
            <a:off x="289037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used[76]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97F56E-7FB8-4392-9104-722ACBAEB5EC}"/>
              </a:ext>
            </a:extLst>
          </p:cNvPr>
          <p:cNvSpPr/>
          <p:nvPr/>
        </p:nvSpPr>
        <p:spPr>
          <a:xfrm>
            <a:off x="497430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ED729C-5259-49A0-9EA1-A87A5A7551CD}"/>
              </a:ext>
            </a:extLst>
          </p:cNvPr>
          <p:cNvSpPr/>
          <p:nvPr/>
        </p:nvSpPr>
        <p:spPr>
          <a:xfrm>
            <a:off x="2219505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used[98]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74B7A4D-2B25-46C2-91E2-AE119E23731F}"/>
              </a:ext>
            </a:extLst>
          </p:cNvPr>
          <p:cNvSpPr/>
          <p:nvPr/>
        </p:nvSpPr>
        <p:spPr>
          <a:xfrm>
            <a:off x="2427898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47BB62A-A7A4-4D0A-AC66-CEA19ECAB632}"/>
              </a:ext>
            </a:extLst>
          </p:cNvPr>
          <p:cNvSpPr/>
          <p:nvPr/>
        </p:nvSpPr>
        <p:spPr>
          <a:xfrm>
            <a:off x="4379044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used[76]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2A6C32-4A70-4FC1-A5A3-CBB82D906F1C}"/>
              </a:ext>
            </a:extLst>
          </p:cNvPr>
          <p:cNvSpPr/>
          <p:nvPr/>
        </p:nvSpPr>
        <p:spPr>
          <a:xfrm>
            <a:off x="4587437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21AEE6-3E74-495D-9833-6B30C5210F08}"/>
              </a:ext>
            </a:extLst>
          </p:cNvPr>
          <p:cNvSpPr/>
          <p:nvPr/>
        </p:nvSpPr>
        <p:spPr>
          <a:xfrm>
            <a:off x="6309512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used[54]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D6055A-7937-48D3-87F6-31827536911F}"/>
              </a:ext>
            </a:extLst>
          </p:cNvPr>
          <p:cNvSpPr/>
          <p:nvPr/>
        </p:nvSpPr>
        <p:spPr>
          <a:xfrm>
            <a:off x="6517905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1BFE3D-7B25-4800-A513-6028148BF6E4}"/>
              </a:ext>
            </a:extLst>
          </p:cNvPr>
          <p:cNvSpPr/>
          <p:nvPr/>
        </p:nvSpPr>
        <p:spPr>
          <a:xfrm>
            <a:off x="8490428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used[98]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39AF731-5304-41A2-B999-52445EA3D2AC}"/>
              </a:ext>
            </a:extLst>
          </p:cNvPr>
          <p:cNvSpPr/>
          <p:nvPr/>
        </p:nvSpPr>
        <p:spPr>
          <a:xfrm>
            <a:off x="8698821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7DA2242-F943-4DC1-A3BC-9BD4E37AC6C0}"/>
              </a:ext>
            </a:extLst>
          </p:cNvPr>
          <p:cNvSpPr/>
          <p:nvPr/>
        </p:nvSpPr>
        <p:spPr>
          <a:xfrm>
            <a:off x="10420896" y="3250683"/>
            <a:ext cx="146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used[54]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AC50A0B-9592-4C88-8DE6-347A44190173}"/>
              </a:ext>
            </a:extLst>
          </p:cNvPr>
          <p:cNvSpPr/>
          <p:nvPr/>
        </p:nvSpPr>
        <p:spPr>
          <a:xfrm>
            <a:off x="10629289" y="4801719"/>
            <a:ext cx="10870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4363F7C-ED61-4156-B9D6-B5D221234E66}"/>
              </a:ext>
            </a:extLst>
          </p:cNvPr>
          <p:cNvSpPr/>
          <p:nvPr/>
        </p:nvSpPr>
        <p:spPr>
          <a:xfrm>
            <a:off x="4628496" y="1893599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used[54,76]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33AC8B4-DC24-46CF-AE59-104FFB28F773}"/>
              </a:ext>
            </a:extLst>
          </p:cNvPr>
          <p:cNvSpPr/>
          <p:nvPr/>
        </p:nvSpPr>
        <p:spPr>
          <a:xfrm>
            <a:off x="8792522" y="1896468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used[54,98]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4C1C80-2C7E-4B09-A3ED-BE9DA84DD9CD}"/>
              </a:ext>
            </a:extLst>
          </p:cNvPr>
          <p:cNvSpPr/>
          <p:nvPr/>
        </p:nvSpPr>
        <p:spPr>
          <a:xfrm>
            <a:off x="4608304" y="151645"/>
            <a:ext cx="2944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used[54,98,76]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7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8090D7-16C3-4734-B07E-7477D1C91886}"/>
              </a:ext>
            </a:extLst>
          </p:cNvPr>
          <p:cNvGrpSpPr/>
          <p:nvPr/>
        </p:nvGrpSpPr>
        <p:grpSpPr>
          <a:xfrm>
            <a:off x="5735861" y="1434395"/>
            <a:ext cx="6462113" cy="3133024"/>
            <a:chOff x="6289981" y="1411104"/>
            <a:chExt cx="6462113" cy="313302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AEC67B-553F-43D7-96F2-8F78356B0F73}"/>
                </a:ext>
              </a:extLst>
            </p:cNvPr>
            <p:cNvSpPr/>
            <p:nvPr/>
          </p:nvSpPr>
          <p:spPr>
            <a:xfrm>
              <a:off x="7529712" y="3849895"/>
              <a:ext cx="606627" cy="622718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76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F16082D-305A-4036-8B07-F1EB9B5C937F}"/>
                </a:ext>
              </a:extLst>
            </p:cNvPr>
            <p:cNvGrpSpPr/>
            <p:nvPr/>
          </p:nvGrpSpPr>
          <p:grpSpPr>
            <a:xfrm>
              <a:off x="6289981" y="1411104"/>
              <a:ext cx="6462113" cy="2401402"/>
              <a:chOff x="4623756" y="1411103"/>
              <a:chExt cx="6462113" cy="240140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DF9BFE9-D5CA-4E1C-927C-B2CFD75D417E}"/>
                  </a:ext>
                </a:extLst>
              </p:cNvPr>
              <p:cNvSpPr/>
              <p:nvPr/>
            </p:nvSpPr>
            <p:spPr>
              <a:xfrm>
                <a:off x="6418920" y="1411103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2C2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E2B0738-DBFE-4A88-97AA-39F81B0A0C73}"/>
                  </a:ext>
                </a:extLst>
              </p:cNvPr>
              <p:cNvSpPr/>
              <p:nvPr/>
            </p:nvSpPr>
            <p:spPr>
              <a:xfrm>
                <a:off x="6485611" y="2596196"/>
                <a:ext cx="606627" cy="622718"/>
              </a:xfrm>
              <a:prstGeom prst="rect">
                <a:avLst/>
              </a:prstGeom>
              <a:solidFill>
                <a:srgbClr val="A8D18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98</a:t>
                </a:r>
                <a:endParaRPr lang="ko-KR" altLang="en-US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3A61721C-F712-4170-B209-031A57D18994}"/>
                  </a:ext>
                </a:extLst>
              </p:cNvPr>
              <p:cNvSpPr/>
              <p:nvPr/>
            </p:nvSpPr>
            <p:spPr>
              <a:xfrm rot="1789305">
                <a:off x="8440947" y="2057642"/>
                <a:ext cx="720000" cy="47586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75B5536A-2D00-431B-83E9-45A8E09361E5}"/>
                  </a:ext>
                </a:extLst>
              </p:cNvPr>
              <p:cNvSpPr/>
              <p:nvPr/>
            </p:nvSpPr>
            <p:spPr>
              <a:xfrm rot="19810695" flipH="1">
                <a:off x="6900775" y="2032348"/>
                <a:ext cx="720000" cy="47586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9BC1E1E-1F0D-4185-A568-2CA99BD35C0C}"/>
                  </a:ext>
                </a:extLst>
              </p:cNvPr>
              <p:cNvSpPr/>
              <p:nvPr/>
            </p:nvSpPr>
            <p:spPr>
              <a:xfrm>
                <a:off x="5788324" y="1724858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(t=2)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2C51E8B-159B-43D7-BCBA-A5B65F2D9B6E}"/>
                  </a:ext>
                </a:extLst>
              </p:cNvPr>
              <p:cNvSpPr/>
              <p:nvPr/>
            </p:nvSpPr>
            <p:spPr>
              <a:xfrm>
                <a:off x="7354446" y="1730936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(t=2)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 </a:t>
                </a:r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x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4DA4EEF-DBC3-4F48-822D-E5811E8A419A}"/>
                  </a:ext>
                </a:extLst>
              </p:cNvPr>
              <p:cNvSpPr/>
              <p:nvPr/>
            </p:nvSpPr>
            <p:spPr>
              <a:xfrm>
                <a:off x="8140967" y="2383027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1C2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33" name="곱하기 기호 32">
                <a:extLst>
                  <a:ext uri="{FF2B5EF4-FFF2-40B4-BE49-F238E27FC236}">
                    <a16:creationId xmlns:a16="http://schemas.microsoft.com/office/drawing/2014/main" id="{37B11E75-3E96-4D45-9DFB-323ED7A356A0}"/>
                  </a:ext>
                </a:extLst>
              </p:cNvPr>
              <p:cNvSpPr/>
              <p:nvPr/>
            </p:nvSpPr>
            <p:spPr>
              <a:xfrm>
                <a:off x="9145655" y="2536915"/>
                <a:ext cx="935526" cy="770905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38FEDEC-84F8-489C-99C4-65267AD48DF6}"/>
                  </a:ext>
                </a:extLst>
              </p:cNvPr>
              <p:cNvSpPr/>
              <p:nvPr/>
            </p:nvSpPr>
            <p:spPr>
              <a:xfrm>
                <a:off x="5316590" y="2335520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1C1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AF0E598A-6E17-4C53-AC2B-E847B866A71E}"/>
                  </a:ext>
                </a:extLst>
              </p:cNvPr>
              <p:cNvSpPr/>
              <p:nvPr/>
            </p:nvSpPr>
            <p:spPr>
              <a:xfrm rot="1789305">
                <a:off x="7276379" y="3336644"/>
                <a:ext cx="720000" cy="47586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화살표: 오른쪽 36">
                <a:extLst>
                  <a:ext uri="{FF2B5EF4-FFF2-40B4-BE49-F238E27FC236}">
                    <a16:creationId xmlns:a16="http://schemas.microsoft.com/office/drawing/2014/main" id="{0C1B5D3B-653C-4EEC-9E7B-1B38959E5AD2}"/>
                  </a:ext>
                </a:extLst>
              </p:cNvPr>
              <p:cNvSpPr/>
              <p:nvPr/>
            </p:nvSpPr>
            <p:spPr>
              <a:xfrm rot="19810695" flipH="1">
                <a:off x="5736207" y="3311350"/>
                <a:ext cx="720000" cy="47586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E40F705-4054-4506-A978-C2177EAB94A7}"/>
                  </a:ext>
                </a:extLst>
              </p:cNvPr>
              <p:cNvSpPr/>
              <p:nvPr/>
            </p:nvSpPr>
            <p:spPr>
              <a:xfrm>
                <a:off x="4623756" y="3003860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(t=3)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7578360-97D5-4E14-95BC-BF66FA5C203E}"/>
                  </a:ext>
                </a:extLst>
              </p:cNvPr>
              <p:cNvSpPr/>
              <p:nvPr/>
            </p:nvSpPr>
            <p:spPr>
              <a:xfrm>
                <a:off x="6189878" y="3009938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(t=3)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 </a:t>
                </a:r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x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60A6C3-48D0-4137-A109-3437746ADFE1}"/>
                </a:ext>
              </a:extLst>
            </p:cNvPr>
            <p:cNvSpPr/>
            <p:nvPr/>
          </p:nvSpPr>
          <p:spPr>
            <a:xfrm>
              <a:off x="8459993" y="3619335"/>
              <a:ext cx="29449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0C1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6" name="곱하기 기호 45">
              <a:extLst>
                <a:ext uri="{FF2B5EF4-FFF2-40B4-BE49-F238E27FC236}">
                  <a16:creationId xmlns:a16="http://schemas.microsoft.com/office/drawing/2014/main" id="{0B816CA9-A52F-43B1-8660-A2C14DD190D9}"/>
                </a:ext>
              </a:extLst>
            </p:cNvPr>
            <p:cNvSpPr/>
            <p:nvPr/>
          </p:nvSpPr>
          <p:spPr>
            <a:xfrm>
              <a:off x="9464681" y="3773223"/>
              <a:ext cx="935526" cy="77090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87CDAC-6773-4D7B-8010-C399D11F6A20}"/>
                </a:ext>
              </a:extLst>
            </p:cNvPr>
            <p:cNvSpPr/>
            <p:nvPr/>
          </p:nvSpPr>
          <p:spPr>
            <a:xfrm>
              <a:off x="8976580" y="3849895"/>
              <a:ext cx="606627" cy="622718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0A65FB-F97B-4EB4-970D-ADCDC50BDD41}"/>
                </a:ext>
              </a:extLst>
            </p:cNvPr>
            <p:cNvSpPr/>
            <p:nvPr/>
          </p:nvSpPr>
          <p:spPr>
            <a:xfrm>
              <a:off x="6850844" y="3847316"/>
              <a:ext cx="606627" cy="622718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A6E83CF-576D-4E30-A096-93A72D7024B0}"/>
                </a:ext>
              </a:extLst>
            </p:cNvPr>
            <p:cNvSpPr/>
            <p:nvPr/>
          </p:nvSpPr>
          <p:spPr>
            <a:xfrm>
              <a:off x="6602955" y="3574575"/>
              <a:ext cx="10542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0C0</a:t>
              </a:r>
              <a:endPara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59229F0-B352-47DD-B80F-DDF88C9D4776}"/>
              </a:ext>
            </a:extLst>
          </p:cNvPr>
          <p:cNvGrpSpPr/>
          <p:nvPr/>
        </p:nvGrpSpPr>
        <p:grpSpPr>
          <a:xfrm>
            <a:off x="-182940" y="1433357"/>
            <a:ext cx="7665992" cy="3991224"/>
            <a:chOff x="-445479" y="1461284"/>
            <a:chExt cx="7665992" cy="3991224"/>
          </a:xfrm>
        </p:grpSpPr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9EF6A899-02C4-4EAF-866D-496A8DC9D719}"/>
                </a:ext>
              </a:extLst>
            </p:cNvPr>
            <p:cNvSpPr/>
            <p:nvPr/>
          </p:nvSpPr>
          <p:spPr>
            <a:xfrm rot="1789305">
              <a:off x="4110246" y="4331492"/>
              <a:ext cx="720000" cy="47586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833B447-DF94-40A7-A823-01468D51174A}"/>
                </a:ext>
              </a:extLst>
            </p:cNvPr>
            <p:cNvGrpSpPr/>
            <p:nvPr/>
          </p:nvGrpSpPr>
          <p:grpSpPr>
            <a:xfrm>
              <a:off x="-445479" y="1461284"/>
              <a:ext cx="7665992" cy="3991224"/>
              <a:chOff x="-445479" y="1461284"/>
              <a:chExt cx="7665992" cy="399122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04A0591-4689-4F60-8639-DEFE36947DF9}"/>
                  </a:ext>
                </a:extLst>
              </p:cNvPr>
              <p:cNvSpPr/>
              <p:nvPr/>
            </p:nvSpPr>
            <p:spPr>
              <a:xfrm>
                <a:off x="2142241" y="3091331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1C1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6327290-887D-4A44-AD89-12415E0F183F}"/>
                  </a:ext>
                </a:extLst>
              </p:cNvPr>
              <p:cNvSpPr/>
              <p:nvPr/>
            </p:nvSpPr>
            <p:spPr>
              <a:xfrm>
                <a:off x="4275611" y="4527715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0C1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E0ACCD7A-631C-4E44-87D5-A65BA9C80A15}"/>
                  </a:ext>
                </a:extLst>
              </p:cNvPr>
              <p:cNvGrpSpPr/>
              <p:nvPr/>
            </p:nvGrpSpPr>
            <p:grpSpPr>
              <a:xfrm>
                <a:off x="-445479" y="1461284"/>
                <a:ext cx="6661304" cy="3991224"/>
                <a:chOff x="-445479" y="1461284"/>
                <a:chExt cx="6661304" cy="3991224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1072AD69-6779-4B73-A464-8C3914AE2679}"/>
                    </a:ext>
                  </a:extLst>
                </p:cNvPr>
                <p:cNvGrpSpPr/>
                <p:nvPr/>
              </p:nvGrpSpPr>
              <p:grpSpPr>
                <a:xfrm>
                  <a:off x="-445479" y="1461284"/>
                  <a:ext cx="5174293" cy="2523630"/>
                  <a:chOff x="1203101" y="1411104"/>
                  <a:chExt cx="5174293" cy="2523630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0D936009-B71A-443E-87A5-87EF55429ED1}"/>
                      </a:ext>
                    </a:extLst>
                  </p:cNvPr>
                  <p:cNvSpPr/>
                  <p:nvPr/>
                </p:nvSpPr>
                <p:spPr>
                  <a:xfrm>
                    <a:off x="1866370" y="2383027"/>
                    <a:ext cx="2944902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(t=2) </a:t>
                    </a:r>
                    <a:r>
                      <a: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rPr>
                      <a:t>선택</a:t>
                    </a:r>
                  </a:p>
                </p:txBody>
              </p: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F6D898A9-CA9A-4BBE-A6A7-C61211794FCF}"/>
                      </a:ext>
                    </a:extLst>
                  </p:cNvPr>
                  <p:cNvGrpSpPr/>
                  <p:nvPr/>
                </p:nvGrpSpPr>
                <p:grpSpPr>
                  <a:xfrm>
                    <a:off x="1203101" y="1411104"/>
                    <a:ext cx="5174293" cy="2523630"/>
                    <a:chOff x="1203101" y="1411104"/>
                    <a:chExt cx="5174293" cy="2523630"/>
                  </a:xfrm>
                </p:grpSpPr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BF122D40-8269-406D-AFA5-C5BB6575A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9853" y="1411104"/>
                      <a:ext cx="2944902" cy="30777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p:txBody>
                </p:sp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F857670-D4D8-407C-AE3E-FD87FCD609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3101" y="1760309"/>
                      <a:ext cx="5174293" cy="2174425"/>
                      <a:chOff x="1203101" y="1760309"/>
                      <a:chExt cx="5174293" cy="2174425"/>
                    </a:xfrm>
                  </p:grpSpPr>
                  <p:sp>
                    <p:nvSpPr>
                      <p:cNvPr id="14" name="직사각형 13">
                        <a:extLst>
                          <a:ext uri="{FF2B5EF4-FFF2-40B4-BE49-F238E27FC236}">
                            <a16:creationId xmlns:a16="http://schemas.microsoft.com/office/drawing/2014/main" id="{21D37FF7-300C-4C1F-9F12-9D7C685C6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3543" y="1760309"/>
                        <a:ext cx="606627" cy="622718"/>
                      </a:xfrm>
                      <a:prstGeom prst="rect">
                        <a:avLst/>
                      </a:prstGeom>
                      <a:solidFill>
                        <a:srgbClr val="A8D18C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bg1"/>
                            </a:solidFill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54</a:t>
                        </a:r>
                        <a:endParaRPr lang="ko-KR" altLang="en-US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  <p:sp>
                    <p:nvSpPr>
                      <p:cNvPr id="16" name="화살표: 오른쪽 15">
                        <a:extLst>
                          <a:ext uri="{FF2B5EF4-FFF2-40B4-BE49-F238E27FC236}">
                            <a16:creationId xmlns:a16="http://schemas.microsoft.com/office/drawing/2014/main" id="{C61C3756-7D1D-452B-9F10-F0A692EF567E}"/>
                          </a:ext>
                        </a:extLst>
                      </p:cNvPr>
                      <p:cNvSpPr/>
                      <p:nvPr/>
                    </p:nvSpPr>
                    <p:spPr>
                      <a:xfrm rot="1789305">
                        <a:off x="4332144" y="2690516"/>
                        <a:ext cx="720000" cy="475861"/>
                      </a:xfrm>
                      <a:prstGeom prst="rightArrow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" name="화살표: 오른쪽 16">
                        <a:extLst>
                          <a:ext uri="{FF2B5EF4-FFF2-40B4-BE49-F238E27FC236}">
                            <a16:creationId xmlns:a16="http://schemas.microsoft.com/office/drawing/2014/main" id="{1D490A50-5579-4112-AADC-4562AF80EA5C}"/>
                          </a:ext>
                        </a:extLst>
                      </p:cNvPr>
                      <p:cNvSpPr/>
                      <p:nvPr/>
                    </p:nvSpPr>
                    <p:spPr>
                      <a:xfrm rot="19810695" flipH="1">
                        <a:off x="2978821" y="2690517"/>
                        <a:ext cx="720000" cy="475861"/>
                      </a:xfrm>
                      <a:prstGeom prst="rightArrow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B9CCFBA6-62D8-4ABD-9EEF-C7B427E76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32492" y="2389105"/>
                        <a:ext cx="2944902" cy="30777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(t=2) </a:t>
                        </a:r>
                        <a:r>
                          <a:rPr lang="ko-KR" altLang="en-US" sz="1400" dirty="0"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선택 </a:t>
                        </a:r>
                        <a:r>
                          <a:rPr lang="en-US" altLang="ko-KR" sz="1400" dirty="0"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x</a:t>
                        </a:r>
                        <a:endPara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  <p:sp>
                    <p:nvSpPr>
                      <p:cNvPr id="20" name="직사각형 19">
                        <a:extLst>
                          <a:ext uri="{FF2B5EF4-FFF2-40B4-BE49-F238E27FC236}">
                            <a16:creationId xmlns:a16="http://schemas.microsoft.com/office/drawing/2014/main" id="{9D8B26EC-D4F2-47BE-85CC-C0F46F098C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2786" y="3312016"/>
                        <a:ext cx="606627" cy="622718"/>
                      </a:xfrm>
                      <a:prstGeom prst="rect">
                        <a:avLst/>
                      </a:prstGeom>
                      <a:solidFill>
                        <a:srgbClr val="A8D18C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bg1"/>
                            </a:solidFill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54</a:t>
                        </a:r>
                        <a:endParaRPr lang="ko-KR" altLang="en-US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12050AE6-56AE-4721-BC12-4759B39120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85674" y="3312016"/>
                        <a:ext cx="606627" cy="622718"/>
                      </a:xfrm>
                      <a:prstGeom prst="rect">
                        <a:avLst/>
                      </a:prstGeom>
                      <a:solidFill>
                        <a:srgbClr val="A8D18C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bg1"/>
                            </a:solidFill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98</a:t>
                        </a:r>
                        <a:endParaRPr lang="ko-KR" altLang="en-US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BC541136-6044-4D88-A4A6-D5182AAFD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9959" y="3307821"/>
                        <a:ext cx="606627" cy="622718"/>
                      </a:xfrm>
                      <a:prstGeom prst="rect">
                        <a:avLst/>
                      </a:prstGeom>
                      <a:solidFill>
                        <a:srgbClr val="A8D18C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bg1"/>
                            </a:solidFill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54</a:t>
                        </a:r>
                        <a:endParaRPr lang="ko-KR" altLang="en-US" dirty="0">
                          <a:solidFill>
                            <a:schemeClr val="bg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B2EBF63B-88E3-4AB5-8D68-F677787819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3101" y="3018629"/>
                        <a:ext cx="2944902" cy="30777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>
                            <a:latin typeface="에스코어 드림 6 Bold" panose="020B0703030302020204" pitchFamily="34" charset="-127"/>
                            <a:ea typeface="에스코어 드림 6 Bold" panose="020B0703030302020204" pitchFamily="34" charset="-127"/>
                          </a:rPr>
                          <a:t>1C0</a:t>
                        </a:r>
                        <a:endPara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3" name="화살표: 오른쪽 52">
                  <a:extLst>
                    <a:ext uri="{FF2B5EF4-FFF2-40B4-BE49-F238E27FC236}">
                      <a16:creationId xmlns:a16="http://schemas.microsoft.com/office/drawing/2014/main" id="{441D9FAA-A0F1-46C5-8C3F-B068D67AB255}"/>
                    </a:ext>
                  </a:extLst>
                </p:cNvPr>
                <p:cNvSpPr/>
                <p:nvPr/>
              </p:nvSpPr>
              <p:spPr>
                <a:xfrm rot="19810695" flipH="1">
                  <a:off x="2570074" y="4306198"/>
                  <a:ext cx="720000" cy="475861"/>
                </a:xfrm>
                <a:prstGeom prst="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2E2FBB0-9EC1-4216-9049-BFFA36FEB743}"/>
                    </a:ext>
                  </a:extLst>
                </p:cNvPr>
                <p:cNvSpPr/>
                <p:nvPr/>
              </p:nvSpPr>
              <p:spPr>
                <a:xfrm>
                  <a:off x="1457623" y="3998708"/>
                  <a:ext cx="294490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(t=3) </a:t>
                  </a:r>
                  <a:r>
                    <a:rPr lang="ko-KR" altLang="en-US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선택</a:t>
                  </a: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0D87742F-E43A-4F8F-A56B-49F91419216D}"/>
                    </a:ext>
                  </a:extLst>
                </p:cNvPr>
                <p:cNvSpPr/>
                <p:nvPr/>
              </p:nvSpPr>
              <p:spPr>
                <a:xfrm>
                  <a:off x="3023745" y="4004786"/>
                  <a:ext cx="294490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(t=3) </a:t>
                  </a:r>
                  <a:r>
                    <a:rPr lang="ko-KR" altLang="en-US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선택 </a:t>
                  </a:r>
                  <a:r>
                    <a:rPr lang="en-US" altLang="ko-KR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x</a:t>
                  </a:r>
                  <a:endPara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94BBDE8-8449-4638-9F35-BA73B3ED2A16}"/>
                    </a:ext>
                  </a:extLst>
                </p:cNvPr>
                <p:cNvSpPr/>
                <p:nvPr/>
              </p:nvSpPr>
              <p:spPr>
                <a:xfrm>
                  <a:off x="1535614" y="4787969"/>
                  <a:ext cx="606627" cy="622718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54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FEDF2FC7-884C-433F-96EF-F988B47327DD}"/>
                    </a:ext>
                  </a:extLst>
                </p:cNvPr>
                <p:cNvSpPr/>
                <p:nvPr/>
              </p:nvSpPr>
              <p:spPr>
                <a:xfrm>
                  <a:off x="1287725" y="4515228"/>
                  <a:ext cx="10542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0C0</a:t>
                  </a:r>
                  <a:endPara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9FDC01B-8E3D-4ED9-BAA6-1AD4900AC05D}"/>
                    </a:ext>
                  </a:extLst>
                </p:cNvPr>
                <p:cNvSpPr/>
                <p:nvPr/>
              </p:nvSpPr>
              <p:spPr>
                <a:xfrm>
                  <a:off x="2178361" y="4794247"/>
                  <a:ext cx="606627" cy="622718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76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60" name="곱하기 기호 59">
                  <a:extLst>
                    <a:ext uri="{FF2B5EF4-FFF2-40B4-BE49-F238E27FC236}">
                      <a16:creationId xmlns:a16="http://schemas.microsoft.com/office/drawing/2014/main" id="{CD72AAD5-6B1A-4C15-BFEA-C0973D67811C}"/>
                    </a:ext>
                  </a:extLst>
                </p:cNvPr>
                <p:cNvSpPr/>
                <p:nvPr/>
              </p:nvSpPr>
              <p:spPr>
                <a:xfrm>
                  <a:off x="5280299" y="4681603"/>
                  <a:ext cx="935526" cy="770905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1339728-4955-4846-BAEB-E74B9BB4B151}"/>
                    </a:ext>
                  </a:extLst>
                </p:cNvPr>
                <p:cNvSpPr/>
                <p:nvPr/>
              </p:nvSpPr>
              <p:spPr>
                <a:xfrm>
                  <a:off x="4792198" y="4758275"/>
                  <a:ext cx="606627" cy="622718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54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C071DB-47EB-4C54-8511-F6BE7BCD58B7}"/>
              </a:ext>
            </a:extLst>
          </p:cNvPr>
          <p:cNvGrpSpPr/>
          <p:nvPr/>
        </p:nvGrpSpPr>
        <p:grpSpPr>
          <a:xfrm>
            <a:off x="3295030" y="303050"/>
            <a:ext cx="4511024" cy="1715975"/>
            <a:chOff x="3320628" y="-21158"/>
            <a:chExt cx="4511024" cy="171597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EC818E9-851F-43D7-94FB-BBFA4BFF9478}"/>
                </a:ext>
              </a:extLst>
            </p:cNvPr>
            <p:cNvGrpSpPr/>
            <p:nvPr/>
          </p:nvGrpSpPr>
          <p:grpSpPr>
            <a:xfrm>
              <a:off x="3320628" y="-21158"/>
              <a:ext cx="4511024" cy="1715975"/>
              <a:chOff x="3859271" y="128188"/>
              <a:chExt cx="4511024" cy="171597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B13F25B-4837-4B32-A385-27BD2A0C99A3}"/>
                  </a:ext>
                </a:extLst>
              </p:cNvPr>
              <p:cNvGrpSpPr/>
              <p:nvPr/>
            </p:nvGrpSpPr>
            <p:grpSpPr>
              <a:xfrm>
                <a:off x="5122080" y="417805"/>
                <a:ext cx="1887213" cy="622718"/>
                <a:chOff x="4216083" y="417806"/>
                <a:chExt cx="2239917" cy="720000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8B3523E6-5FA0-4B03-BD3D-A4125B23B9C3}"/>
                    </a:ext>
                  </a:extLst>
                </p:cNvPr>
                <p:cNvSpPr/>
                <p:nvPr/>
              </p:nvSpPr>
              <p:spPr>
                <a:xfrm>
                  <a:off x="5736000" y="417806"/>
                  <a:ext cx="720000" cy="720000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76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F0906C1-7FCA-405B-A3D9-3500AD8AD041}"/>
                    </a:ext>
                  </a:extLst>
                </p:cNvPr>
                <p:cNvSpPr/>
                <p:nvPr/>
              </p:nvSpPr>
              <p:spPr>
                <a:xfrm>
                  <a:off x="4216083" y="417806"/>
                  <a:ext cx="720000" cy="720000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54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B369438-509D-475F-9CB1-F38F146025E3}"/>
                    </a:ext>
                  </a:extLst>
                </p:cNvPr>
                <p:cNvSpPr/>
                <p:nvPr/>
              </p:nvSpPr>
              <p:spPr>
                <a:xfrm>
                  <a:off x="4976041" y="417806"/>
                  <a:ext cx="720000" cy="720000"/>
                </a:xfrm>
                <a:prstGeom prst="rect">
                  <a:avLst/>
                </a:prstGeom>
                <a:solidFill>
                  <a:srgbClr val="A8D18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rPr>
                    <a:t>98</a:t>
                  </a:r>
                  <a:endPara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endParaRPr>
                </a:p>
              </p:txBody>
            </p:sp>
          </p:grp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6F2B09B0-4973-43F2-86FF-B2F763B77DE4}"/>
                  </a:ext>
                </a:extLst>
              </p:cNvPr>
              <p:cNvSpPr/>
              <p:nvPr/>
            </p:nvSpPr>
            <p:spPr>
              <a:xfrm rot="19810695" flipH="1">
                <a:off x="4971722" y="1368302"/>
                <a:ext cx="720000" cy="475861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D7726-BB7B-45B9-80E4-28E5D2BB04B3}"/>
                  </a:ext>
                </a:extLst>
              </p:cNvPr>
              <p:cNvSpPr/>
              <p:nvPr/>
            </p:nvSpPr>
            <p:spPr>
              <a:xfrm>
                <a:off x="3859271" y="1060812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(t=1)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E24F388-DD99-4E58-91AF-CC3A7E8B70E6}"/>
                  </a:ext>
                </a:extLst>
              </p:cNvPr>
              <p:cNvSpPr/>
              <p:nvPr/>
            </p:nvSpPr>
            <p:spPr>
              <a:xfrm>
                <a:off x="5425393" y="1066890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(t=1) </a:t>
                </a:r>
                <a:r>
                  <a:rPr lang="ko-KR" altLang="en-US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선택 </a:t>
                </a:r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x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DE5489C-F853-4627-9957-74C30F239300}"/>
                  </a:ext>
                </a:extLst>
              </p:cNvPr>
              <p:cNvSpPr/>
              <p:nvPr/>
            </p:nvSpPr>
            <p:spPr>
              <a:xfrm>
                <a:off x="4623549" y="128188"/>
                <a:ext cx="294490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3C2</a:t>
                </a:r>
                <a:endParaRPr lang="ko-KR" altLang="en-US" sz="14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  <p:sp>
          <p:nvSpPr>
            <p:cNvPr id="67" name="화살표: 오른쪽 66">
              <a:extLst>
                <a:ext uri="{FF2B5EF4-FFF2-40B4-BE49-F238E27FC236}">
                  <a16:creationId xmlns:a16="http://schemas.microsoft.com/office/drawing/2014/main" id="{B6AA09AA-3374-4380-86E6-B9E113D89FCB}"/>
                </a:ext>
              </a:extLst>
            </p:cNvPr>
            <p:cNvSpPr/>
            <p:nvPr/>
          </p:nvSpPr>
          <p:spPr>
            <a:xfrm rot="1789305">
              <a:off x="5975427" y="1209150"/>
              <a:ext cx="720000" cy="47586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2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422</Words>
  <Application>Microsoft Office PowerPoint</Application>
  <PresentationFormat>와이드스크린</PresentationFormat>
  <Paragraphs>263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24</cp:revision>
  <dcterms:created xsi:type="dcterms:W3CDTF">2020-08-17T15:08:14Z</dcterms:created>
  <dcterms:modified xsi:type="dcterms:W3CDTF">2020-09-01T15:31:44Z</dcterms:modified>
</cp:coreProperties>
</file>