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90DC90"/>
    <a:srgbClr val="A8D18C"/>
    <a:srgbClr val="E6E6E6"/>
    <a:srgbClr val="7F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13F9-34A4-4477-AF01-43AC72830EA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8C8B7-CADC-4D16-A70F-F86F71398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4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5BDE-C47A-4270-8FD3-F5F85FC2B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E30861-F6CE-4246-9824-D20387C3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6F935-D4D2-4523-A572-89299C39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9002D-9905-4291-9C84-A88E63F9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ED51E-A409-4B72-A49B-A9F413D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710D6-DA33-487A-BE2C-54A9EF7F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A0CF9-3F68-455B-BDC0-82E383B86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E27E6-7063-48F1-A518-F696E24D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F7277-7EAD-4E51-9733-D093D270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B5A49-F468-4387-BFBB-3CEA0BD7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1BE7C9-6947-43C7-8222-7A40F1F1A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C97FC-A174-4BE6-B28E-AE82A381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4592B-40F2-48E5-AABE-7602D176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E04AE-6B4C-45BE-A499-B2E93EC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41CC5-D5B1-4EDF-A2BF-A780E424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029C9-5B3B-431A-B90A-27098043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49327-FDBC-4C0B-AF31-495905B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3DFA1-E45B-4BA8-8390-80C636F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7C1AD-9028-4B9E-9222-86DBBB3A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07951-E449-497D-AD31-6C01DCC4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4381-43B7-484C-A244-EA04C0FF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99DFC-ABBA-4EB5-9EE2-C9E39134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8F12-E53A-4D43-B3EC-0960DEEB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BCD78-8644-4CBB-9A1D-C920E0B5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DB8D9-790D-4D0B-B266-18C5187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8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D907-9D69-4839-8023-DD456BD9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FDF51-A3EB-4656-BFBB-6C21E55A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428BD-C310-4D6B-80D8-D698B350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A92E5-0466-4F9F-8A90-8604E50C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C20F9-1086-4E81-8910-DC2CB0CD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D8394-6844-4074-BA6E-BC65DD46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3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61F7-DFA7-405C-881B-6E7E96C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61F60-D870-480C-ADE2-CEB2A045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21F37-D15F-4460-8360-5A84250E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D4801-7E80-49F0-9393-2B6BB1EB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33C3BE-B218-444B-9687-2B46F18A0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FBEB9-C6A2-4835-B355-F8285C86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F794D1-221F-4AF4-888F-6745F627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1F418C-1E35-4862-8709-A714E983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3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FC40-F0DD-439E-992F-C45A250C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15515-1FFF-4064-A388-E2825841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0AF67-8DDA-4D6C-8E39-879BF56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95711-2A98-452C-8B63-E79A28E5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8B09E2-2505-4FE5-8084-35AA0E5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720744-549F-4519-83C5-B1623B1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BC528-8EE9-471A-896E-23F862F1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483B-3CB2-4F10-A897-112C598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91F1B-7021-4886-BF84-AD074DED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AC1A7-E8D1-4075-9AA7-A6F58D73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F97B0-D8ED-4980-8000-4BFDA267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44CC8-83B6-4189-B794-845DD66E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43BC3-34BA-41A3-ABFC-DA9B7238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7BA8-3E62-4889-BD12-42056170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37A5C-711D-4747-ACF9-E3BC4024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1C539-3D81-4F54-B21D-49A2EFE8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8AA74-2012-4278-8887-011E8AD6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6E7D8-2FE9-4D32-8BA9-B414101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D283E-885A-4AFB-AE59-B16B9FC7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C63476-8573-4534-AEBD-4E882B39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F6872-0F50-4870-ABC9-11BF461A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A2FCA-8E5B-4229-A1A5-F39AA0CFC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D5DE-A99F-41FF-BC68-6D2388BB1B8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13C74-E054-400E-9DAE-AC313904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62BF-1AAB-4B42-B48C-DCB06B7C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7AEBA60-6D0A-4D54-A695-3B3CAD13657C}"/>
              </a:ext>
            </a:extLst>
          </p:cNvPr>
          <p:cNvGrpSpPr/>
          <p:nvPr/>
        </p:nvGrpSpPr>
        <p:grpSpPr>
          <a:xfrm>
            <a:off x="187924" y="691020"/>
            <a:ext cx="4918981" cy="3825870"/>
            <a:chOff x="638827" y="503130"/>
            <a:chExt cx="4918981" cy="382587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1C1D0AC-3688-4845-8455-F3F1CD286D9A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12D9F19-9567-4C38-B0CD-D574B1BB3B99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AADDB59-EED7-4CB6-AC2B-6BBF32661D70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2C62777-0743-46AD-9470-7ACBCB2E2C6A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6F56CCE-00C7-4858-89D5-3BCDE4297DB4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50A7533-8696-405D-81E4-7CED590B821F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113E56-4E1B-4DD1-82D0-868EAACADDE4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D713786-3E4E-4B32-8E33-BBB4CFE6A374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1716C8-498F-4917-BCB3-9058C676F7EE}"/>
                </a:ext>
              </a:extLst>
            </p:cNvPr>
            <p:cNvCxnSpPr>
              <a:cxnSpLocks/>
              <a:stCxn id="7" idx="7"/>
              <a:endCxn id="5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384B41B-EAD2-4210-8243-0F60B31C16B7}"/>
                </a:ext>
              </a:extLst>
            </p:cNvPr>
            <p:cNvCxnSpPr>
              <a:cxnSpLocks/>
              <a:stCxn id="8" idx="7"/>
              <a:endCxn id="6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D77D904-EFE3-436A-82EA-AB54959E27C0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A1F6AC7-9990-4DFF-B773-2CCE678C576C}"/>
                </a:ext>
              </a:extLst>
            </p:cNvPr>
            <p:cNvCxnSpPr>
              <a:cxnSpLocks/>
              <a:stCxn id="10" idx="6"/>
              <a:endCxn id="9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371532-F3FB-44A1-A247-BB01C0B6FEE8}"/>
                </a:ext>
              </a:extLst>
            </p:cNvPr>
            <p:cNvCxnSpPr>
              <a:cxnSpLocks/>
              <a:stCxn id="10" idx="2"/>
              <a:endCxn id="8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982956-535E-4C42-8183-EF12FD8D63F6}"/>
                </a:ext>
              </a:extLst>
            </p:cNvPr>
            <p:cNvCxnSpPr>
              <a:cxnSpLocks/>
              <a:stCxn id="10" idx="7"/>
              <a:endCxn id="7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1BC9136-2944-4766-8C36-A1B518ABB089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571F44-E33F-4BD3-BF80-D1A9171681CD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FFEFB6-7020-43D6-998F-B25085282FA9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A6E6494-1B1B-4BED-9885-1EE86D8E4419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2CEFF8-B029-4772-B997-A5968D789BC9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7A2B592-CCA0-4D42-B1E9-574CEE8AB3FD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E7E80C-43FF-409B-AB18-54535A8ABAF8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42AE37B-D64E-45B2-B708-37B8608EFC27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04CAAD-2A74-4168-B6DD-8A522C2ACE7A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880855-4782-4B91-AAB8-75093306A581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C49513-BB89-4333-973A-C8934992D233}"/>
              </a:ext>
            </a:extLst>
          </p:cNvPr>
          <p:cNvSpPr/>
          <p:nvPr/>
        </p:nvSpPr>
        <p:spPr>
          <a:xfrm>
            <a:off x="439036" y="235972"/>
            <a:ext cx="4636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</a:t>
            </a: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가는 최단경로</a:t>
            </a: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8F849A3E-DB8A-4B38-9284-6E6406E8B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83205"/>
              </p:ext>
            </p:extLst>
          </p:nvPr>
        </p:nvGraphicFramePr>
        <p:xfrm>
          <a:off x="4338707" y="3305490"/>
          <a:ext cx="7665368" cy="340904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4022">
                  <a:extLst>
                    <a:ext uri="{9D8B030D-6E8A-4147-A177-3AD203B41FA5}">
                      <a16:colId xmlns:a16="http://schemas.microsoft.com/office/drawing/2014/main" val="1197635862"/>
                    </a:ext>
                  </a:extLst>
                </a:gridCol>
                <a:gridCol w="1002082">
                  <a:extLst>
                    <a:ext uri="{9D8B030D-6E8A-4147-A177-3AD203B41FA5}">
                      <a16:colId xmlns:a16="http://schemas.microsoft.com/office/drawing/2014/main" val="591422080"/>
                    </a:ext>
                  </a:extLst>
                </a:gridCol>
                <a:gridCol w="1114816">
                  <a:extLst>
                    <a:ext uri="{9D8B030D-6E8A-4147-A177-3AD203B41FA5}">
                      <a16:colId xmlns:a16="http://schemas.microsoft.com/office/drawing/2014/main" val="2118669446"/>
                    </a:ext>
                  </a:extLst>
                </a:gridCol>
                <a:gridCol w="1269820">
                  <a:extLst>
                    <a:ext uri="{9D8B030D-6E8A-4147-A177-3AD203B41FA5}">
                      <a16:colId xmlns:a16="http://schemas.microsoft.com/office/drawing/2014/main" val="3383727803"/>
                    </a:ext>
                  </a:extLst>
                </a:gridCol>
                <a:gridCol w="1192238">
                  <a:extLst>
                    <a:ext uri="{9D8B030D-6E8A-4147-A177-3AD203B41FA5}">
                      <a16:colId xmlns:a16="http://schemas.microsoft.com/office/drawing/2014/main" val="3688180756"/>
                    </a:ext>
                  </a:extLst>
                </a:gridCol>
                <a:gridCol w="1218442">
                  <a:extLst>
                    <a:ext uri="{9D8B030D-6E8A-4147-A177-3AD203B41FA5}">
                      <a16:colId xmlns:a16="http://schemas.microsoft.com/office/drawing/2014/main" val="2610154449"/>
                    </a:ext>
                  </a:extLst>
                </a:gridCol>
                <a:gridCol w="1283948">
                  <a:extLst>
                    <a:ext uri="{9D8B030D-6E8A-4147-A177-3AD203B41FA5}">
                      <a16:colId xmlns:a16="http://schemas.microsoft.com/office/drawing/2014/main" val="2525631576"/>
                    </a:ext>
                  </a:extLst>
                </a:gridCol>
              </a:tblGrid>
              <a:tr h="487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N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D(B), p(B)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D(C), p(C)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D(D), p(D)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D(E), p(E)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D(F), p(F)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712669"/>
                  </a:ext>
                </a:extLst>
              </a:tr>
              <a:tr h="48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0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A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707024"/>
                  </a:ext>
                </a:extLst>
              </a:tr>
              <a:tr h="48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1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AB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3, B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A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8, B 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770018"/>
                  </a:ext>
                </a:extLst>
              </a:tr>
              <a:tr h="48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ABC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3, B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5, C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A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8, B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33434"/>
                  </a:ext>
                </a:extLst>
              </a:tr>
              <a:tr h="48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3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ABCD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3, B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5, C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D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904899"/>
                  </a:ext>
                </a:extLst>
              </a:tr>
              <a:tr h="48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4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ABCDE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3, B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5, C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D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978243"/>
                  </a:ext>
                </a:extLst>
              </a:tr>
              <a:tr h="48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5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ABCDEF</a:t>
                      </a:r>
                      <a:endParaRPr lang="ko-KR" altLang="en-US" sz="160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2,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3, B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5, C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A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7, D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14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8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FF41C4-6749-4637-A853-84DE0F53343E}"/>
              </a:ext>
            </a:extLst>
          </p:cNvPr>
          <p:cNvGrpSpPr/>
          <p:nvPr/>
        </p:nvGrpSpPr>
        <p:grpSpPr>
          <a:xfrm>
            <a:off x="638827" y="503130"/>
            <a:ext cx="4918981" cy="3825870"/>
            <a:chOff x="638827" y="503130"/>
            <a:chExt cx="4918981" cy="382587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77C73A-1224-4A4D-BC5C-DBB62896A427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4B89A0-A0D8-4784-86F8-02D844553EE4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43F61F7-8F69-478E-9420-82C407C01D70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D1D0795-084D-45F4-B416-B1E177EBAB96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F5D990C-D4D7-4AF3-AAFA-170E0B429ED8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B73FA1B-824B-4846-BC52-B5890C321DC2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3B7C723-EA6A-4258-BA1D-A30E93F4C2C3}"/>
                </a:ext>
              </a:extLst>
            </p:cNvPr>
            <p:cNvCxnSpPr>
              <a:stCxn id="6" idx="6"/>
              <a:endCxn id="4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71E2CE9-E80C-4191-9D52-25ACBF2752B6}"/>
                </a:ext>
              </a:extLst>
            </p:cNvPr>
            <p:cNvCxnSpPr>
              <a:cxnSpLocks/>
              <a:stCxn id="12" idx="1"/>
              <a:endCxn id="4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3317B61-1F9A-4154-81C1-D26E516F8E3C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652BED7-C21C-465F-8C3F-A7DD416CFB75}"/>
                </a:ext>
              </a:extLst>
            </p:cNvPr>
            <p:cNvCxnSpPr>
              <a:cxnSpLocks/>
              <a:stCxn id="10" idx="7"/>
              <a:endCxn id="6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C648DB-3106-494E-B54B-1009A6EE9CC1}"/>
                </a:ext>
              </a:extLst>
            </p:cNvPr>
            <p:cNvCxnSpPr>
              <a:cxnSpLocks/>
              <a:stCxn id="8" idx="2"/>
              <a:endCxn id="10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6A7B84A-0998-4607-BBF7-E55FF867C687}"/>
                </a:ext>
              </a:extLst>
            </p:cNvPr>
            <p:cNvCxnSpPr>
              <a:cxnSpLocks/>
              <a:stCxn id="14" idx="6"/>
              <a:endCxn id="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914D6A9-F031-435A-A44F-C3ED99A32698}"/>
                </a:ext>
              </a:extLst>
            </p:cNvPr>
            <p:cNvCxnSpPr>
              <a:cxnSpLocks/>
              <a:stCxn id="14" idx="2"/>
              <a:endCxn id="10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8ECBF23-A2D3-4F3F-BCBC-237D6682B10D}"/>
                </a:ext>
              </a:extLst>
            </p:cNvPr>
            <p:cNvCxnSpPr>
              <a:cxnSpLocks/>
              <a:stCxn id="14" idx="7"/>
              <a:endCxn id="8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C65D99-8C56-491C-9E39-96D17B78C057}"/>
                </a:ext>
              </a:extLst>
            </p:cNvPr>
            <p:cNvCxnSpPr>
              <a:cxnSpLocks/>
              <a:stCxn id="12" idx="2"/>
              <a:endCxn id="8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1A7A74-E669-4E2F-88AB-D13DE6FC8175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CC2C490-AD34-4DE1-A9A7-70D593C5B29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60B0C8-4C36-48DC-B7DC-23F646BF5F90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21BF11-A8F9-4BB1-8BCA-3805758F6F1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6381421-907E-4BBB-9963-76B4055E91F2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B68EA3A-5929-4E16-91D6-51D59AF9D7CB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E988F7-7B5D-4B13-9B68-F6E1BBC5DCAC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7B1ADD4-0C53-431B-9CE0-18F68AC7B864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C5A9B7-1D39-41DE-A587-5CE0711F4116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F247B87F-7E81-403A-A489-D5F72B5A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63836"/>
              </p:ext>
            </p:extLst>
          </p:nvPr>
        </p:nvGraphicFramePr>
        <p:xfrm>
          <a:off x="1312462" y="4910201"/>
          <a:ext cx="3107652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7447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19302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Tree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Fringe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 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Unseen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C D 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0154A0-E1C7-4EAF-A818-2995B2010EE4}"/>
              </a:ext>
            </a:extLst>
          </p:cNvPr>
          <p:cNvGrpSpPr/>
          <p:nvPr/>
        </p:nvGrpSpPr>
        <p:grpSpPr>
          <a:xfrm>
            <a:off x="6326006" y="516178"/>
            <a:ext cx="4918981" cy="3825870"/>
            <a:chOff x="638827" y="503130"/>
            <a:chExt cx="4918981" cy="382587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CE2B9AF-F3FB-401A-B2E7-34E422947ED8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2D377AB-40E5-485D-B4EE-19AB6AF827F8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787B865-8050-48BA-9099-8B8D8B13560C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818E694-0806-4D1A-8E71-C94753367B43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4035198-B7B0-4858-B635-A8F43502D2B7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5A64BFA-5B38-4C78-82AF-0C36C266D5F0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59DCD7F-3FB8-4F6B-8342-D4A58A4F8A22}"/>
                </a:ext>
              </a:extLst>
            </p:cNvPr>
            <p:cNvCxnSpPr>
              <a:stCxn id="109" idx="6"/>
              <a:endCxn id="108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AA09DD6-9BB0-40F4-AC48-B2FFA8125709}"/>
                </a:ext>
              </a:extLst>
            </p:cNvPr>
            <p:cNvCxnSpPr>
              <a:cxnSpLocks/>
              <a:stCxn id="112" idx="1"/>
              <a:endCxn id="108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D13A9E8-25A2-440B-8B89-751889FB73EE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AFE0888-A6AF-4C75-B0EE-249348A9B68C}"/>
                </a:ext>
              </a:extLst>
            </p:cNvPr>
            <p:cNvCxnSpPr>
              <a:cxnSpLocks/>
              <a:stCxn id="111" idx="7"/>
              <a:endCxn id="109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30D87F9-C488-4DDB-89E3-A34A949D9002}"/>
                </a:ext>
              </a:extLst>
            </p:cNvPr>
            <p:cNvCxnSpPr>
              <a:cxnSpLocks/>
              <a:stCxn id="110" idx="2"/>
              <a:endCxn id="111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261D685-CA69-4D56-B4FD-32359B82A21C}"/>
                </a:ext>
              </a:extLst>
            </p:cNvPr>
            <p:cNvCxnSpPr>
              <a:cxnSpLocks/>
              <a:stCxn id="113" idx="6"/>
              <a:endCxn id="1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2299FA-B034-4942-B57B-8F71B8516154}"/>
                </a:ext>
              </a:extLst>
            </p:cNvPr>
            <p:cNvCxnSpPr>
              <a:cxnSpLocks/>
              <a:stCxn id="113" idx="2"/>
              <a:endCxn id="111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A26032C-1419-415A-B780-FB142BE7F7B4}"/>
                </a:ext>
              </a:extLst>
            </p:cNvPr>
            <p:cNvCxnSpPr>
              <a:cxnSpLocks/>
              <a:stCxn id="113" idx="7"/>
              <a:endCxn id="110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070CCF9-8622-42A2-84AD-6C39D585CF7D}"/>
                </a:ext>
              </a:extLst>
            </p:cNvPr>
            <p:cNvCxnSpPr>
              <a:cxnSpLocks/>
              <a:stCxn id="112" idx="2"/>
              <a:endCxn id="110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55E16BE-A005-4477-9076-3647F8322BF8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1F04A13-CE8D-4138-BDA5-471DF25DD0A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B69FF54-9966-4453-9B7F-8DE9C8D95473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2AC003-1BA1-410D-B9D7-99BE2A7AA02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8ABBD35-E8B0-42D3-8B94-B2E75C296D68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7177C4-9076-477C-8650-E18DA7E3F6E4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7EB91B2-034F-4D78-B2DD-955450A9EF65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80DA2F6-12F7-42E7-A6DC-0C8923108506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DA3F8E8-EA49-44D8-8D8E-6486BC83B8C7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132" name="표 106">
            <a:extLst>
              <a:ext uri="{FF2B5EF4-FFF2-40B4-BE49-F238E27FC236}">
                <a16:creationId xmlns:a16="http://schemas.microsoft.com/office/drawing/2014/main" id="{B75575F5-64D8-42C6-AB03-EA6C3E525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57648"/>
              </p:ext>
            </p:extLst>
          </p:nvPr>
        </p:nvGraphicFramePr>
        <p:xfrm>
          <a:off x="7176221" y="4891935"/>
          <a:ext cx="3107652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7447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19302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Tree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 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Fringe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 F 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Unseen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0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FF41C4-6749-4637-A853-84DE0F53343E}"/>
              </a:ext>
            </a:extLst>
          </p:cNvPr>
          <p:cNvGrpSpPr/>
          <p:nvPr/>
        </p:nvGrpSpPr>
        <p:grpSpPr>
          <a:xfrm>
            <a:off x="638827" y="503130"/>
            <a:ext cx="4918981" cy="3825870"/>
            <a:chOff x="638827" y="503130"/>
            <a:chExt cx="4918981" cy="382587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77C73A-1224-4A4D-BC5C-DBB62896A427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4B89A0-A0D8-4784-86F8-02D844553EE4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43F61F7-8F69-478E-9420-82C407C01D70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D1D0795-084D-45F4-B416-B1E177EBAB96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F5D990C-D4D7-4AF3-AAFA-170E0B429ED8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B73FA1B-824B-4846-BC52-B5890C321DC2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3B7C723-EA6A-4258-BA1D-A30E93F4C2C3}"/>
                </a:ext>
              </a:extLst>
            </p:cNvPr>
            <p:cNvCxnSpPr>
              <a:stCxn id="6" idx="6"/>
              <a:endCxn id="4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71E2CE9-E80C-4191-9D52-25ACBF2752B6}"/>
                </a:ext>
              </a:extLst>
            </p:cNvPr>
            <p:cNvCxnSpPr>
              <a:cxnSpLocks/>
              <a:stCxn id="12" idx="1"/>
              <a:endCxn id="4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3317B61-1F9A-4154-81C1-D26E516F8E3C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652BED7-C21C-465F-8C3F-A7DD416CFB75}"/>
                </a:ext>
              </a:extLst>
            </p:cNvPr>
            <p:cNvCxnSpPr>
              <a:cxnSpLocks/>
              <a:stCxn id="10" idx="7"/>
              <a:endCxn id="6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C648DB-3106-494E-B54B-1009A6EE9CC1}"/>
                </a:ext>
              </a:extLst>
            </p:cNvPr>
            <p:cNvCxnSpPr>
              <a:cxnSpLocks/>
              <a:stCxn id="8" idx="2"/>
              <a:endCxn id="10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6A7B84A-0998-4607-BBF7-E55FF867C687}"/>
                </a:ext>
              </a:extLst>
            </p:cNvPr>
            <p:cNvCxnSpPr>
              <a:cxnSpLocks/>
              <a:stCxn id="14" idx="6"/>
              <a:endCxn id="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914D6A9-F031-435A-A44F-C3ED99A32698}"/>
                </a:ext>
              </a:extLst>
            </p:cNvPr>
            <p:cNvCxnSpPr>
              <a:cxnSpLocks/>
              <a:stCxn id="14" idx="2"/>
              <a:endCxn id="10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8ECBF23-A2D3-4F3F-BCBC-237D6682B10D}"/>
                </a:ext>
              </a:extLst>
            </p:cNvPr>
            <p:cNvCxnSpPr>
              <a:cxnSpLocks/>
              <a:stCxn id="14" idx="7"/>
              <a:endCxn id="8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C65D99-8C56-491C-9E39-96D17B78C057}"/>
                </a:ext>
              </a:extLst>
            </p:cNvPr>
            <p:cNvCxnSpPr>
              <a:cxnSpLocks/>
              <a:stCxn id="12" idx="2"/>
              <a:endCxn id="8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1A7A74-E669-4E2F-88AB-D13DE6FC8175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CC2C490-AD34-4DE1-A9A7-70D593C5B29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60B0C8-4C36-48DC-B7DC-23F646BF5F90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21BF11-A8F9-4BB1-8BCA-3805758F6F1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6381421-907E-4BBB-9963-76B4055E91F2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B68EA3A-5929-4E16-91D6-51D59AF9D7CB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E988F7-7B5D-4B13-9B68-F6E1BBC5DCAC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7B1ADD4-0C53-431B-9CE0-18F68AC7B864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C5A9B7-1D39-41DE-A587-5CE0711F4116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F247B87F-7E81-403A-A489-D5F72B5A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05176"/>
              </p:ext>
            </p:extLst>
          </p:nvPr>
        </p:nvGraphicFramePr>
        <p:xfrm>
          <a:off x="1312462" y="4910201"/>
          <a:ext cx="3107652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7447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19302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Tree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 B 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Fringe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 F 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Unseen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0154A0-E1C7-4EAF-A818-2995B2010EE4}"/>
              </a:ext>
            </a:extLst>
          </p:cNvPr>
          <p:cNvGrpSpPr/>
          <p:nvPr/>
        </p:nvGrpSpPr>
        <p:grpSpPr>
          <a:xfrm>
            <a:off x="6326006" y="516178"/>
            <a:ext cx="4918981" cy="3825870"/>
            <a:chOff x="638827" y="503130"/>
            <a:chExt cx="4918981" cy="382587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CE2B9AF-F3FB-401A-B2E7-34E422947ED8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2D377AB-40E5-485D-B4EE-19AB6AF827F8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787B865-8050-48BA-9099-8B8D8B13560C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818E694-0806-4D1A-8E71-C94753367B43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4035198-B7B0-4858-B635-A8F43502D2B7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5A64BFA-5B38-4C78-82AF-0C36C266D5F0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59DCD7F-3FB8-4F6B-8342-D4A58A4F8A22}"/>
                </a:ext>
              </a:extLst>
            </p:cNvPr>
            <p:cNvCxnSpPr>
              <a:stCxn id="109" idx="6"/>
              <a:endCxn id="108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AA09DD6-9BB0-40F4-AC48-B2FFA8125709}"/>
                </a:ext>
              </a:extLst>
            </p:cNvPr>
            <p:cNvCxnSpPr>
              <a:cxnSpLocks/>
              <a:stCxn id="112" idx="1"/>
              <a:endCxn id="108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D13A9E8-25A2-440B-8B89-751889FB73EE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AFE0888-A6AF-4C75-B0EE-249348A9B68C}"/>
                </a:ext>
              </a:extLst>
            </p:cNvPr>
            <p:cNvCxnSpPr>
              <a:cxnSpLocks/>
              <a:stCxn id="111" idx="7"/>
              <a:endCxn id="109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30D87F9-C488-4DDB-89E3-A34A949D9002}"/>
                </a:ext>
              </a:extLst>
            </p:cNvPr>
            <p:cNvCxnSpPr>
              <a:cxnSpLocks/>
              <a:stCxn id="110" idx="2"/>
              <a:endCxn id="111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261D685-CA69-4D56-B4FD-32359B82A21C}"/>
                </a:ext>
              </a:extLst>
            </p:cNvPr>
            <p:cNvCxnSpPr>
              <a:cxnSpLocks/>
              <a:stCxn id="113" idx="6"/>
              <a:endCxn id="1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2299FA-B034-4942-B57B-8F71B8516154}"/>
                </a:ext>
              </a:extLst>
            </p:cNvPr>
            <p:cNvCxnSpPr>
              <a:cxnSpLocks/>
              <a:stCxn id="113" idx="2"/>
              <a:endCxn id="111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A26032C-1419-415A-B780-FB142BE7F7B4}"/>
                </a:ext>
              </a:extLst>
            </p:cNvPr>
            <p:cNvCxnSpPr>
              <a:cxnSpLocks/>
              <a:stCxn id="113" idx="7"/>
              <a:endCxn id="110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070CCF9-8622-42A2-84AD-6C39D585CF7D}"/>
                </a:ext>
              </a:extLst>
            </p:cNvPr>
            <p:cNvCxnSpPr>
              <a:cxnSpLocks/>
              <a:stCxn id="112" idx="2"/>
              <a:endCxn id="110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55E16BE-A005-4477-9076-3647F8322BF8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1F04A13-CE8D-4138-BDA5-471DF25DD0A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B69FF54-9966-4453-9B7F-8DE9C8D95473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2AC003-1BA1-410D-B9D7-99BE2A7AA02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8ABBD35-E8B0-42D3-8B94-B2E75C296D68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7177C4-9076-477C-8650-E18DA7E3F6E4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7EB91B2-034F-4D78-B2DD-955450A9EF65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80DA2F6-12F7-42E7-A6DC-0C8923108506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DA3F8E8-EA49-44D8-8D8E-6486BC83B8C7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132" name="표 106">
            <a:extLst>
              <a:ext uri="{FF2B5EF4-FFF2-40B4-BE49-F238E27FC236}">
                <a16:creationId xmlns:a16="http://schemas.microsoft.com/office/drawing/2014/main" id="{B75575F5-64D8-42C6-AB03-EA6C3E525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10822"/>
              </p:ext>
            </p:extLst>
          </p:nvPr>
        </p:nvGraphicFramePr>
        <p:xfrm>
          <a:off x="7176221" y="4891935"/>
          <a:ext cx="3107652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7447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19302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Tree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 B C 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Fringe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 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Unseen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FF41C4-6749-4637-A853-84DE0F53343E}"/>
              </a:ext>
            </a:extLst>
          </p:cNvPr>
          <p:cNvGrpSpPr/>
          <p:nvPr/>
        </p:nvGrpSpPr>
        <p:grpSpPr>
          <a:xfrm>
            <a:off x="638827" y="503130"/>
            <a:ext cx="4918981" cy="3825870"/>
            <a:chOff x="638827" y="503130"/>
            <a:chExt cx="4918981" cy="382587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77C73A-1224-4A4D-BC5C-DBB62896A427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4B89A0-A0D8-4784-86F8-02D844553EE4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43F61F7-8F69-478E-9420-82C407C01D70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D1D0795-084D-45F4-B416-B1E177EBAB96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F5D990C-D4D7-4AF3-AAFA-170E0B429ED8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B73FA1B-824B-4846-BC52-B5890C321DC2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3B7C723-EA6A-4258-BA1D-A30E93F4C2C3}"/>
                </a:ext>
              </a:extLst>
            </p:cNvPr>
            <p:cNvCxnSpPr>
              <a:stCxn id="6" idx="6"/>
              <a:endCxn id="4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71E2CE9-E80C-4191-9D52-25ACBF2752B6}"/>
                </a:ext>
              </a:extLst>
            </p:cNvPr>
            <p:cNvCxnSpPr>
              <a:cxnSpLocks/>
              <a:stCxn id="12" idx="1"/>
              <a:endCxn id="4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3317B61-1F9A-4154-81C1-D26E516F8E3C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652BED7-C21C-465F-8C3F-A7DD416CFB75}"/>
                </a:ext>
              </a:extLst>
            </p:cNvPr>
            <p:cNvCxnSpPr>
              <a:cxnSpLocks/>
              <a:stCxn id="10" idx="7"/>
              <a:endCxn id="6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C648DB-3106-494E-B54B-1009A6EE9CC1}"/>
                </a:ext>
              </a:extLst>
            </p:cNvPr>
            <p:cNvCxnSpPr>
              <a:cxnSpLocks/>
              <a:stCxn id="8" idx="2"/>
              <a:endCxn id="10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6A7B84A-0998-4607-BBF7-E55FF867C687}"/>
                </a:ext>
              </a:extLst>
            </p:cNvPr>
            <p:cNvCxnSpPr>
              <a:cxnSpLocks/>
              <a:stCxn id="14" idx="6"/>
              <a:endCxn id="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914D6A9-F031-435A-A44F-C3ED99A32698}"/>
                </a:ext>
              </a:extLst>
            </p:cNvPr>
            <p:cNvCxnSpPr>
              <a:cxnSpLocks/>
              <a:stCxn id="14" idx="2"/>
              <a:endCxn id="10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8ECBF23-A2D3-4F3F-BCBC-237D6682B10D}"/>
                </a:ext>
              </a:extLst>
            </p:cNvPr>
            <p:cNvCxnSpPr>
              <a:cxnSpLocks/>
              <a:stCxn id="14" idx="7"/>
              <a:endCxn id="8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C65D99-8C56-491C-9E39-96D17B78C057}"/>
                </a:ext>
              </a:extLst>
            </p:cNvPr>
            <p:cNvCxnSpPr>
              <a:cxnSpLocks/>
              <a:stCxn id="12" idx="2"/>
              <a:endCxn id="8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1A7A74-E669-4E2F-88AB-D13DE6FC8175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CC2C490-AD34-4DE1-A9A7-70D593C5B29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60B0C8-4C36-48DC-B7DC-23F646BF5F90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21BF11-A8F9-4BB1-8BCA-3805758F6F1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6381421-907E-4BBB-9963-76B4055E91F2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B68EA3A-5929-4E16-91D6-51D59AF9D7CB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E988F7-7B5D-4B13-9B68-F6E1BBC5DCAC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7B1ADD4-0C53-431B-9CE0-18F68AC7B864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C5A9B7-1D39-41DE-A587-5CE0711F4116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F247B87F-7E81-403A-A489-D5F72B5A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35779"/>
              </p:ext>
            </p:extLst>
          </p:nvPr>
        </p:nvGraphicFramePr>
        <p:xfrm>
          <a:off x="1312462" y="4910201"/>
          <a:ext cx="3107652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7447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19302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Tree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 B C D 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Fringe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Unseen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0154A0-E1C7-4EAF-A818-2995B2010EE4}"/>
              </a:ext>
            </a:extLst>
          </p:cNvPr>
          <p:cNvGrpSpPr/>
          <p:nvPr/>
        </p:nvGrpSpPr>
        <p:grpSpPr>
          <a:xfrm>
            <a:off x="6326006" y="516178"/>
            <a:ext cx="4918981" cy="3825870"/>
            <a:chOff x="638827" y="503130"/>
            <a:chExt cx="4918981" cy="382587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CE2B9AF-F3FB-401A-B2E7-34E422947ED8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2D377AB-40E5-485D-B4EE-19AB6AF827F8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787B865-8050-48BA-9099-8B8D8B13560C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818E694-0806-4D1A-8E71-C94753367B43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4035198-B7B0-4858-B635-A8F43502D2B7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5A64BFA-5B38-4C78-82AF-0C36C266D5F0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59DCD7F-3FB8-4F6B-8342-D4A58A4F8A22}"/>
                </a:ext>
              </a:extLst>
            </p:cNvPr>
            <p:cNvCxnSpPr>
              <a:stCxn id="109" idx="6"/>
              <a:endCxn id="108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AA09DD6-9BB0-40F4-AC48-B2FFA8125709}"/>
                </a:ext>
              </a:extLst>
            </p:cNvPr>
            <p:cNvCxnSpPr>
              <a:cxnSpLocks/>
              <a:stCxn id="112" idx="1"/>
              <a:endCxn id="108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D13A9E8-25A2-440B-8B89-751889FB73EE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AFE0888-A6AF-4C75-B0EE-249348A9B68C}"/>
                </a:ext>
              </a:extLst>
            </p:cNvPr>
            <p:cNvCxnSpPr>
              <a:cxnSpLocks/>
              <a:stCxn id="111" idx="7"/>
              <a:endCxn id="109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30D87F9-C488-4DDB-89E3-A34A949D9002}"/>
                </a:ext>
              </a:extLst>
            </p:cNvPr>
            <p:cNvCxnSpPr>
              <a:cxnSpLocks/>
              <a:stCxn id="110" idx="2"/>
              <a:endCxn id="111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261D685-CA69-4D56-B4FD-32359B82A21C}"/>
                </a:ext>
              </a:extLst>
            </p:cNvPr>
            <p:cNvCxnSpPr>
              <a:cxnSpLocks/>
              <a:stCxn id="113" idx="6"/>
              <a:endCxn id="1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2299FA-B034-4942-B57B-8F71B8516154}"/>
                </a:ext>
              </a:extLst>
            </p:cNvPr>
            <p:cNvCxnSpPr>
              <a:cxnSpLocks/>
              <a:stCxn id="113" idx="2"/>
              <a:endCxn id="111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A26032C-1419-415A-B780-FB142BE7F7B4}"/>
                </a:ext>
              </a:extLst>
            </p:cNvPr>
            <p:cNvCxnSpPr>
              <a:cxnSpLocks/>
              <a:stCxn id="113" idx="7"/>
              <a:endCxn id="110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070CCF9-8622-42A2-84AD-6C39D585CF7D}"/>
                </a:ext>
              </a:extLst>
            </p:cNvPr>
            <p:cNvCxnSpPr>
              <a:cxnSpLocks/>
              <a:stCxn id="112" idx="2"/>
              <a:endCxn id="110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55E16BE-A005-4477-9076-3647F8322BF8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1F04A13-CE8D-4138-BDA5-471DF25DD0A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B69FF54-9966-4453-9B7F-8DE9C8D95473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2AC003-1BA1-410D-B9D7-99BE2A7AA02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8ABBD35-E8B0-42D3-8B94-B2E75C296D68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7177C4-9076-477C-8650-E18DA7E3F6E4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7EB91B2-034F-4D78-B2DD-955450A9EF65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80DA2F6-12F7-42E7-A6DC-0C8923108506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DA3F8E8-EA49-44D8-8D8E-6486BC83B8C7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132" name="표 106">
            <a:extLst>
              <a:ext uri="{FF2B5EF4-FFF2-40B4-BE49-F238E27FC236}">
                <a16:creationId xmlns:a16="http://schemas.microsoft.com/office/drawing/2014/main" id="{B75575F5-64D8-42C6-AB03-EA6C3E525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8746"/>
              </p:ext>
            </p:extLst>
          </p:nvPr>
        </p:nvGraphicFramePr>
        <p:xfrm>
          <a:off x="7176221" y="4891935"/>
          <a:ext cx="3107652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7447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19302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Tree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 B C D E 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Fringe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Unseen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8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FF41C4-6749-4637-A853-84DE0F53343E}"/>
              </a:ext>
            </a:extLst>
          </p:cNvPr>
          <p:cNvGrpSpPr/>
          <p:nvPr/>
        </p:nvGrpSpPr>
        <p:grpSpPr>
          <a:xfrm>
            <a:off x="638827" y="503130"/>
            <a:ext cx="4918981" cy="3825870"/>
            <a:chOff x="638827" y="503130"/>
            <a:chExt cx="4918981" cy="382587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77C73A-1224-4A4D-BC5C-DBB62896A427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4B89A0-A0D8-4784-86F8-02D844553EE4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43F61F7-8F69-478E-9420-82C407C01D70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D1D0795-084D-45F4-B416-B1E177EBAB96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F5D990C-D4D7-4AF3-AAFA-170E0B429ED8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B73FA1B-824B-4846-BC52-B5890C321DC2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3B7C723-EA6A-4258-BA1D-A30E93F4C2C3}"/>
                </a:ext>
              </a:extLst>
            </p:cNvPr>
            <p:cNvCxnSpPr>
              <a:stCxn id="6" idx="6"/>
              <a:endCxn id="4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71E2CE9-E80C-4191-9D52-25ACBF2752B6}"/>
                </a:ext>
              </a:extLst>
            </p:cNvPr>
            <p:cNvCxnSpPr>
              <a:cxnSpLocks/>
              <a:stCxn id="12" idx="1"/>
              <a:endCxn id="4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3317B61-1F9A-4154-81C1-D26E516F8E3C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652BED7-C21C-465F-8C3F-A7DD416CFB75}"/>
                </a:ext>
              </a:extLst>
            </p:cNvPr>
            <p:cNvCxnSpPr>
              <a:cxnSpLocks/>
              <a:stCxn id="10" idx="7"/>
              <a:endCxn id="6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C648DB-3106-494E-B54B-1009A6EE9CC1}"/>
                </a:ext>
              </a:extLst>
            </p:cNvPr>
            <p:cNvCxnSpPr>
              <a:cxnSpLocks/>
              <a:stCxn id="8" idx="2"/>
              <a:endCxn id="10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6A7B84A-0998-4607-BBF7-E55FF867C687}"/>
                </a:ext>
              </a:extLst>
            </p:cNvPr>
            <p:cNvCxnSpPr>
              <a:cxnSpLocks/>
              <a:stCxn id="14" idx="6"/>
              <a:endCxn id="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914D6A9-F031-435A-A44F-C3ED99A32698}"/>
                </a:ext>
              </a:extLst>
            </p:cNvPr>
            <p:cNvCxnSpPr>
              <a:cxnSpLocks/>
              <a:stCxn id="14" idx="2"/>
              <a:endCxn id="10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8ECBF23-A2D3-4F3F-BCBC-237D6682B10D}"/>
                </a:ext>
              </a:extLst>
            </p:cNvPr>
            <p:cNvCxnSpPr>
              <a:cxnSpLocks/>
              <a:stCxn id="14" idx="7"/>
              <a:endCxn id="8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C65D99-8C56-491C-9E39-96D17B78C057}"/>
                </a:ext>
              </a:extLst>
            </p:cNvPr>
            <p:cNvCxnSpPr>
              <a:cxnSpLocks/>
              <a:stCxn id="12" idx="2"/>
              <a:endCxn id="8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1A7A74-E669-4E2F-88AB-D13DE6FC8175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CC2C490-AD34-4DE1-A9A7-70D593C5B29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60B0C8-4C36-48DC-B7DC-23F646BF5F90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21BF11-A8F9-4BB1-8BCA-3805758F6F1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6381421-907E-4BBB-9963-76B4055E91F2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B68EA3A-5929-4E16-91D6-51D59AF9D7CB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E988F7-7B5D-4B13-9B68-F6E1BBC5DCAC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7B1ADD4-0C53-431B-9CE0-18F68AC7B864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C5A9B7-1D39-41DE-A587-5CE0711F4116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F247B87F-7E81-403A-A489-D5F72B5A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37046"/>
              </p:ext>
            </p:extLst>
          </p:nvPr>
        </p:nvGraphicFramePr>
        <p:xfrm>
          <a:off x="399386" y="4979720"/>
          <a:ext cx="5286964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03159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32838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Checked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 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 E F 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Sorted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bc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ab cd df </a:t>
                      </a:r>
                      <a:r>
                        <a:rPr lang="en-US" altLang="ko-KR" b="0" dirty="0" err="1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ef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fb ed ae fc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0154A0-E1C7-4EAF-A818-2995B2010EE4}"/>
              </a:ext>
            </a:extLst>
          </p:cNvPr>
          <p:cNvGrpSpPr/>
          <p:nvPr/>
        </p:nvGrpSpPr>
        <p:grpSpPr>
          <a:xfrm>
            <a:off x="6326006" y="516178"/>
            <a:ext cx="4918981" cy="3825870"/>
            <a:chOff x="638827" y="503130"/>
            <a:chExt cx="4918981" cy="382587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CE2B9AF-F3FB-401A-B2E7-34E422947ED8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2D377AB-40E5-485D-B4EE-19AB6AF827F8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787B865-8050-48BA-9099-8B8D8B13560C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818E694-0806-4D1A-8E71-C94753367B43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4035198-B7B0-4858-B635-A8F43502D2B7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5A64BFA-5B38-4C78-82AF-0C36C266D5F0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59DCD7F-3FB8-4F6B-8342-D4A58A4F8A22}"/>
                </a:ext>
              </a:extLst>
            </p:cNvPr>
            <p:cNvCxnSpPr>
              <a:stCxn id="109" idx="6"/>
              <a:endCxn id="108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AA09DD6-9BB0-40F4-AC48-B2FFA8125709}"/>
                </a:ext>
              </a:extLst>
            </p:cNvPr>
            <p:cNvCxnSpPr>
              <a:cxnSpLocks/>
              <a:stCxn id="112" idx="1"/>
              <a:endCxn id="108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D13A9E8-25A2-440B-8B89-751889FB73EE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AFE0888-A6AF-4C75-B0EE-249348A9B68C}"/>
                </a:ext>
              </a:extLst>
            </p:cNvPr>
            <p:cNvCxnSpPr>
              <a:cxnSpLocks/>
              <a:stCxn id="111" idx="7"/>
              <a:endCxn id="109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30D87F9-C488-4DDB-89E3-A34A949D9002}"/>
                </a:ext>
              </a:extLst>
            </p:cNvPr>
            <p:cNvCxnSpPr>
              <a:cxnSpLocks/>
              <a:stCxn id="110" idx="2"/>
              <a:endCxn id="111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261D685-CA69-4D56-B4FD-32359B82A21C}"/>
                </a:ext>
              </a:extLst>
            </p:cNvPr>
            <p:cNvCxnSpPr>
              <a:cxnSpLocks/>
              <a:stCxn id="113" idx="6"/>
              <a:endCxn id="1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2299FA-B034-4942-B57B-8F71B8516154}"/>
                </a:ext>
              </a:extLst>
            </p:cNvPr>
            <p:cNvCxnSpPr>
              <a:cxnSpLocks/>
              <a:stCxn id="113" idx="2"/>
              <a:endCxn id="111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A26032C-1419-415A-B780-FB142BE7F7B4}"/>
                </a:ext>
              </a:extLst>
            </p:cNvPr>
            <p:cNvCxnSpPr>
              <a:cxnSpLocks/>
              <a:stCxn id="113" idx="7"/>
              <a:endCxn id="110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070CCF9-8622-42A2-84AD-6C39D585CF7D}"/>
                </a:ext>
              </a:extLst>
            </p:cNvPr>
            <p:cNvCxnSpPr>
              <a:cxnSpLocks/>
              <a:stCxn id="112" idx="2"/>
              <a:endCxn id="110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55E16BE-A005-4477-9076-3647F8322BF8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1F04A13-CE8D-4138-BDA5-471DF25DD0A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B69FF54-9966-4453-9B7F-8DE9C8D95473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2AC003-1BA1-410D-B9D7-99BE2A7AA02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8ABBD35-E8B0-42D3-8B94-B2E75C296D68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7177C4-9076-477C-8650-E18DA7E3F6E4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7EB91B2-034F-4D78-B2DD-955450A9EF65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80DA2F6-12F7-42E7-A6DC-0C8923108506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DA3F8E8-EA49-44D8-8D8E-6486BC83B8C7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2" name="표 106">
            <a:extLst>
              <a:ext uri="{FF2B5EF4-FFF2-40B4-BE49-F238E27FC236}">
                <a16:creationId xmlns:a16="http://schemas.microsoft.com/office/drawing/2014/main" id="{7CB3E38F-3F73-4BA1-85CB-CDB32B918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85476"/>
              </p:ext>
            </p:extLst>
          </p:nvPr>
        </p:nvGraphicFramePr>
        <p:xfrm>
          <a:off x="6505650" y="4959888"/>
          <a:ext cx="5286964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03159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32838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Checked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 C 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 F 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Sorted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bc</a:t>
                      </a:r>
                      <a:r>
                        <a:rPr lang="en-US" altLang="ko-KR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ab 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cd df </a:t>
                      </a:r>
                      <a:r>
                        <a:rPr lang="en-US" altLang="ko-KR" b="0" dirty="0" err="1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ef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fb ed ae fc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4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FF41C4-6749-4637-A853-84DE0F53343E}"/>
              </a:ext>
            </a:extLst>
          </p:cNvPr>
          <p:cNvGrpSpPr/>
          <p:nvPr/>
        </p:nvGrpSpPr>
        <p:grpSpPr>
          <a:xfrm>
            <a:off x="638827" y="503130"/>
            <a:ext cx="4918981" cy="3825870"/>
            <a:chOff x="638827" y="503130"/>
            <a:chExt cx="4918981" cy="382587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77C73A-1224-4A4D-BC5C-DBB62896A427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4B89A0-A0D8-4784-86F8-02D844553EE4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43F61F7-8F69-478E-9420-82C407C01D70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D1D0795-084D-45F4-B416-B1E177EBAB96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F5D990C-D4D7-4AF3-AAFA-170E0B429ED8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B73FA1B-824B-4846-BC52-B5890C321DC2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3B7C723-EA6A-4258-BA1D-A30E93F4C2C3}"/>
                </a:ext>
              </a:extLst>
            </p:cNvPr>
            <p:cNvCxnSpPr>
              <a:stCxn id="6" idx="6"/>
              <a:endCxn id="4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71E2CE9-E80C-4191-9D52-25ACBF2752B6}"/>
                </a:ext>
              </a:extLst>
            </p:cNvPr>
            <p:cNvCxnSpPr>
              <a:cxnSpLocks/>
              <a:stCxn id="12" idx="1"/>
              <a:endCxn id="4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3317B61-1F9A-4154-81C1-D26E516F8E3C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652BED7-C21C-465F-8C3F-A7DD416CFB75}"/>
                </a:ext>
              </a:extLst>
            </p:cNvPr>
            <p:cNvCxnSpPr>
              <a:cxnSpLocks/>
              <a:stCxn id="10" idx="7"/>
              <a:endCxn id="6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C648DB-3106-494E-B54B-1009A6EE9CC1}"/>
                </a:ext>
              </a:extLst>
            </p:cNvPr>
            <p:cNvCxnSpPr>
              <a:cxnSpLocks/>
              <a:stCxn id="8" idx="2"/>
              <a:endCxn id="10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6A7B84A-0998-4607-BBF7-E55FF867C687}"/>
                </a:ext>
              </a:extLst>
            </p:cNvPr>
            <p:cNvCxnSpPr>
              <a:cxnSpLocks/>
              <a:stCxn id="14" idx="6"/>
              <a:endCxn id="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914D6A9-F031-435A-A44F-C3ED99A32698}"/>
                </a:ext>
              </a:extLst>
            </p:cNvPr>
            <p:cNvCxnSpPr>
              <a:cxnSpLocks/>
              <a:stCxn id="14" idx="2"/>
              <a:endCxn id="10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8ECBF23-A2D3-4F3F-BCBC-237D6682B10D}"/>
                </a:ext>
              </a:extLst>
            </p:cNvPr>
            <p:cNvCxnSpPr>
              <a:cxnSpLocks/>
              <a:stCxn id="14" idx="7"/>
              <a:endCxn id="8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C65D99-8C56-491C-9E39-96D17B78C057}"/>
                </a:ext>
              </a:extLst>
            </p:cNvPr>
            <p:cNvCxnSpPr>
              <a:cxnSpLocks/>
              <a:stCxn id="12" idx="2"/>
              <a:endCxn id="8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1A7A74-E669-4E2F-88AB-D13DE6FC8175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CC2C490-AD34-4DE1-A9A7-70D593C5B29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60B0C8-4C36-48DC-B7DC-23F646BF5F90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21BF11-A8F9-4BB1-8BCA-3805758F6F1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6381421-907E-4BBB-9963-76B4055E91F2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B68EA3A-5929-4E16-91D6-51D59AF9D7CB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E988F7-7B5D-4B13-9B68-F6E1BBC5DCAC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7B1ADD4-0C53-431B-9CE0-18F68AC7B864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C5A9B7-1D39-41DE-A587-5CE0711F4116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F247B87F-7E81-403A-A489-D5F72B5A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41154"/>
              </p:ext>
            </p:extLst>
          </p:nvPr>
        </p:nvGraphicFramePr>
        <p:xfrm>
          <a:off x="399386" y="4979720"/>
          <a:ext cx="5286964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03159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32838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Checked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 C A 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 F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Sorted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bc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ab cd 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df </a:t>
                      </a:r>
                      <a:r>
                        <a:rPr lang="en-US" altLang="ko-KR" b="0" dirty="0" err="1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ef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fb ed ae fc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0154A0-E1C7-4EAF-A818-2995B2010EE4}"/>
              </a:ext>
            </a:extLst>
          </p:cNvPr>
          <p:cNvGrpSpPr/>
          <p:nvPr/>
        </p:nvGrpSpPr>
        <p:grpSpPr>
          <a:xfrm>
            <a:off x="6326006" y="516178"/>
            <a:ext cx="4918981" cy="3825870"/>
            <a:chOff x="638827" y="503130"/>
            <a:chExt cx="4918981" cy="382587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CE2B9AF-F3FB-401A-B2E7-34E422947ED8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2D377AB-40E5-485D-B4EE-19AB6AF827F8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787B865-8050-48BA-9099-8B8D8B13560C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818E694-0806-4D1A-8E71-C94753367B43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A8D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4035198-B7B0-4858-B635-A8F43502D2B7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5A64BFA-5B38-4C78-82AF-0C36C266D5F0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59DCD7F-3FB8-4F6B-8342-D4A58A4F8A22}"/>
                </a:ext>
              </a:extLst>
            </p:cNvPr>
            <p:cNvCxnSpPr>
              <a:stCxn id="109" idx="6"/>
              <a:endCxn id="108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AA09DD6-9BB0-40F4-AC48-B2FFA8125709}"/>
                </a:ext>
              </a:extLst>
            </p:cNvPr>
            <p:cNvCxnSpPr>
              <a:cxnSpLocks/>
              <a:stCxn id="112" idx="1"/>
              <a:endCxn id="108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D13A9E8-25A2-440B-8B89-751889FB73EE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AFE0888-A6AF-4C75-B0EE-249348A9B68C}"/>
                </a:ext>
              </a:extLst>
            </p:cNvPr>
            <p:cNvCxnSpPr>
              <a:cxnSpLocks/>
              <a:stCxn id="111" idx="7"/>
              <a:endCxn id="109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30D87F9-C488-4DDB-89E3-A34A949D9002}"/>
                </a:ext>
              </a:extLst>
            </p:cNvPr>
            <p:cNvCxnSpPr>
              <a:cxnSpLocks/>
              <a:stCxn id="110" idx="2"/>
              <a:endCxn id="111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261D685-CA69-4D56-B4FD-32359B82A21C}"/>
                </a:ext>
              </a:extLst>
            </p:cNvPr>
            <p:cNvCxnSpPr>
              <a:cxnSpLocks/>
              <a:stCxn id="113" idx="6"/>
              <a:endCxn id="1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2299FA-B034-4942-B57B-8F71B8516154}"/>
                </a:ext>
              </a:extLst>
            </p:cNvPr>
            <p:cNvCxnSpPr>
              <a:cxnSpLocks/>
              <a:stCxn id="113" idx="2"/>
              <a:endCxn id="111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A26032C-1419-415A-B780-FB142BE7F7B4}"/>
                </a:ext>
              </a:extLst>
            </p:cNvPr>
            <p:cNvCxnSpPr>
              <a:cxnSpLocks/>
              <a:stCxn id="113" idx="7"/>
              <a:endCxn id="110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070CCF9-8622-42A2-84AD-6C39D585CF7D}"/>
                </a:ext>
              </a:extLst>
            </p:cNvPr>
            <p:cNvCxnSpPr>
              <a:cxnSpLocks/>
              <a:stCxn id="112" idx="2"/>
              <a:endCxn id="110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55E16BE-A005-4477-9076-3647F8322BF8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1F04A13-CE8D-4138-BDA5-471DF25DD0A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B69FF54-9966-4453-9B7F-8DE9C8D95473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2AC003-1BA1-410D-B9D7-99BE2A7AA02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8ABBD35-E8B0-42D3-8B94-B2E75C296D68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7177C4-9076-477C-8650-E18DA7E3F6E4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7EB91B2-034F-4D78-B2DD-955450A9EF65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80DA2F6-12F7-42E7-A6DC-0C8923108506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DA3F8E8-EA49-44D8-8D8E-6486BC83B8C7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2" name="표 106">
            <a:extLst>
              <a:ext uri="{FF2B5EF4-FFF2-40B4-BE49-F238E27FC236}">
                <a16:creationId xmlns:a16="http://schemas.microsoft.com/office/drawing/2014/main" id="{7CB3E38F-3F73-4BA1-85CB-CDB32B918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59446"/>
              </p:ext>
            </p:extLst>
          </p:nvPr>
        </p:nvGraphicFramePr>
        <p:xfrm>
          <a:off x="6505650" y="4959888"/>
          <a:ext cx="5286964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03159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32838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Checked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 C A D 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Sorted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bc</a:t>
                      </a:r>
                      <a:r>
                        <a:rPr lang="en-US" altLang="ko-KR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ab cd df </a:t>
                      </a:r>
                      <a:r>
                        <a:rPr lang="en-US" altLang="ko-KR" b="0" dirty="0" err="1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ef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fb ed ae fc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8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0154A0-E1C7-4EAF-A818-2995B2010EE4}"/>
              </a:ext>
            </a:extLst>
          </p:cNvPr>
          <p:cNvGrpSpPr/>
          <p:nvPr/>
        </p:nvGrpSpPr>
        <p:grpSpPr>
          <a:xfrm>
            <a:off x="388669" y="679016"/>
            <a:ext cx="4918981" cy="3825870"/>
            <a:chOff x="638827" y="503130"/>
            <a:chExt cx="4918981" cy="382587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CE2B9AF-F3FB-401A-B2E7-34E422947ED8}"/>
                </a:ext>
              </a:extLst>
            </p:cNvPr>
            <p:cNvSpPr/>
            <p:nvPr/>
          </p:nvSpPr>
          <p:spPr>
            <a:xfrm>
              <a:off x="3757808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2D377AB-40E5-485D-B4EE-19AB6AF827F8}"/>
                </a:ext>
              </a:extLst>
            </p:cNvPr>
            <p:cNvSpPr/>
            <p:nvPr/>
          </p:nvSpPr>
          <p:spPr>
            <a:xfrm>
              <a:off x="1628383" y="50313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787B865-8050-48BA-9099-8B8D8B13560C}"/>
                </a:ext>
              </a:extLst>
            </p:cNvPr>
            <p:cNvSpPr/>
            <p:nvPr/>
          </p:nvSpPr>
          <p:spPr>
            <a:xfrm>
              <a:off x="2667106" y="1949589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818E694-0806-4D1A-8E71-C94753367B43}"/>
                </a:ext>
              </a:extLst>
            </p:cNvPr>
            <p:cNvSpPr/>
            <p:nvPr/>
          </p:nvSpPr>
          <p:spPr>
            <a:xfrm>
              <a:off x="638827" y="1979113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4035198-B7B0-4858-B635-A8F43502D2B7}"/>
                </a:ext>
              </a:extLst>
            </p:cNvPr>
            <p:cNvSpPr/>
            <p:nvPr/>
          </p:nvSpPr>
          <p:spPr>
            <a:xfrm>
              <a:off x="4657808" y="1924005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5A64BFA-5B38-4C78-82AF-0C36C266D5F0}"/>
                </a:ext>
              </a:extLst>
            </p:cNvPr>
            <p:cNvSpPr/>
            <p:nvPr/>
          </p:nvSpPr>
          <p:spPr>
            <a:xfrm>
              <a:off x="1717938" y="3429000"/>
              <a:ext cx="900000" cy="900000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59DCD7F-3FB8-4F6B-8342-D4A58A4F8A22}"/>
                </a:ext>
              </a:extLst>
            </p:cNvPr>
            <p:cNvCxnSpPr>
              <a:stCxn id="109" idx="6"/>
              <a:endCxn id="108" idx="2"/>
            </p:cNvCxnSpPr>
            <p:nvPr/>
          </p:nvCxnSpPr>
          <p:spPr>
            <a:xfrm>
              <a:off x="2528383" y="953130"/>
              <a:ext cx="12294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AA09DD6-9BB0-40F4-AC48-B2FFA8125709}"/>
                </a:ext>
              </a:extLst>
            </p:cNvPr>
            <p:cNvCxnSpPr>
              <a:cxnSpLocks/>
              <a:stCxn id="112" idx="1"/>
              <a:endCxn id="108" idx="5"/>
            </p:cNvCxnSpPr>
            <p:nvPr/>
          </p:nvCxnSpPr>
          <p:spPr>
            <a:xfrm flipH="1" flipV="1">
              <a:off x="4526006" y="1271328"/>
              <a:ext cx="263604" cy="78447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D13A9E8-25A2-440B-8B89-751889FB73EE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 flipV="1">
              <a:off x="3435304" y="1271328"/>
              <a:ext cx="454306" cy="810063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AFE0888-A6AF-4C75-B0EE-249348A9B68C}"/>
                </a:ext>
              </a:extLst>
            </p:cNvPr>
            <p:cNvCxnSpPr>
              <a:cxnSpLocks/>
              <a:stCxn id="111" idx="7"/>
              <a:endCxn id="109" idx="3"/>
            </p:cNvCxnSpPr>
            <p:nvPr/>
          </p:nvCxnSpPr>
          <p:spPr>
            <a:xfrm flipV="1">
              <a:off x="1407025" y="1271328"/>
              <a:ext cx="353160" cy="8395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30D87F9-C488-4DDB-89E3-A34A949D9002}"/>
                </a:ext>
              </a:extLst>
            </p:cNvPr>
            <p:cNvCxnSpPr>
              <a:cxnSpLocks/>
              <a:stCxn id="110" idx="2"/>
              <a:endCxn id="111" idx="6"/>
            </p:cNvCxnSpPr>
            <p:nvPr/>
          </p:nvCxnSpPr>
          <p:spPr>
            <a:xfrm flipH="1">
              <a:off x="1538827" y="2399589"/>
              <a:ext cx="1128279" cy="2952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261D685-CA69-4D56-B4FD-32359B82A21C}"/>
                </a:ext>
              </a:extLst>
            </p:cNvPr>
            <p:cNvCxnSpPr>
              <a:cxnSpLocks/>
              <a:stCxn id="113" idx="6"/>
              <a:endCxn id="112" idx="3"/>
            </p:cNvCxnSpPr>
            <p:nvPr/>
          </p:nvCxnSpPr>
          <p:spPr>
            <a:xfrm flipV="1">
              <a:off x="2617938" y="2692203"/>
              <a:ext cx="2171672" cy="118679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2299FA-B034-4942-B57B-8F71B8516154}"/>
                </a:ext>
              </a:extLst>
            </p:cNvPr>
            <p:cNvCxnSpPr>
              <a:cxnSpLocks/>
              <a:stCxn id="113" idx="2"/>
              <a:endCxn id="111" idx="4"/>
            </p:cNvCxnSpPr>
            <p:nvPr/>
          </p:nvCxnSpPr>
          <p:spPr>
            <a:xfrm flipH="1" flipV="1">
              <a:off x="1088827" y="2879113"/>
              <a:ext cx="629111" cy="999887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A26032C-1419-415A-B780-FB142BE7F7B4}"/>
                </a:ext>
              </a:extLst>
            </p:cNvPr>
            <p:cNvCxnSpPr>
              <a:cxnSpLocks/>
              <a:stCxn id="113" idx="7"/>
              <a:endCxn id="110" idx="3"/>
            </p:cNvCxnSpPr>
            <p:nvPr/>
          </p:nvCxnSpPr>
          <p:spPr>
            <a:xfrm flipV="1">
              <a:off x="2486136" y="2717787"/>
              <a:ext cx="312772" cy="843015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070CCF9-8622-42A2-84AD-6C39D585CF7D}"/>
                </a:ext>
              </a:extLst>
            </p:cNvPr>
            <p:cNvCxnSpPr>
              <a:cxnSpLocks/>
              <a:stCxn id="112" idx="2"/>
              <a:endCxn id="110" idx="6"/>
            </p:cNvCxnSpPr>
            <p:nvPr/>
          </p:nvCxnSpPr>
          <p:spPr>
            <a:xfrm flipH="1">
              <a:off x="3567106" y="2374005"/>
              <a:ext cx="1090702" cy="25584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55E16BE-A005-4477-9076-3647F8322BF8}"/>
                </a:ext>
              </a:extLst>
            </p:cNvPr>
            <p:cNvSpPr/>
            <p:nvPr/>
          </p:nvSpPr>
          <p:spPr>
            <a:xfrm>
              <a:off x="2866288" y="63493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1F04A13-CE8D-4138-BDA5-471DF25DD0A8}"/>
                </a:ext>
              </a:extLst>
            </p:cNvPr>
            <p:cNvSpPr/>
            <p:nvPr/>
          </p:nvSpPr>
          <p:spPr>
            <a:xfrm>
              <a:off x="3403711" y="143717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B69FF54-9966-4453-9B7F-8DE9C8D95473}"/>
                </a:ext>
              </a:extLst>
            </p:cNvPr>
            <p:cNvSpPr/>
            <p:nvPr/>
          </p:nvSpPr>
          <p:spPr>
            <a:xfrm>
              <a:off x="4613030" y="1440990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2AC003-1BA1-410D-B9D7-99BE2A7AA02A}"/>
                </a:ext>
              </a:extLst>
            </p:cNvPr>
            <p:cNvSpPr/>
            <p:nvPr/>
          </p:nvSpPr>
          <p:spPr>
            <a:xfrm>
              <a:off x="1261760" y="135313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8ABBD35-E8B0-42D3-8B94-B2E75C296D68}"/>
                </a:ext>
              </a:extLst>
            </p:cNvPr>
            <p:cNvSpPr/>
            <p:nvPr/>
          </p:nvSpPr>
          <p:spPr>
            <a:xfrm>
              <a:off x="1991358" y="2090657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7177C4-9076-477C-8650-E18DA7E3F6E4}"/>
                </a:ext>
              </a:extLst>
            </p:cNvPr>
            <p:cNvSpPr/>
            <p:nvPr/>
          </p:nvSpPr>
          <p:spPr>
            <a:xfrm>
              <a:off x="3756871" y="326374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7EB91B2-034F-4D78-B2DD-955450A9EF65}"/>
                </a:ext>
              </a:extLst>
            </p:cNvPr>
            <p:cNvSpPr/>
            <p:nvPr/>
          </p:nvSpPr>
          <p:spPr>
            <a:xfrm>
              <a:off x="912247" y="313171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80DA2F6-12F7-42E7-A6DC-0C8923108506}"/>
                </a:ext>
              </a:extLst>
            </p:cNvPr>
            <p:cNvSpPr/>
            <p:nvPr/>
          </p:nvSpPr>
          <p:spPr>
            <a:xfrm>
              <a:off x="2351803" y="2932072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DA3F8E8-EA49-44D8-8D8E-6486BC83B8C7}"/>
                </a:ext>
              </a:extLst>
            </p:cNvPr>
            <p:cNvSpPr/>
            <p:nvPr/>
          </p:nvSpPr>
          <p:spPr>
            <a:xfrm>
              <a:off x="3933451" y="2122299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aphicFrame>
        <p:nvGraphicFramePr>
          <p:cNvPr id="2" name="표 106">
            <a:extLst>
              <a:ext uri="{FF2B5EF4-FFF2-40B4-BE49-F238E27FC236}">
                <a16:creationId xmlns:a16="http://schemas.microsoft.com/office/drawing/2014/main" id="{7CB3E38F-3F73-4BA1-85CB-CDB32B918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62016"/>
              </p:ext>
            </p:extLst>
          </p:nvPr>
        </p:nvGraphicFramePr>
        <p:xfrm>
          <a:off x="568313" y="5122726"/>
          <a:ext cx="5286964" cy="13819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03159">
                  <a:extLst>
                    <a:ext uri="{9D8B030D-6E8A-4147-A177-3AD203B41FA5}">
                      <a16:colId xmlns:a16="http://schemas.microsoft.com/office/drawing/2014/main" val="3736926732"/>
                    </a:ext>
                  </a:extLst>
                </a:gridCol>
                <a:gridCol w="3283805">
                  <a:extLst>
                    <a:ext uri="{9D8B030D-6E8A-4147-A177-3AD203B41FA5}">
                      <a16:colId xmlns:a16="http://schemas.microsoft.com/office/drawing/2014/main" val="1906903910"/>
                    </a:ext>
                  </a:extLst>
                </a:gridCol>
              </a:tblGrid>
              <a:tr h="46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Checked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 C A D F 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2340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Unchecked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30870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Sorted</a:t>
                      </a:r>
                      <a:endParaRPr lang="ko-KR" altLang="en-US" b="0" dirty="0"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bc</a:t>
                      </a:r>
                      <a:r>
                        <a:rPr lang="en-US" altLang="ko-KR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ab cd df </a:t>
                      </a:r>
                      <a:r>
                        <a:rPr lang="en-US" altLang="ko-KR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ef</a:t>
                      </a:r>
                      <a:r>
                        <a:rPr lang="en-US" altLang="ko-KR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 </a:t>
                      </a:r>
                      <a:r>
                        <a:rPr lang="en-US" altLang="ko-KR" b="0" dirty="0"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fb ed ae fc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99846"/>
                  </a:ext>
                </a:extLst>
              </a:tr>
            </a:tbl>
          </a:graphicData>
        </a:graphic>
      </p:graphicFrame>
      <p:sp>
        <p:nvSpPr>
          <p:cNvPr id="76" name="타원 75">
            <a:extLst>
              <a:ext uri="{FF2B5EF4-FFF2-40B4-BE49-F238E27FC236}">
                <a16:creationId xmlns:a16="http://schemas.microsoft.com/office/drawing/2014/main" id="{8735734E-896E-4062-9671-9AD0D4511355}"/>
              </a:ext>
            </a:extLst>
          </p:cNvPr>
          <p:cNvSpPr/>
          <p:nvPr/>
        </p:nvSpPr>
        <p:spPr>
          <a:xfrm>
            <a:off x="9685133" y="787083"/>
            <a:ext cx="900000" cy="900000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C602C09-0481-47FF-BFEC-26070267BF3B}"/>
              </a:ext>
            </a:extLst>
          </p:cNvPr>
          <p:cNvSpPr/>
          <p:nvPr/>
        </p:nvSpPr>
        <p:spPr>
          <a:xfrm>
            <a:off x="7555708" y="787083"/>
            <a:ext cx="900000" cy="900000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D8FD784-6675-41CA-AADE-02FA485E631C}"/>
              </a:ext>
            </a:extLst>
          </p:cNvPr>
          <p:cNvSpPr/>
          <p:nvPr/>
        </p:nvSpPr>
        <p:spPr>
          <a:xfrm>
            <a:off x="8594431" y="2233542"/>
            <a:ext cx="900000" cy="900000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36A8422-19A7-4D86-8941-CFA6714281C5}"/>
              </a:ext>
            </a:extLst>
          </p:cNvPr>
          <p:cNvSpPr/>
          <p:nvPr/>
        </p:nvSpPr>
        <p:spPr>
          <a:xfrm>
            <a:off x="6566152" y="2263066"/>
            <a:ext cx="900000" cy="900000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1143BA2-7F11-4B48-B55C-07E5076745CD}"/>
              </a:ext>
            </a:extLst>
          </p:cNvPr>
          <p:cNvSpPr/>
          <p:nvPr/>
        </p:nvSpPr>
        <p:spPr>
          <a:xfrm>
            <a:off x="10585133" y="2207958"/>
            <a:ext cx="900000" cy="900000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937D9A6-485A-46CE-846A-9C8DBE60DA2F}"/>
              </a:ext>
            </a:extLst>
          </p:cNvPr>
          <p:cNvSpPr/>
          <p:nvPr/>
        </p:nvSpPr>
        <p:spPr>
          <a:xfrm>
            <a:off x="7645263" y="3712953"/>
            <a:ext cx="900000" cy="900000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6B510E6-903E-4362-8AF9-EA329FE31EFE}"/>
              </a:ext>
            </a:extLst>
          </p:cNvPr>
          <p:cNvCxnSpPr>
            <a:stCxn id="77" idx="6"/>
            <a:endCxn id="76" idx="2"/>
          </p:cNvCxnSpPr>
          <p:nvPr/>
        </p:nvCxnSpPr>
        <p:spPr>
          <a:xfrm>
            <a:off x="8455708" y="1237083"/>
            <a:ext cx="1229425" cy="0"/>
          </a:xfrm>
          <a:prstGeom prst="line">
            <a:avLst/>
          </a:prstGeom>
          <a:ln w="57150">
            <a:solidFill>
              <a:srgbClr val="90DC9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D982789-4B19-47AE-BE3E-0C8B7B6DA215}"/>
              </a:ext>
            </a:extLst>
          </p:cNvPr>
          <p:cNvCxnSpPr>
            <a:cxnSpLocks/>
            <a:stCxn id="81" idx="1"/>
            <a:endCxn id="76" idx="5"/>
          </p:cNvCxnSpPr>
          <p:nvPr/>
        </p:nvCxnSpPr>
        <p:spPr>
          <a:xfrm flipH="1" flipV="1">
            <a:off x="10453331" y="1555281"/>
            <a:ext cx="263604" cy="784479"/>
          </a:xfrm>
          <a:prstGeom prst="line">
            <a:avLst/>
          </a:prstGeom>
          <a:ln w="57150">
            <a:solidFill>
              <a:srgbClr val="90DC9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AEB9DC0-9C6A-44ED-9A23-EA5932F3096E}"/>
              </a:ext>
            </a:extLst>
          </p:cNvPr>
          <p:cNvCxnSpPr>
            <a:cxnSpLocks/>
            <a:stCxn id="79" idx="2"/>
            <a:endCxn id="80" idx="6"/>
          </p:cNvCxnSpPr>
          <p:nvPr/>
        </p:nvCxnSpPr>
        <p:spPr>
          <a:xfrm flipH="1">
            <a:off x="7466152" y="2683542"/>
            <a:ext cx="1128279" cy="29524"/>
          </a:xfrm>
          <a:prstGeom prst="line">
            <a:avLst/>
          </a:prstGeom>
          <a:ln w="57150">
            <a:solidFill>
              <a:srgbClr val="90DC9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28EF203-2DD7-4865-8E0F-396BAF54A09C}"/>
              </a:ext>
            </a:extLst>
          </p:cNvPr>
          <p:cNvCxnSpPr>
            <a:cxnSpLocks/>
            <a:stCxn id="82" idx="6"/>
            <a:endCxn id="81" idx="3"/>
          </p:cNvCxnSpPr>
          <p:nvPr/>
        </p:nvCxnSpPr>
        <p:spPr>
          <a:xfrm flipV="1">
            <a:off x="8545263" y="2976156"/>
            <a:ext cx="2171672" cy="1186797"/>
          </a:xfrm>
          <a:prstGeom prst="line">
            <a:avLst/>
          </a:prstGeom>
          <a:ln w="57150">
            <a:solidFill>
              <a:srgbClr val="90DC9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CA2AF6C-FDE4-4284-9497-8D5605382DE6}"/>
              </a:ext>
            </a:extLst>
          </p:cNvPr>
          <p:cNvCxnSpPr>
            <a:cxnSpLocks/>
            <a:stCxn id="82" idx="7"/>
            <a:endCxn id="79" idx="3"/>
          </p:cNvCxnSpPr>
          <p:nvPr/>
        </p:nvCxnSpPr>
        <p:spPr>
          <a:xfrm flipV="1">
            <a:off x="8413461" y="3001740"/>
            <a:ext cx="312772" cy="843015"/>
          </a:xfrm>
          <a:prstGeom prst="line">
            <a:avLst/>
          </a:prstGeom>
          <a:ln w="57150">
            <a:solidFill>
              <a:srgbClr val="90DC9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BAFEC7-6A2A-4ADB-B751-F6722BCC9CFA}"/>
              </a:ext>
            </a:extLst>
          </p:cNvPr>
          <p:cNvSpPr/>
          <p:nvPr/>
        </p:nvSpPr>
        <p:spPr>
          <a:xfrm>
            <a:off x="8793613" y="918885"/>
            <a:ext cx="353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A510E5-769E-40B0-A942-4559C8C9DA11}"/>
              </a:ext>
            </a:extLst>
          </p:cNvPr>
          <p:cNvSpPr/>
          <p:nvPr/>
        </p:nvSpPr>
        <p:spPr>
          <a:xfrm>
            <a:off x="10540355" y="1724943"/>
            <a:ext cx="353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7ECDCA5-784F-4D8F-B7DA-2B2B99F9D84C}"/>
              </a:ext>
            </a:extLst>
          </p:cNvPr>
          <p:cNvSpPr/>
          <p:nvPr/>
        </p:nvSpPr>
        <p:spPr>
          <a:xfrm>
            <a:off x="7918683" y="2374610"/>
            <a:ext cx="353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3628B32-F3B1-4992-AF9D-DFE1C92A25CA}"/>
              </a:ext>
            </a:extLst>
          </p:cNvPr>
          <p:cNvSpPr/>
          <p:nvPr/>
        </p:nvSpPr>
        <p:spPr>
          <a:xfrm>
            <a:off x="9684196" y="3547699"/>
            <a:ext cx="353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A9DBE0F-6A8B-4725-B70D-656B145C794D}"/>
              </a:ext>
            </a:extLst>
          </p:cNvPr>
          <p:cNvSpPr/>
          <p:nvPr/>
        </p:nvSpPr>
        <p:spPr>
          <a:xfrm>
            <a:off x="8279128" y="3216025"/>
            <a:ext cx="353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E6BC69-2F2B-4FAA-A888-7EABC828A2EB}"/>
              </a:ext>
            </a:extLst>
          </p:cNvPr>
          <p:cNvSpPr/>
          <p:nvPr/>
        </p:nvSpPr>
        <p:spPr>
          <a:xfrm>
            <a:off x="6975509" y="5083722"/>
            <a:ext cx="46362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최종적인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MST</a:t>
            </a:r>
          </a:p>
          <a:p>
            <a:pPr algn="ctr"/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프림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크루스칼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MST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다를 수 도 있다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64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8CF17C-F88A-41B5-AA14-A09F6F3BFAA6}"/>
              </a:ext>
            </a:extLst>
          </p:cNvPr>
          <p:cNvGrpSpPr/>
          <p:nvPr/>
        </p:nvGrpSpPr>
        <p:grpSpPr>
          <a:xfrm>
            <a:off x="2917415" y="2086972"/>
            <a:ext cx="3005885" cy="2497948"/>
            <a:chOff x="675256" y="931052"/>
            <a:chExt cx="3005885" cy="249794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92D1C1D-1C47-4A50-8CAC-F9DC9F516EFD}"/>
                </a:ext>
              </a:extLst>
            </p:cNvPr>
            <p:cNvSpPr/>
            <p:nvPr/>
          </p:nvSpPr>
          <p:spPr>
            <a:xfrm>
              <a:off x="2781141" y="954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E097DEC-1931-46C6-BF5E-9A3F3D0AA292}"/>
                </a:ext>
              </a:extLst>
            </p:cNvPr>
            <p:cNvSpPr/>
            <p:nvPr/>
          </p:nvSpPr>
          <p:spPr>
            <a:xfrm>
              <a:off x="675256" y="931052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35896C2-3FF9-48F0-9B32-AE9A77D7601D}"/>
                </a:ext>
              </a:extLst>
            </p:cNvPr>
            <p:cNvSpPr/>
            <p:nvPr/>
          </p:nvSpPr>
          <p:spPr>
            <a:xfrm>
              <a:off x="2781141" y="2529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2BCC25-99AC-4713-9F99-F17C2EB1A561}"/>
                </a:ext>
              </a:extLst>
            </p:cNvPr>
            <p:cNvSpPr/>
            <p:nvPr/>
          </p:nvSpPr>
          <p:spPr>
            <a:xfrm>
              <a:off x="675256" y="2529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092B8A-C810-4D2B-BEEC-72CE50C3905D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>
              <a:off x="1575256" y="1381052"/>
              <a:ext cx="1205885" cy="22948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9FF19D-5BB0-4E9D-8E5F-DC2B23F115A5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3231141" y="1854000"/>
              <a:ext cx="0" cy="675000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7D3BE3A-31D7-4698-8746-6715FE64DB32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1125256" y="1831052"/>
              <a:ext cx="0" cy="697948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3ACD6EB-1F7F-4A6D-89B7-CE41C27FC497}"/>
                </a:ext>
              </a:extLst>
            </p:cNvPr>
            <p:cNvCxnSpPr>
              <a:cxnSpLocks/>
              <a:stCxn id="6" idx="2"/>
              <a:endCxn id="7" idx="6"/>
            </p:cNvCxnSpPr>
            <p:nvPr/>
          </p:nvCxnSpPr>
          <p:spPr>
            <a:xfrm flipH="1">
              <a:off x="1575256" y="2979000"/>
              <a:ext cx="1205885" cy="0"/>
            </a:xfrm>
            <a:prstGeom prst="line">
              <a:avLst/>
            </a:prstGeom>
            <a:ln w="57150">
              <a:solidFill>
                <a:srgbClr val="90DC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AC1AF73-D911-40A9-8E68-1516C6593E81}"/>
                </a:ext>
              </a:extLst>
            </p:cNvPr>
            <p:cNvSpPr/>
            <p:nvPr/>
          </p:nvSpPr>
          <p:spPr>
            <a:xfrm>
              <a:off x="748556" y="203134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16DA74-C70E-4988-A87D-144109DE08BA}"/>
                </a:ext>
              </a:extLst>
            </p:cNvPr>
            <p:cNvSpPr/>
            <p:nvPr/>
          </p:nvSpPr>
          <p:spPr>
            <a:xfrm>
              <a:off x="1989848" y="3121223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69D641E-CC51-441F-B9E9-A0B972F6AAE7}"/>
                </a:ext>
              </a:extLst>
            </p:cNvPr>
            <p:cNvSpPr/>
            <p:nvPr/>
          </p:nvSpPr>
          <p:spPr>
            <a:xfrm>
              <a:off x="3279561" y="2037611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F54E774-DE3B-4F50-976E-5C9D7B2A876D}"/>
                </a:ext>
              </a:extLst>
            </p:cNvPr>
            <p:cNvSpPr/>
            <p:nvPr/>
          </p:nvSpPr>
          <p:spPr>
            <a:xfrm>
              <a:off x="2001618" y="97841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21FDF4D-E96F-4448-B991-9144280A5E07}"/>
              </a:ext>
            </a:extLst>
          </p:cNvPr>
          <p:cNvGrpSpPr/>
          <p:nvPr/>
        </p:nvGrpSpPr>
        <p:grpSpPr>
          <a:xfrm>
            <a:off x="7316138" y="344416"/>
            <a:ext cx="3005885" cy="2497948"/>
            <a:chOff x="675256" y="931052"/>
            <a:chExt cx="3005885" cy="249794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13E62ED-D4F6-4371-85A9-36320F9D186E}"/>
                </a:ext>
              </a:extLst>
            </p:cNvPr>
            <p:cNvSpPr/>
            <p:nvPr/>
          </p:nvSpPr>
          <p:spPr>
            <a:xfrm>
              <a:off x="2781141" y="954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9D94566-045C-4F04-81BC-13C4953F1DF0}"/>
                </a:ext>
              </a:extLst>
            </p:cNvPr>
            <p:cNvSpPr/>
            <p:nvPr/>
          </p:nvSpPr>
          <p:spPr>
            <a:xfrm>
              <a:off x="675256" y="931052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397A2B6-CC3D-4682-A742-8B3FDBD9D91A}"/>
                </a:ext>
              </a:extLst>
            </p:cNvPr>
            <p:cNvSpPr/>
            <p:nvPr/>
          </p:nvSpPr>
          <p:spPr>
            <a:xfrm>
              <a:off x="2781141" y="2529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FEE90B3-C43D-45E4-B6E3-A712581F089C}"/>
                </a:ext>
              </a:extLst>
            </p:cNvPr>
            <p:cNvSpPr/>
            <p:nvPr/>
          </p:nvSpPr>
          <p:spPr>
            <a:xfrm>
              <a:off x="675256" y="2529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FE8001A-A557-4E4A-9348-B8AA501C31BE}"/>
                </a:ext>
              </a:extLst>
            </p:cNvPr>
            <p:cNvCxnSpPr>
              <a:cxnSpLocks/>
              <a:stCxn id="52" idx="6"/>
              <a:endCxn id="51" idx="2"/>
            </p:cNvCxnSpPr>
            <p:nvPr/>
          </p:nvCxnSpPr>
          <p:spPr>
            <a:xfrm>
              <a:off x="1575256" y="1381052"/>
              <a:ext cx="1205885" cy="22948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A0D09-D51C-451E-AAA4-D3A633AC837E}"/>
                </a:ext>
              </a:extLst>
            </p:cNvPr>
            <p:cNvCxnSpPr>
              <a:cxnSpLocks/>
              <a:stCxn id="53" idx="0"/>
              <a:endCxn id="51" idx="4"/>
            </p:cNvCxnSpPr>
            <p:nvPr/>
          </p:nvCxnSpPr>
          <p:spPr>
            <a:xfrm flipV="1">
              <a:off x="3231141" y="1854000"/>
              <a:ext cx="0" cy="675000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1E4F4F6-6418-49FC-BDC9-F47AD8B00B7D}"/>
                </a:ext>
              </a:extLst>
            </p:cNvPr>
            <p:cNvCxnSpPr>
              <a:cxnSpLocks/>
              <a:stCxn id="52" idx="4"/>
              <a:endCxn id="54" idx="0"/>
            </p:cNvCxnSpPr>
            <p:nvPr/>
          </p:nvCxnSpPr>
          <p:spPr>
            <a:xfrm>
              <a:off x="1125256" y="1831052"/>
              <a:ext cx="0" cy="697948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3A00E2C-5414-4E58-9391-1EB124C7F988}"/>
                </a:ext>
              </a:extLst>
            </p:cNvPr>
            <p:cNvSpPr/>
            <p:nvPr/>
          </p:nvSpPr>
          <p:spPr>
            <a:xfrm>
              <a:off x="748556" y="2031348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6A639D8-6B47-4EE2-810C-2DF86D20EED7}"/>
                </a:ext>
              </a:extLst>
            </p:cNvPr>
            <p:cNvSpPr/>
            <p:nvPr/>
          </p:nvSpPr>
          <p:spPr>
            <a:xfrm>
              <a:off x="1989848" y="3121223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05FD96-C928-402A-85CB-ECD00CDFBC29}"/>
                </a:ext>
              </a:extLst>
            </p:cNvPr>
            <p:cNvSpPr/>
            <p:nvPr/>
          </p:nvSpPr>
          <p:spPr>
            <a:xfrm>
              <a:off x="3279561" y="2037611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DF4C901-792A-48A2-9B5F-A9A844717CEB}"/>
                </a:ext>
              </a:extLst>
            </p:cNvPr>
            <p:cNvSpPr/>
            <p:nvPr/>
          </p:nvSpPr>
          <p:spPr>
            <a:xfrm>
              <a:off x="2001618" y="97841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88F7FB-CD32-4755-9646-A5DBB6AE1553}"/>
              </a:ext>
            </a:extLst>
          </p:cNvPr>
          <p:cNvGrpSpPr/>
          <p:nvPr/>
        </p:nvGrpSpPr>
        <p:grpSpPr>
          <a:xfrm>
            <a:off x="7316138" y="3738970"/>
            <a:ext cx="3005885" cy="2497948"/>
            <a:chOff x="675256" y="931052"/>
            <a:chExt cx="3005885" cy="249794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BAA7CE6-9C47-4A3E-947F-0D2874FC3727}"/>
                </a:ext>
              </a:extLst>
            </p:cNvPr>
            <p:cNvSpPr/>
            <p:nvPr/>
          </p:nvSpPr>
          <p:spPr>
            <a:xfrm>
              <a:off x="2781141" y="954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9B8E791-84F9-4D91-A18B-B8759D2945E6}"/>
                </a:ext>
              </a:extLst>
            </p:cNvPr>
            <p:cNvSpPr/>
            <p:nvPr/>
          </p:nvSpPr>
          <p:spPr>
            <a:xfrm>
              <a:off x="675256" y="931052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7DCF2B4-50D2-4FE0-8AF4-A175ECB976FD}"/>
                </a:ext>
              </a:extLst>
            </p:cNvPr>
            <p:cNvSpPr/>
            <p:nvPr/>
          </p:nvSpPr>
          <p:spPr>
            <a:xfrm>
              <a:off x="2781141" y="2529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5482536-A503-4F50-99D4-76686649F19C}"/>
                </a:ext>
              </a:extLst>
            </p:cNvPr>
            <p:cNvSpPr/>
            <p:nvPr/>
          </p:nvSpPr>
          <p:spPr>
            <a:xfrm>
              <a:off x="675256" y="2529000"/>
              <a:ext cx="900000" cy="9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F250111-67C8-497E-8513-2EADE8CEF19A}"/>
                </a:ext>
              </a:extLst>
            </p:cNvPr>
            <p:cNvCxnSpPr>
              <a:cxnSpLocks/>
              <a:stCxn id="65" idx="6"/>
              <a:endCxn id="64" idx="2"/>
            </p:cNvCxnSpPr>
            <p:nvPr/>
          </p:nvCxnSpPr>
          <p:spPr>
            <a:xfrm>
              <a:off x="1575256" y="1381052"/>
              <a:ext cx="1205885" cy="22948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F5AF70D-4D96-42B5-89FD-BAEC4AEAF4F0}"/>
                </a:ext>
              </a:extLst>
            </p:cNvPr>
            <p:cNvCxnSpPr>
              <a:cxnSpLocks/>
              <a:stCxn id="66" idx="0"/>
              <a:endCxn id="64" idx="4"/>
            </p:cNvCxnSpPr>
            <p:nvPr/>
          </p:nvCxnSpPr>
          <p:spPr>
            <a:xfrm flipV="1">
              <a:off x="3231141" y="1854000"/>
              <a:ext cx="0" cy="675000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DA768FE-DCB4-4094-9ACE-C69A277C1EBF}"/>
                </a:ext>
              </a:extLst>
            </p:cNvPr>
            <p:cNvCxnSpPr>
              <a:cxnSpLocks/>
              <a:stCxn id="66" idx="2"/>
              <a:endCxn id="67" idx="6"/>
            </p:cNvCxnSpPr>
            <p:nvPr/>
          </p:nvCxnSpPr>
          <p:spPr>
            <a:xfrm flipH="1">
              <a:off x="1575256" y="2979000"/>
              <a:ext cx="1205885" cy="0"/>
            </a:xfrm>
            <a:prstGeom prst="line">
              <a:avLst/>
            </a:prstGeom>
            <a:ln w="57150">
              <a:solidFill>
                <a:srgbClr val="F4B18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EABE891-A938-42C4-A1D5-8BCB479008A1}"/>
                </a:ext>
              </a:extLst>
            </p:cNvPr>
            <p:cNvSpPr/>
            <p:nvPr/>
          </p:nvSpPr>
          <p:spPr>
            <a:xfrm>
              <a:off x="1989848" y="3121223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1CFD694-B2DE-4F01-883E-AFBA65BB4986}"/>
                </a:ext>
              </a:extLst>
            </p:cNvPr>
            <p:cNvSpPr/>
            <p:nvPr/>
          </p:nvSpPr>
          <p:spPr>
            <a:xfrm>
              <a:off x="3279561" y="2037611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0E57146-0DC0-4B09-9775-2ED37CF8DE24}"/>
                </a:ext>
              </a:extLst>
            </p:cNvPr>
            <p:cNvSpPr/>
            <p:nvPr/>
          </p:nvSpPr>
          <p:spPr>
            <a:xfrm>
              <a:off x="2001618" y="978416"/>
              <a:ext cx="3531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A9B5446-260A-4B43-9366-A387A0A4D058}"/>
              </a:ext>
            </a:extLst>
          </p:cNvPr>
          <p:cNvSpPr/>
          <p:nvPr/>
        </p:nvSpPr>
        <p:spPr>
          <a:xfrm>
            <a:off x="8238547" y="2966614"/>
            <a:ext cx="1252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프림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MST</a:t>
            </a:r>
            <a:endParaRPr lang="ko-KR" alt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BD900F-1AFD-4D05-96AA-951154D69693}"/>
              </a:ext>
            </a:extLst>
          </p:cNvPr>
          <p:cNvSpPr/>
          <p:nvPr/>
        </p:nvSpPr>
        <p:spPr>
          <a:xfrm>
            <a:off x="7966553" y="6281554"/>
            <a:ext cx="1905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크루스칼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MST</a:t>
            </a:r>
            <a:endParaRPr lang="ko-KR" alt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DB6D9F-06D3-4895-BF1D-C640466B607A}"/>
              </a:ext>
            </a:extLst>
          </p:cNvPr>
          <p:cNvSpPr/>
          <p:nvPr/>
        </p:nvSpPr>
        <p:spPr>
          <a:xfrm>
            <a:off x="3770737" y="4727142"/>
            <a:ext cx="1252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41297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523</Words>
  <Application>Microsoft Office PowerPoint</Application>
  <PresentationFormat>와이드스크린</PresentationFormat>
  <Paragraphs>335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에스코어 드림 6 Bold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엄현식</dc:creator>
  <cp:lastModifiedBy>엄현식</cp:lastModifiedBy>
  <cp:revision>35</cp:revision>
  <dcterms:created xsi:type="dcterms:W3CDTF">2020-08-17T15:08:14Z</dcterms:created>
  <dcterms:modified xsi:type="dcterms:W3CDTF">2020-09-14T09:39:52Z</dcterms:modified>
</cp:coreProperties>
</file>