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18C"/>
    <a:srgbClr val="7FF676"/>
    <a:srgbClr val="90DC9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5BDE-C47A-4270-8FD3-F5F85FC2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30861-F6CE-4246-9824-D20387C3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6F935-D4D2-4523-A572-89299C39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9002D-9905-4291-9C84-A88E63F9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ED51E-A409-4B72-A49B-A9F413D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710D6-DA33-487A-BE2C-54A9EF7F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A0CF9-3F68-455B-BDC0-82E383B8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E27E6-7063-48F1-A518-F696E24D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F7277-7EAD-4E51-9733-D093D270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5A49-F468-4387-BFBB-3CEA0BD7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BE7C9-6947-43C7-8222-7A40F1F1A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C97FC-A174-4BE6-B28E-AE82A381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4592B-40F2-48E5-AABE-7602D176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E04AE-6B4C-45BE-A499-B2E93EC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41CC5-D5B1-4EDF-A2BF-A780E424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29C9-5B3B-431A-B90A-2709804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49327-FDBC-4C0B-AF31-495905BF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3DFA1-E45B-4BA8-8390-80C636F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7C1AD-9028-4B9E-9222-86DBBB3A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07951-E449-497D-AD31-6C01DCC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4381-43B7-484C-A244-EA04C0FF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99DFC-ABBA-4EB5-9EE2-C9E39134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8F12-E53A-4D43-B3EC-0960DEEB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BCD78-8644-4CBB-9A1D-C920E0B5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B8D9-790D-4D0B-B266-18C5187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8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ED907-9D69-4839-8023-DD456BD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FDF51-A3EB-4656-BFBB-6C21E55A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28BD-C310-4D6B-80D8-D698B350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A92E5-0466-4F9F-8A90-8604E50C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20F9-1086-4E81-8910-DC2CB0CD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D8394-6844-4074-BA6E-BC65DD4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3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61F7-DFA7-405C-881B-6E7E96C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61F60-D870-480C-ADE2-CEB2A045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1F37-D15F-4460-8360-5A84250E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D4801-7E80-49F0-9393-2B6BB1EB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33C3BE-B218-444B-9687-2B46F18A0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FBEB9-C6A2-4835-B355-F8285C86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F794D1-221F-4AF4-888F-6745F627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F418C-1E35-4862-8709-A714E98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3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FC40-F0DD-439E-992F-C45A250C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15515-1FFF-4064-A388-E2825841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0AF67-8DDA-4D6C-8E39-879BF56E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95711-2A98-452C-8B63-E79A28E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8B09E2-2505-4FE5-8084-35AA0E5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720744-549F-4519-83C5-B1623B1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BC528-8EE9-471A-896E-23F862F1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483B-3CB2-4F10-A897-112C598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91F1B-7021-4886-BF84-AD074DED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AC1A7-E8D1-4075-9AA7-A6F58D73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F97B0-D8ED-4980-8000-4BFDA267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4CC8-83B6-4189-B794-845DD66E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43BC3-34BA-41A3-ABFC-DA9B7238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F7BA8-3E62-4889-BD12-42056170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D37A5C-711D-4747-ACF9-E3BC40247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1C539-3D81-4F54-B21D-49A2EFE84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8AA74-2012-4278-8887-011E8AD6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6E7D8-2FE9-4D32-8BA9-B414101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D283E-885A-4AFB-AE59-B16B9FC7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C63476-8573-4534-AEBD-4E882B39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F6872-0F50-4870-ABC9-11BF461A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2FCA-8E5B-4229-A1A5-F39AA0CFC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D5DE-A99F-41FF-BC68-6D2388BB1B8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13C74-E054-400E-9DAE-AC313904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62BF-1AAB-4B42-B48C-DCB06B7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C3ED-6E86-421C-8E40-7BF89CF7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9973E0-8A8F-4220-AE07-C42BC75EAF69}"/>
              </a:ext>
            </a:extLst>
          </p:cNvPr>
          <p:cNvSpPr/>
          <p:nvPr/>
        </p:nvSpPr>
        <p:spPr>
          <a:xfrm>
            <a:off x="2385212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0592B4-FC9B-47EA-A74D-FAEDB46A9DC6}"/>
              </a:ext>
            </a:extLst>
          </p:cNvPr>
          <p:cNvSpPr/>
          <p:nvPr/>
        </p:nvSpPr>
        <p:spPr>
          <a:xfrm>
            <a:off x="3246740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72100A-44EB-4063-BFE7-796ED0980B66}"/>
              </a:ext>
            </a:extLst>
          </p:cNvPr>
          <p:cNvSpPr/>
          <p:nvPr/>
        </p:nvSpPr>
        <p:spPr>
          <a:xfrm>
            <a:off x="4108268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4243F-E287-4336-A6A0-A32A56F96DEB}"/>
              </a:ext>
            </a:extLst>
          </p:cNvPr>
          <p:cNvSpPr/>
          <p:nvPr/>
        </p:nvSpPr>
        <p:spPr>
          <a:xfrm>
            <a:off x="4969796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F6B4BC-F8A8-4501-A4A3-5520E042FE75}"/>
              </a:ext>
            </a:extLst>
          </p:cNvPr>
          <p:cNvSpPr/>
          <p:nvPr/>
        </p:nvSpPr>
        <p:spPr>
          <a:xfrm>
            <a:off x="5831324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B93B2-C21A-4175-8F72-6651CC26BD7B}"/>
              </a:ext>
            </a:extLst>
          </p:cNvPr>
          <p:cNvSpPr/>
          <p:nvPr/>
        </p:nvSpPr>
        <p:spPr>
          <a:xfrm>
            <a:off x="6692852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580EE-3775-4432-BDD0-307B932BB5BC}"/>
              </a:ext>
            </a:extLst>
          </p:cNvPr>
          <p:cNvSpPr/>
          <p:nvPr/>
        </p:nvSpPr>
        <p:spPr>
          <a:xfrm>
            <a:off x="7554380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0BFD6D-D235-4E63-91FF-5C5B73E71CA5}"/>
              </a:ext>
            </a:extLst>
          </p:cNvPr>
          <p:cNvSpPr/>
          <p:nvPr/>
        </p:nvSpPr>
        <p:spPr>
          <a:xfrm>
            <a:off x="8415908" y="111717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D01472B-2A61-458C-8172-DC2690BA3226}"/>
              </a:ext>
            </a:extLst>
          </p:cNvPr>
          <p:cNvSpPr/>
          <p:nvPr/>
        </p:nvSpPr>
        <p:spPr>
          <a:xfrm rot="2952410">
            <a:off x="6692852" y="2127378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8E1D60A-2AAF-48DD-AC1E-44B5A3A4ADB1}"/>
              </a:ext>
            </a:extLst>
          </p:cNvPr>
          <p:cNvSpPr/>
          <p:nvPr/>
        </p:nvSpPr>
        <p:spPr>
          <a:xfrm rot="18647590" flipH="1">
            <a:off x="4108268" y="2127378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D8B70-8511-4BF3-A432-7662BFBFE654}"/>
              </a:ext>
            </a:extLst>
          </p:cNvPr>
          <p:cNvSpPr/>
          <p:nvPr/>
        </p:nvSpPr>
        <p:spPr>
          <a:xfrm>
            <a:off x="5172617" y="1995976"/>
            <a:ext cx="117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Divide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B8960A-EBFE-4416-B8E4-0B275405C64B}"/>
              </a:ext>
            </a:extLst>
          </p:cNvPr>
          <p:cNvSpPr/>
          <p:nvPr/>
        </p:nvSpPr>
        <p:spPr>
          <a:xfrm>
            <a:off x="1523684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0878A5-4088-4236-A9DA-9EFABB7A66BF}"/>
              </a:ext>
            </a:extLst>
          </p:cNvPr>
          <p:cNvSpPr/>
          <p:nvPr/>
        </p:nvSpPr>
        <p:spPr>
          <a:xfrm>
            <a:off x="2385212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76E63D-0E10-4A87-A552-180B821C98B9}"/>
              </a:ext>
            </a:extLst>
          </p:cNvPr>
          <p:cNvSpPr/>
          <p:nvPr/>
        </p:nvSpPr>
        <p:spPr>
          <a:xfrm>
            <a:off x="3246740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B157DD-4A48-4AA1-A06F-9A61B0212222}"/>
              </a:ext>
            </a:extLst>
          </p:cNvPr>
          <p:cNvSpPr/>
          <p:nvPr/>
        </p:nvSpPr>
        <p:spPr>
          <a:xfrm>
            <a:off x="4108268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345AB2-5456-45C7-A0B2-B092680E1DCC}"/>
              </a:ext>
            </a:extLst>
          </p:cNvPr>
          <p:cNvSpPr/>
          <p:nvPr/>
        </p:nvSpPr>
        <p:spPr>
          <a:xfrm>
            <a:off x="6692852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16CC6B-ED72-432B-8D29-4EE2D64DD871}"/>
              </a:ext>
            </a:extLst>
          </p:cNvPr>
          <p:cNvSpPr/>
          <p:nvPr/>
        </p:nvSpPr>
        <p:spPr>
          <a:xfrm>
            <a:off x="7554380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3F7D425-8FB0-491A-8A33-F6C22D1F129F}"/>
              </a:ext>
            </a:extLst>
          </p:cNvPr>
          <p:cNvSpPr/>
          <p:nvPr/>
        </p:nvSpPr>
        <p:spPr>
          <a:xfrm>
            <a:off x="8415908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991B2E-E48B-43CB-A584-7C7966BF2DBC}"/>
              </a:ext>
            </a:extLst>
          </p:cNvPr>
          <p:cNvSpPr/>
          <p:nvPr/>
        </p:nvSpPr>
        <p:spPr>
          <a:xfrm>
            <a:off x="9277436" y="27509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96F43DB-66F5-4610-9D97-711062A4B72D}"/>
              </a:ext>
            </a:extLst>
          </p:cNvPr>
          <p:cNvSpPr/>
          <p:nvPr/>
        </p:nvSpPr>
        <p:spPr>
          <a:xfrm>
            <a:off x="5689796" y="2832132"/>
            <a:ext cx="144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3DD3A8A-44E6-4E32-B58A-9142E5257E8F}"/>
              </a:ext>
            </a:extLst>
          </p:cNvPr>
          <p:cNvSpPr/>
          <p:nvPr/>
        </p:nvSpPr>
        <p:spPr>
          <a:xfrm>
            <a:off x="5688559" y="3130566"/>
            <a:ext cx="144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10659CC-0D83-41B3-8BD4-606E284E58F1}"/>
              </a:ext>
            </a:extLst>
          </p:cNvPr>
          <p:cNvSpPr/>
          <p:nvPr/>
        </p:nvSpPr>
        <p:spPr>
          <a:xfrm>
            <a:off x="5687324" y="3429000"/>
            <a:ext cx="144000" cy="14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FB7D5C-1BFE-472F-B25A-00AD6D5FF1EB}"/>
              </a:ext>
            </a:extLst>
          </p:cNvPr>
          <p:cNvSpPr/>
          <p:nvPr/>
        </p:nvSpPr>
        <p:spPr>
          <a:xfrm>
            <a:off x="5172617" y="3881869"/>
            <a:ext cx="117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Conquer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6DAB77-6CD0-46CF-8FFC-2562C4F9BC14}"/>
              </a:ext>
            </a:extLst>
          </p:cNvPr>
          <p:cNvSpPr/>
          <p:nvPr/>
        </p:nvSpPr>
        <p:spPr>
          <a:xfrm>
            <a:off x="1523684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304196-59DD-40F6-80A9-6A69B4196179}"/>
              </a:ext>
            </a:extLst>
          </p:cNvPr>
          <p:cNvSpPr/>
          <p:nvPr/>
        </p:nvSpPr>
        <p:spPr>
          <a:xfrm>
            <a:off x="2385212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BBB14F-0B07-431E-9D58-2D9F7A1BD0F5}"/>
              </a:ext>
            </a:extLst>
          </p:cNvPr>
          <p:cNvSpPr/>
          <p:nvPr/>
        </p:nvSpPr>
        <p:spPr>
          <a:xfrm>
            <a:off x="3246740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533377-1FA9-4CE6-BAEF-E83EB13B0309}"/>
              </a:ext>
            </a:extLst>
          </p:cNvPr>
          <p:cNvSpPr/>
          <p:nvPr/>
        </p:nvSpPr>
        <p:spPr>
          <a:xfrm>
            <a:off x="4108268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5DBEA5-EF7C-497B-B359-4B648A579B6F}"/>
              </a:ext>
            </a:extLst>
          </p:cNvPr>
          <p:cNvSpPr/>
          <p:nvPr/>
        </p:nvSpPr>
        <p:spPr>
          <a:xfrm>
            <a:off x="6692852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FE8947-0132-49FC-9061-2A73D10EAC21}"/>
              </a:ext>
            </a:extLst>
          </p:cNvPr>
          <p:cNvSpPr/>
          <p:nvPr/>
        </p:nvSpPr>
        <p:spPr>
          <a:xfrm>
            <a:off x="7554380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DBF8C6-1BF7-4298-AC88-3B9498A8A86B}"/>
              </a:ext>
            </a:extLst>
          </p:cNvPr>
          <p:cNvSpPr/>
          <p:nvPr/>
        </p:nvSpPr>
        <p:spPr>
          <a:xfrm>
            <a:off x="8415908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0D5FB6-73F4-487B-94D7-AC60898A0C85}"/>
              </a:ext>
            </a:extLst>
          </p:cNvPr>
          <p:cNvSpPr/>
          <p:nvPr/>
        </p:nvSpPr>
        <p:spPr>
          <a:xfrm>
            <a:off x="9277436" y="380845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98CAF5D0-DEEC-4C33-9847-0DE9C198180C}"/>
              </a:ext>
            </a:extLst>
          </p:cNvPr>
          <p:cNvSpPr/>
          <p:nvPr/>
        </p:nvSpPr>
        <p:spPr>
          <a:xfrm rot="5400000">
            <a:off x="8000577" y="3396636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0D6A9CD-4281-45F5-8865-B8DED17AAA44}"/>
              </a:ext>
            </a:extLst>
          </p:cNvPr>
          <p:cNvSpPr/>
          <p:nvPr/>
        </p:nvSpPr>
        <p:spPr>
          <a:xfrm rot="5400000">
            <a:off x="2831408" y="3396637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1CEF8E-9662-46A6-A9D4-908943CBB678}"/>
              </a:ext>
            </a:extLst>
          </p:cNvPr>
          <p:cNvSpPr/>
          <p:nvPr/>
        </p:nvSpPr>
        <p:spPr>
          <a:xfrm>
            <a:off x="5172617" y="4858504"/>
            <a:ext cx="1175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53A11F-420A-4DF3-AE31-7F07E5ED6412}"/>
              </a:ext>
            </a:extLst>
          </p:cNvPr>
          <p:cNvSpPr/>
          <p:nvPr/>
        </p:nvSpPr>
        <p:spPr>
          <a:xfrm>
            <a:off x="2385212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FC9950-87C5-4222-8DCC-46B2836A3C24}"/>
              </a:ext>
            </a:extLst>
          </p:cNvPr>
          <p:cNvSpPr/>
          <p:nvPr/>
        </p:nvSpPr>
        <p:spPr>
          <a:xfrm>
            <a:off x="3246740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73064B-5D5F-4480-9F8B-A3305D626D80}"/>
              </a:ext>
            </a:extLst>
          </p:cNvPr>
          <p:cNvSpPr/>
          <p:nvPr/>
        </p:nvSpPr>
        <p:spPr>
          <a:xfrm>
            <a:off x="4108268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29FECA-CB15-4B66-9611-AF9D1265099F}"/>
              </a:ext>
            </a:extLst>
          </p:cNvPr>
          <p:cNvSpPr/>
          <p:nvPr/>
        </p:nvSpPr>
        <p:spPr>
          <a:xfrm>
            <a:off x="4969796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6A3DE8-EABE-44F4-BD1C-AA237E8E6E52}"/>
              </a:ext>
            </a:extLst>
          </p:cNvPr>
          <p:cNvSpPr/>
          <p:nvPr/>
        </p:nvSpPr>
        <p:spPr>
          <a:xfrm>
            <a:off x="5831324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B1779FB-7065-4F38-AEFF-040633338952}"/>
              </a:ext>
            </a:extLst>
          </p:cNvPr>
          <p:cNvSpPr/>
          <p:nvPr/>
        </p:nvSpPr>
        <p:spPr>
          <a:xfrm>
            <a:off x="6692852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A927618-7229-4928-8BBD-36C2DC833529}"/>
              </a:ext>
            </a:extLst>
          </p:cNvPr>
          <p:cNvSpPr/>
          <p:nvPr/>
        </p:nvSpPr>
        <p:spPr>
          <a:xfrm>
            <a:off x="7554380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7E4F56-D6F4-45B4-AE27-494A0BF0D8E1}"/>
              </a:ext>
            </a:extLst>
          </p:cNvPr>
          <p:cNvSpPr/>
          <p:nvPr/>
        </p:nvSpPr>
        <p:spPr>
          <a:xfrm>
            <a:off x="8415908" y="551016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0B4F0F12-C06A-46F5-A9C4-AF9DD5A95ADC}"/>
              </a:ext>
            </a:extLst>
          </p:cNvPr>
          <p:cNvSpPr/>
          <p:nvPr/>
        </p:nvSpPr>
        <p:spPr>
          <a:xfrm rot="18647590" flipH="1">
            <a:off x="7762646" y="4781382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BED021CC-92B1-4013-8A64-EE3C27D3E790}"/>
              </a:ext>
            </a:extLst>
          </p:cNvPr>
          <p:cNvSpPr/>
          <p:nvPr/>
        </p:nvSpPr>
        <p:spPr>
          <a:xfrm rot="2952410">
            <a:off x="3038472" y="4781381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0D7920-ECB0-4A68-BC53-A50F6164387A}"/>
              </a:ext>
            </a:extLst>
          </p:cNvPr>
          <p:cNvSpPr/>
          <p:nvPr/>
        </p:nvSpPr>
        <p:spPr>
          <a:xfrm>
            <a:off x="9277436" y="5583836"/>
            <a:ext cx="2591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이때 초기의 배열과는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다른 배열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저장공간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41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6DC690-2B1C-4C77-9D15-1C6D0B74FBC5}"/>
              </a:ext>
            </a:extLst>
          </p:cNvPr>
          <p:cNvSpPr/>
          <p:nvPr/>
        </p:nvSpPr>
        <p:spPr>
          <a:xfrm>
            <a:off x="3282792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DDB6EE-34DF-4656-8915-5A0D1B9581FE}"/>
              </a:ext>
            </a:extLst>
          </p:cNvPr>
          <p:cNvSpPr/>
          <p:nvPr/>
        </p:nvSpPr>
        <p:spPr>
          <a:xfrm>
            <a:off x="4144320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EF52B2-A505-44C6-8745-F5A3C1E94A26}"/>
              </a:ext>
            </a:extLst>
          </p:cNvPr>
          <p:cNvSpPr/>
          <p:nvPr/>
        </p:nvSpPr>
        <p:spPr>
          <a:xfrm>
            <a:off x="5005848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4C2B21-2413-4463-BF6E-DC0D392895B3}"/>
              </a:ext>
            </a:extLst>
          </p:cNvPr>
          <p:cNvSpPr/>
          <p:nvPr/>
        </p:nvSpPr>
        <p:spPr>
          <a:xfrm>
            <a:off x="5867376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A13D72-B71C-4B7A-9D7C-064C40546324}"/>
              </a:ext>
            </a:extLst>
          </p:cNvPr>
          <p:cNvSpPr/>
          <p:nvPr/>
        </p:nvSpPr>
        <p:spPr>
          <a:xfrm>
            <a:off x="6728904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D68354-6AA6-4B7F-9230-23A7F12B21A6}"/>
              </a:ext>
            </a:extLst>
          </p:cNvPr>
          <p:cNvSpPr/>
          <p:nvPr/>
        </p:nvSpPr>
        <p:spPr>
          <a:xfrm>
            <a:off x="7590432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983BD8-C8AA-4621-AE03-608A1ABBC1CD}"/>
              </a:ext>
            </a:extLst>
          </p:cNvPr>
          <p:cNvSpPr/>
          <p:nvPr/>
        </p:nvSpPr>
        <p:spPr>
          <a:xfrm>
            <a:off x="8451960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A2C511-EA6D-4B4F-BD5F-2FEA79F8DE9F}"/>
              </a:ext>
            </a:extLst>
          </p:cNvPr>
          <p:cNvSpPr/>
          <p:nvPr/>
        </p:nvSpPr>
        <p:spPr>
          <a:xfrm>
            <a:off x="9313488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2E48FB7-567F-4326-AD67-A031526D115D}"/>
              </a:ext>
            </a:extLst>
          </p:cNvPr>
          <p:cNvSpPr/>
          <p:nvPr/>
        </p:nvSpPr>
        <p:spPr>
          <a:xfrm rot="16200000" flipH="1">
            <a:off x="3282791" y="1388081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CD66C-4BE7-42D2-A6FB-FAA04192A75F}"/>
              </a:ext>
            </a:extLst>
          </p:cNvPr>
          <p:cNvSpPr/>
          <p:nvPr/>
        </p:nvSpPr>
        <p:spPr>
          <a:xfrm>
            <a:off x="1379681" y="2211484"/>
            <a:ext cx="1761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Gap = 5 (n/2)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AE539D-8272-4C3A-9E4A-34555912C7A8}"/>
              </a:ext>
            </a:extLst>
          </p:cNvPr>
          <p:cNvSpPr/>
          <p:nvPr/>
        </p:nvSpPr>
        <p:spPr>
          <a:xfrm>
            <a:off x="3282792" y="294558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B29EF8-5789-4EE6-8604-6EB7C9C08F78}"/>
              </a:ext>
            </a:extLst>
          </p:cNvPr>
          <p:cNvSpPr/>
          <p:nvPr/>
        </p:nvSpPr>
        <p:spPr>
          <a:xfrm>
            <a:off x="4144320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DB613F-FBD3-4CF8-A792-D54D023D2D90}"/>
              </a:ext>
            </a:extLst>
          </p:cNvPr>
          <p:cNvSpPr/>
          <p:nvPr/>
        </p:nvSpPr>
        <p:spPr>
          <a:xfrm>
            <a:off x="5005848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0CC3E2-1A0E-4808-9E1C-96AEA9387309}"/>
              </a:ext>
            </a:extLst>
          </p:cNvPr>
          <p:cNvSpPr/>
          <p:nvPr/>
        </p:nvSpPr>
        <p:spPr>
          <a:xfrm>
            <a:off x="5867376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6F3DA-29C5-4F9B-B3B4-CB8C760656C5}"/>
              </a:ext>
            </a:extLst>
          </p:cNvPr>
          <p:cNvSpPr/>
          <p:nvPr/>
        </p:nvSpPr>
        <p:spPr>
          <a:xfrm>
            <a:off x="6728904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4200B1-C4FB-4EEB-87B2-16B087AF9142}"/>
              </a:ext>
            </a:extLst>
          </p:cNvPr>
          <p:cNvSpPr/>
          <p:nvPr/>
        </p:nvSpPr>
        <p:spPr>
          <a:xfrm>
            <a:off x="7590432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932DF6-AF64-41EE-88B4-72C09B7ACB66}"/>
              </a:ext>
            </a:extLst>
          </p:cNvPr>
          <p:cNvSpPr/>
          <p:nvPr/>
        </p:nvSpPr>
        <p:spPr>
          <a:xfrm>
            <a:off x="8451960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7070AA-DC4D-4FCD-94BE-8F0DE4F4AD7F}"/>
              </a:ext>
            </a:extLst>
          </p:cNvPr>
          <p:cNvSpPr/>
          <p:nvPr/>
        </p:nvSpPr>
        <p:spPr>
          <a:xfrm>
            <a:off x="9313488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3D1B1C-B318-4372-A0FB-831C3151BC41}"/>
              </a:ext>
            </a:extLst>
          </p:cNvPr>
          <p:cNvSpPr/>
          <p:nvPr/>
        </p:nvSpPr>
        <p:spPr>
          <a:xfrm>
            <a:off x="3282792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EF3EB4-5710-4087-9939-629CC4685430}"/>
              </a:ext>
            </a:extLst>
          </p:cNvPr>
          <p:cNvSpPr/>
          <p:nvPr/>
        </p:nvSpPr>
        <p:spPr>
          <a:xfrm>
            <a:off x="4144320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1519E1-A0B9-456A-A4A1-DC434DAE72C3}"/>
              </a:ext>
            </a:extLst>
          </p:cNvPr>
          <p:cNvSpPr/>
          <p:nvPr/>
        </p:nvSpPr>
        <p:spPr>
          <a:xfrm>
            <a:off x="5005848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FEA013-B52A-457E-A894-785DA885E1AB}"/>
              </a:ext>
            </a:extLst>
          </p:cNvPr>
          <p:cNvSpPr/>
          <p:nvPr/>
        </p:nvSpPr>
        <p:spPr>
          <a:xfrm>
            <a:off x="5867376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0D9CA2-9600-4E7E-82FE-5250D5DA5565}"/>
              </a:ext>
            </a:extLst>
          </p:cNvPr>
          <p:cNvSpPr/>
          <p:nvPr/>
        </p:nvSpPr>
        <p:spPr>
          <a:xfrm>
            <a:off x="6728904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07F82B-DAD7-4C4A-98AE-9B76E6FECC2A}"/>
              </a:ext>
            </a:extLst>
          </p:cNvPr>
          <p:cNvSpPr/>
          <p:nvPr/>
        </p:nvSpPr>
        <p:spPr>
          <a:xfrm>
            <a:off x="7590432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CFA462-BC77-4C9A-8C1F-F1B5B3A0DD0C}"/>
              </a:ext>
            </a:extLst>
          </p:cNvPr>
          <p:cNvSpPr/>
          <p:nvPr/>
        </p:nvSpPr>
        <p:spPr>
          <a:xfrm>
            <a:off x="8451960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3AA26A-61F6-4C84-B1F4-3DFEDC656A8D}"/>
              </a:ext>
            </a:extLst>
          </p:cNvPr>
          <p:cNvSpPr/>
          <p:nvPr/>
        </p:nvSpPr>
        <p:spPr>
          <a:xfrm>
            <a:off x="9313488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42F53B-BA3E-4AAE-8B20-58C0C8858778}"/>
              </a:ext>
            </a:extLst>
          </p:cNvPr>
          <p:cNvSpPr/>
          <p:nvPr/>
        </p:nvSpPr>
        <p:spPr>
          <a:xfrm>
            <a:off x="3282792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10EDEE-AED8-4ACF-A361-1DAA857B2B2D}"/>
              </a:ext>
            </a:extLst>
          </p:cNvPr>
          <p:cNvSpPr/>
          <p:nvPr/>
        </p:nvSpPr>
        <p:spPr>
          <a:xfrm>
            <a:off x="4144320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762C3F-9A39-4433-84EC-A9AFECB19379}"/>
              </a:ext>
            </a:extLst>
          </p:cNvPr>
          <p:cNvSpPr/>
          <p:nvPr/>
        </p:nvSpPr>
        <p:spPr>
          <a:xfrm>
            <a:off x="5005848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C4A392-7C88-45CC-AC3E-F58C39C37C1A}"/>
              </a:ext>
            </a:extLst>
          </p:cNvPr>
          <p:cNvSpPr/>
          <p:nvPr/>
        </p:nvSpPr>
        <p:spPr>
          <a:xfrm>
            <a:off x="5867376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F3008E9-F7EC-4768-A1F0-DE022383FA10}"/>
              </a:ext>
            </a:extLst>
          </p:cNvPr>
          <p:cNvSpPr/>
          <p:nvPr/>
        </p:nvSpPr>
        <p:spPr>
          <a:xfrm>
            <a:off x="6728904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DE30A7-AB27-4C19-9C56-D64D99720915}"/>
              </a:ext>
            </a:extLst>
          </p:cNvPr>
          <p:cNvSpPr/>
          <p:nvPr/>
        </p:nvSpPr>
        <p:spPr>
          <a:xfrm>
            <a:off x="7590432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D5011B-7FF7-4633-95EA-F9B07B436627}"/>
              </a:ext>
            </a:extLst>
          </p:cNvPr>
          <p:cNvSpPr/>
          <p:nvPr/>
        </p:nvSpPr>
        <p:spPr>
          <a:xfrm>
            <a:off x="8451960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EA2662-2300-42A2-96A7-8181F5623442}"/>
              </a:ext>
            </a:extLst>
          </p:cNvPr>
          <p:cNvSpPr/>
          <p:nvPr/>
        </p:nvSpPr>
        <p:spPr>
          <a:xfrm>
            <a:off x="9313488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B7AD257C-FAB4-4F41-8A17-C0479F97CA58}"/>
              </a:ext>
            </a:extLst>
          </p:cNvPr>
          <p:cNvSpPr/>
          <p:nvPr/>
        </p:nvSpPr>
        <p:spPr>
          <a:xfrm rot="16200000" flipH="1">
            <a:off x="7590432" y="1384254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7FECB7-1902-4BCE-B4DA-B93FAD98B131}"/>
              </a:ext>
            </a:extLst>
          </p:cNvPr>
          <p:cNvSpPr/>
          <p:nvPr/>
        </p:nvSpPr>
        <p:spPr>
          <a:xfrm>
            <a:off x="3282792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008B49-13E9-405C-8C81-8771BE1A873D}"/>
              </a:ext>
            </a:extLst>
          </p:cNvPr>
          <p:cNvSpPr/>
          <p:nvPr/>
        </p:nvSpPr>
        <p:spPr>
          <a:xfrm>
            <a:off x="4144320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32CA4B-C488-4D11-8C87-2EE0AAD9F9DC}"/>
              </a:ext>
            </a:extLst>
          </p:cNvPr>
          <p:cNvSpPr/>
          <p:nvPr/>
        </p:nvSpPr>
        <p:spPr>
          <a:xfrm>
            <a:off x="5005848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632463-E00D-4384-BB58-4F362C9E3880}"/>
              </a:ext>
            </a:extLst>
          </p:cNvPr>
          <p:cNvSpPr/>
          <p:nvPr/>
        </p:nvSpPr>
        <p:spPr>
          <a:xfrm>
            <a:off x="5867376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EF5D4B-E15C-4186-BFF0-44F8B772B8B2}"/>
              </a:ext>
            </a:extLst>
          </p:cNvPr>
          <p:cNvSpPr/>
          <p:nvPr/>
        </p:nvSpPr>
        <p:spPr>
          <a:xfrm>
            <a:off x="6728904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4698FB-DDC4-49BE-8A39-406B732077E1}"/>
              </a:ext>
            </a:extLst>
          </p:cNvPr>
          <p:cNvSpPr/>
          <p:nvPr/>
        </p:nvSpPr>
        <p:spPr>
          <a:xfrm>
            <a:off x="7590432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8FF36F3-D96A-4B23-B844-3B8C744B6858}"/>
              </a:ext>
            </a:extLst>
          </p:cNvPr>
          <p:cNvSpPr/>
          <p:nvPr/>
        </p:nvSpPr>
        <p:spPr>
          <a:xfrm>
            <a:off x="8451960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57C247-EB63-4432-ADC4-03E5D17D364C}"/>
              </a:ext>
            </a:extLst>
          </p:cNvPr>
          <p:cNvSpPr/>
          <p:nvPr/>
        </p:nvSpPr>
        <p:spPr>
          <a:xfrm>
            <a:off x="9313488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77223E-BF23-4DA5-9316-BB612DA4E338}"/>
              </a:ext>
            </a:extLst>
          </p:cNvPr>
          <p:cNvSpPr/>
          <p:nvPr/>
        </p:nvSpPr>
        <p:spPr>
          <a:xfrm>
            <a:off x="1379680" y="560821"/>
            <a:ext cx="1761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입력 </a:t>
            </a:r>
          </a:p>
        </p:txBody>
      </p:sp>
      <p:sp>
        <p:nvSpPr>
          <p:cNvPr id="82" name="화살표: 왼쪽/오른쪽 81">
            <a:extLst>
              <a:ext uri="{FF2B5EF4-FFF2-40B4-BE49-F238E27FC236}">
                <a16:creationId xmlns:a16="http://schemas.microsoft.com/office/drawing/2014/main" id="{28870B2F-74E7-4300-AB8D-BE608E59AB01}"/>
              </a:ext>
            </a:extLst>
          </p:cNvPr>
          <p:cNvSpPr/>
          <p:nvPr/>
        </p:nvSpPr>
        <p:spPr>
          <a:xfrm>
            <a:off x="4382563" y="2211484"/>
            <a:ext cx="2823579" cy="3693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왼쪽/오른쪽 82">
            <a:extLst>
              <a:ext uri="{FF2B5EF4-FFF2-40B4-BE49-F238E27FC236}">
                <a16:creationId xmlns:a16="http://schemas.microsoft.com/office/drawing/2014/main" id="{9035E35B-52BF-4408-8CF4-45BF530F91BF}"/>
              </a:ext>
            </a:extLst>
          </p:cNvPr>
          <p:cNvSpPr/>
          <p:nvPr/>
        </p:nvSpPr>
        <p:spPr>
          <a:xfrm>
            <a:off x="6085862" y="3927095"/>
            <a:ext cx="2722578" cy="3693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597C37-0DAB-4378-8ADF-62B9C0EB9E2D}"/>
              </a:ext>
            </a:extLst>
          </p:cNvPr>
          <p:cNvSpPr/>
          <p:nvPr/>
        </p:nvSpPr>
        <p:spPr>
          <a:xfrm>
            <a:off x="10175016" y="38548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AC6DB1-A345-45F1-8403-EBECEF12545B}"/>
              </a:ext>
            </a:extLst>
          </p:cNvPr>
          <p:cNvSpPr/>
          <p:nvPr/>
        </p:nvSpPr>
        <p:spPr>
          <a:xfrm>
            <a:off x="10175016" y="2036150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7C52C6E-6C41-41EF-ACC2-1CD5F19093B2}"/>
              </a:ext>
            </a:extLst>
          </p:cNvPr>
          <p:cNvSpPr/>
          <p:nvPr/>
        </p:nvSpPr>
        <p:spPr>
          <a:xfrm>
            <a:off x="10175016" y="29276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AFBB71-155C-4965-9E89-6BA106FB30D6}"/>
              </a:ext>
            </a:extLst>
          </p:cNvPr>
          <p:cNvSpPr/>
          <p:nvPr/>
        </p:nvSpPr>
        <p:spPr>
          <a:xfrm>
            <a:off x="10175016" y="37658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D18F904-B4AC-459E-9F59-33D53FA0AADC}"/>
              </a:ext>
            </a:extLst>
          </p:cNvPr>
          <p:cNvSpPr/>
          <p:nvPr/>
        </p:nvSpPr>
        <p:spPr>
          <a:xfrm>
            <a:off x="10175016" y="4604057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1640C2-D91B-497C-BA45-F0FDCEA25B2E}"/>
              </a:ext>
            </a:extLst>
          </p:cNvPr>
          <p:cNvSpPr/>
          <p:nvPr/>
        </p:nvSpPr>
        <p:spPr>
          <a:xfrm>
            <a:off x="3282792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BAB6F2D-6C92-4A86-8662-B4A56B7DCD2E}"/>
              </a:ext>
            </a:extLst>
          </p:cNvPr>
          <p:cNvSpPr/>
          <p:nvPr/>
        </p:nvSpPr>
        <p:spPr>
          <a:xfrm>
            <a:off x="4144320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05EC66-967F-4F27-81D7-E09983CD21A7}"/>
              </a:ext>
            </a:extLst>
          </p:cNvPr>
          <p:cNvSpPr/>
          <p:nvPr/>
        </p:nvSpPr>
        <p:spPr>
          <a:xfrm>
            <a:off x="5005848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D9358C-927A-4E12-A276-77429AF9D718}"/>
              </a:ext>
            </a:extLst>
          </p:cNvPr>
          <p:cNvSpPr/>
          <p:nvPr/>
        </p:nvSpPr>
        <p:spPr>
          <a:xfrm>
            <a:off x="5867376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648BF-2130-44A7-8ED8-DB162BCA1ABA}"/>
              </a:ext>
            </a:extLst>
          </p:cNvPr>
          <p:cNvSpPr/>
          <p:nvPr/>
        </p:nvSpPr>
        <p:spPr>
          <a:xfrm>
            <a:off x="6728904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9D73A1-0A21-43C3-8A55-DF9E9CB955EB}"/>
              </a:ext>
            </a:extLst>
          </p:cNvPr>
          <p:cNvSpPr/>
          <p:nvPr/>
        </p:nvSpPr>
        <p:spPr>
          <a:xfrm>
            <a:off x="7590432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6178B6-DA24-433A-9F25-E671E83CA49A}"/>
              </a:ext>
            </a:extLst>
          </p:cNvPr>
          <p:cNvSpPr/>
          <p:nvPr/>
        </p:nvSpPr>
        <p:spPr>
          <a:xfrm>
            <a:off x="8451960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6A5CBB-C2CD-4BEA-BCAC-35067090F275}"/>
              </a:ext>
            </a:extLst>
          </p:cNvPr>
          <p:cNvSpPr/>
          <p:nvPr/>
        </p:nvSpPr>
        <p:spPr>
          <a:xfrm>
            <a:off x="9313488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9894E0-367A-471C-8278-448604702B68}"/>
              </a:ext>
            </a:extLst>
          </p:cNvPr>
          <p:cNvSpPr/>
          <p:nvPr/>
        </p:nvSpPr>
        <p:spPr>
          <a:xfrm>
            <a:off x="10175016" y="548124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2" name="화살표: 왼쪽/오른쪽 61">
            <a:extLst>
              <a:ext uri="{FF2B5EF4-FFF2-40B4-BE49-F238E27FC236}">
                <a16:creationId xmlns:a16="http://schemas.microsoft.com/office/drawing/2014/main" id="{1F52C0FD-8738-4098-86FB-56B2BCC518F9}"/>
              </a:ext>
            </a:extLst>
          </p:cNvPr>
          <p:cNvSpPr/>
          <p:nvPr/>
        </p:nvSpPr>
        <p:spPr>
          <a:xfrm>
            <a:off x="5296851" y="3102991"/>
            <a:ext cx="2722578" cy="36933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2E48FB7-567F-4326-AD67-A031526D115D}"/>
              </a:ext>
            </a:extLst>
          </p:cNvPr>
          <p:cNvSpPr/>
          <p:nvPr/>
        </p:nvSpPr>
        <p:spPr>
          <a:xfrm rot="16200000" flipH="1">
            <a:off x="3214864" y="1211033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CD66C-4BE7-42D2-A6FB-FAA04192A75F}"/>
              </a:ext>
            </a:extLst>
          </p:cNvPr>
          <p:cNvSpPr/>
          <p:nvPr/>
        </p:nvSpPr>
        <p:spPr>
          <a:xfrm>
            <a:off x="1244863" y="2088472"/>
            <a:ext cx="19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Gap = 3 (Gap/2)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B7AD257C-FAB4-4F41-8A17-C0479F97CA58}"/>
              </a:ext>
            </a:extLst>
          </p:cNvPr>
          <p:cNvSpPr/>
          <p:nvPr/>
        </p:nvSpPr>
        <p:spPr>
          <a:xfrm rot="16200000" flipH="1">
            <a:off x="5825431" y="1202471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17FECB7-1902-4BCE-B4DA-B93FAD98B131}"/>
              </a:ext>
            </a:extLst>
          </p:cNvPr>
          <p:cNvSpPr/>
          <p:nvPr/>
        </p:nvSpPr>
        <p:spPr>
          <a:xfrm>
            <a:off x="3240847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008B49-13E9-405C-8C81-8771BE1A873D}"/>
              </a:ext>
            </a:extLst>
          </p:cNvPr>
          <p:cNvSpPr/>
          <p:nvPr/>
        </p:nvSpPr>
        <p:spPr>
          <a:xfrm>
            <a:off x="4102375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32CA4B-C488-4D11-8C87-2EE0AAD9F9DC}"/>
              </a:ext>
            </a:extLst>
          </p:cNvPr>
          <p:cNvSpPr/>
          <p:nvPr/>
        </p:nvSpPr>
        <p:spPr>
          <a:xfrm>
            <a:off x="4963903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632463-E00D-4384-BB58-4F362C9E3880}"/>
              </a:ext>
            </a:extLst>
          </p:cNvPr>
          <p:cNvSpPr/>
          <p:nvPr/>
        </p:nvSpPr>
        <p:spPr>
          <a:xfrm>
            <a:off x="5825431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EF5D4B-E15C-4186-BFF0-44F8B772B8B2}"/>
              </a:ext>
            </a:extLst>
          </p:cNvPr>
          <p:cNvSpPr/>
          <p:nvPr/>
        </p:nvSpPr>
        <p:spPr>
          <a:xfrm>
            <a:off x="6686959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34698FB-DDC4-49BE-8A39-406B732077E1}"/>
              </a:ext>
            </a:extLst>
          </p:cNvPr>
          <p:cNvSpPr/>
          <p:nvPr/>
        </p:nvSpPr>
        <p:spPr>
          <a:xfrm>
            <a:off x="7548487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8FF36F3-D96A-4B23-B844-3B8C744B6858}"/>
              </a:ext>
            </a:extLst>
          </p:cNvPr>
          <p:cNvSpPr/>
          <p:nvPr/>
        </p:nvSpPr>
        <p:spPr>
          <a:xfrm>
            <a:off x="8410015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57C247-EB63-4432-ADC4-03E5D17D364C}"/>
              </a:ext>
            </a:extLst>
          </p:cNvPr>
          <p:cNvSpPr/>
          <p:nvPr/>
        </p:nvSpPr>
        <p:spPr>
          <a:xfrm>
            <a:off x="9271543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77223E-BF23-4DA5-9316-BB612DA4E338}"/>
              </a:ext>
            </a:extLst>
          </p:cNvPr>
          <p:cNvSpPr/>
          <p:nvPr/>
        </p:nvSpPr>
        <p:spPr>
          <a:xfrm>
            <a:off x="1337735" y="440122"/>
            <a:ext cx="1761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부분 정렬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3FCCA71-1F1B-4665-80D5-38CDCE894EA1}"/>
              </a:ext>
            </a:extLst>
          </p:cNvPr>
          <p:cNvSpPr/>
          <p:nvPr/>
        </p:nvSpPr>
        <p:spPr>
          <a:xfrm>
            <a:off x="1311751" y="4758201"/>
            <a:ext cx="1761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부분 정렬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7AFCED-1775-42AC-B624-962FAD7F2DAB}"/>
              </a:ext>
            </a:extLst>
          </p:cNvPr>
          <p:cNvSpPr/>
          <p:nvPr/>
        </p:nvSpPr>
        <p:spPr>
          <a:xfrm>
            <a:off x="3240847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D080A5-B0C0-4140-9A9C-F594F103A913}"/>
              </a:ext>
            </a:extLst>
          </p:cNvPr>
          <p:cNvSpPr/>
          <p:nvPr/>
        </p:nvSpPr>
        <p:spPr>
          <a:xfrm>
            <a:off x="4102375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2B66B8-62F3-4DA6-A37C-5BDB35D37EE6}"/>
              </a:ext>
            </a:extLst>
          </p:cNvPr>
          <p:cNvSpPr/>
          <p:nvPr/>
        </p:nvSpPr>
        <p:spPr>
          <a:xfrm>
            <a:off x="4963903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43AC02-627F-47AD-85CB-314F3ADEBE6C}"/>
              </a:ext>
            </a:extLst>
          </p:cNvPr>
          <p:cNvSpPr/>
          <p:nvPr/>
        </p:nvSpPr>
        <p:spPr>
          <a:xfrm>
            <a:off x="5825431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2B03C0-8259-4CE2-9532-DECB5DEBE2A9}"/>
              </a:ext>
            </a:extLst>
          </p:cNvPr>
          <p:cNvSpPr/>
          <p:nvPr/>
        </p:nvSpPr>
        <p:spPr>
          <a:xfrm>
            <a:off x="6686959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8F88F67-D4EB-4F8A-B60B-13CAAEA470B4}"/>
              </a:ext>
            </a:extLst>
          </p:cNvPr>
          <p:cNvSpPr/>
          <p:nvPr/>
        </p:nvSpPr>
        <p:spPr>
          <a:xfrm>
            <a:off x="7548487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52A7D0-D8D3-4F79-A259-204DDE0668A8}"/>
              </a:ext>
            </a:extLst>
          </p:cNvPr>
          <p:cNvSpPr/>
          <p:nvPr/>
        </p:nvSpPr>
        <p:spPr>
          <a:xfrm>
            <a:off x="8410015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26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7ED4F5-9D74-4DFE-9977-9E8B1C29530D}"/>
              </a:ext>
            </a:extLst>
          </p:cNvPr>
          <p:cNvSpPr/>
          <p:nvPr/>
        </p:nvSpPr>
        <p:spPr>
          <a:xfrm>
            <a:off x="9271543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951DD5-A28D-4261-97C1-FEE57D05AEAD}"/>
              </a:ext>
            </a:extLst>
          </p:cNvPr>
          <p:cNvSpPr/>
          <p:nvPr/>
        </p:nvSpPr>
        <p:spPr>
          <a:xfrm>
            <a:off x="1337735" y="5930453"/>
            <a:ext cx="1761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최종 정렬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(Gap = 1)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DC0B22ED-1FE6-42DE-A821-83FD933E43D6}"/>
              </a:ext>
            </a:extLst>
          </p:cNvPr>
          <p:cNvSpPr/>
          <p:nvPr/>
        </p:nvSpPr>
        <p:spPr>
          <a:xfrm rot="16200000" flipH="1">
            <a:off x="6686959" y="5157189"/>
            <a:ext cx="719999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B929D-04DC-4472-BB0B-F14B9C2D625D}"/>
              </a:ext>
            </a:extLst>
          </p:cNvPr>
          <p:cNvSpPr/>
          <p:nvPr/>
        </p:nvSpPr>
        <p:spPr>
          <a:xfrm>
            <a:off x="10133071" y="264788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63492D-C29E-40D4-A67C-BCFCD52AFAF2}"/>
              </a:ext>
            </a:extLst>
          </p:cNvPr>
          <p:cNvGrpSpPr/>
          <p:nvPr/>
        </p:nvGrpSpPr>
        <p:grpSpPr>
          <a:xfrm>
            <a:off x="3214864" y="4579262"/>
            <a:ext cx="7612224" cy="720000"/>
            <a:chOff x="3231642" y="4738653"/>
            <a:chExt cx="7612224" cy="72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42F53B-BA3E-4AAE-8B20-58C0C8858778}"/>
                </a:ext>
              </a:extLst>
            </p:cNvPr>
            <p:cNvSpPr/>
            <p:nvPr/>
          </p:nvSpPr>
          <p:spPr>
            <a:xfrm>
              <a:off x="3231642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10EDEE-AED8-4ACF-A361-1DAA857B2B2D}"/>
                </a:ext>
              </a:extLst>
            </p:cNvPr>
            <p:cNvSpPr/>
            <p:nvPr/>
          </p:nvSpPr>
          <p:spPr>
            <a:xfrm>
              <a:off x="4093170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4762C3F-9A39-4433-84EC-A9AFECB19379}"/>
                </a:ext>
              </a:extLst>
            </p:cNvPr>
            <p:cNvSpPr/>
            <p:nvPr/>
          </p:nvSpPr>
          <p:spPr>
            <a:xfrm>
              <a:off x="4954698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3C4A392-7C88-45CC-AC3E-F58C39C37C1A}"/>
                </a:ext>
              </a:extLst>
            </p:cNvPr>
            <p:cNvSpPr/>
            <p:nvPr/>
          </p:nvSpPr>
          <p:spPr>
            <a:xfrm>
              <a:off x="5816226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F3008E9-F7EC-4768-A1F0-DE022383FA10}"/>
                </a:ext>
              </a:extLst>
            </p:cNvPr>
            <p:cNvSpPr/>
            <p:nvPr/>
          </p:nvSpPr>
          <p:spPr>
            <a:xfrm>
              <a:off x="6677754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DE30A7-AB27-4C19-9C56-D64D99720915}"/>
                </a:ext>
              </a:extLst>
            </p:cNvPr>
            <p:cNvSpPr/>
            <p:nvPr/>
          </p:nvSpPr>
          <p:spPr>
            <a:xfrm>
              <a:off x="7539282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8D5011B-7FF7-4633-95EA-F9B07B436627}"/>
                </a:ext>
              </a:extLst>
            </p:cNvPr>
            <p:cNvSpPr/>
            <p:nvPr/>
          </p:nvSpPr>
          <p:spPr>
            <a:xfrm>
              <a:off x="8400810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EA2662-2300-42A2-96A7-8181F5623442}"/>
                </a:ext>
              </a:extLst>
            </p:cNvPr>
            <p:cNvSpPr/>
            <p:nvPr/>
          </p:nvSpPr>
          <p:spPr>
            <a:xfrm>
              <a:off x="9262338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37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0F47D19-48D7-4B42-A139-AD112355F31D}"/>
                </a:ext>
              </a:extLst>
            </p:cNvPr>
            <p:cNvSpPr/>
            <p:nvPr/>
          </p:nvSpPr>
          <p:spPr>
            <a:xfrm>
              <a:off x="10123866" y="4738653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2B437092-9E65-4516-9A7E-E45ECE736582}"/>
              </a:ext>
            </a:extLst>
          </p:cNvPr>
          <p:cNvSpPr/>
          <p:nvPr/>
        </p:nvSpPr>
        <p:spPr>
          <a:xfrm rot="16200000" flipH="1">
            <a:off x="8384032" y="1240372"/>
            <a:ext cx="720000" cy="4758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D7D7D7-B581-46E7-8D84-D2BC9D648023}"/>
              </a:ext>
            </a:extLst>
          </p:cNvPr>
          <p:cNvGrpSpPr/>
          <p:nvPr/>
        </p:nvGrpSpPr>
        <p:grpSpPr>
          <a:xfrm>
            <a:off x="3214864" y="1913138"/>
            <a:ext cx="7612224" cy="2518530"/>
            <a:chOff x="3231642" y="2072529"/>
            <a:chExt cx="7612224" cy="25185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6DC690-2B1C-4C77-9D15-1C6D0B74FBC5}"/>
                </a:ext>
              </a:extLst>
            </p:cNvPr>
            <p:cNvSpPr/>
            <p:nvPr/>
          </p:nvSpPr>
          <p:spPr>
            <a:xfrm>
              <a:off x="3231642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DDB6EE-34DF-4656-8915-5A0D1B9581FE}"/>
                </a:ext>
              </a:extLst>
            </p:cNvPr>
            <p:cNvSpPr/>
            <p:nvPr/>
          </p:nvSpPr>
          <p:spPr>
            <a:xfrm>
              <a:off x="4093170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5EF52B2-A505-44C6-8745-F5A3C1E94A26}"/>
                </a:ext>
              </a:extLst>
            </p:cNvPr>
            <p:cNvSpPr/>
            <p:nvPr/>
          </p:nvSpPr>
          <p:spPr>
            <a:xfrm>
              <a:off x="4954698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4C2B21-2413-4463-BF6E-DC0D392895B3}"/>
                </a:ext>
              </a:extLst>
            </p:cNvPr>
            <p:cNvSpPr/>
            <p:nvPr/>
          </p:nvSpPr>
          <p:spPr>
            <a:xfrm>
              <a:off x="5816226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A13D72-B71C-4B7A-9D7C-064C40546324}"/>
                </a:ext>
              </a:extLst>
            </p:cNvPr>
            <p:cNvSpPr/>
            <p:nvPr/>
          </p:nvSpPr>
          <p:spPr>
            <a:xfrm>
              <a:off x="6677754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D68354-6AA6-4B7F-9230-23A7F12B21A6}"/>
                </a:ext>
              </a:extLst>
            </p:cNvPr>
            <p:cNvSpPr/>
            <p:nvPr/>
          </p:nvSpPr>
          <p:spPr>
            <a:xfrm>
              <a:off x="7539282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983BD8-C8AA-4621-AE03-608A1ABBC1CD}"/>
                </a:ext>
              </a:extLst>
            </p:cNvPr>
            <p:cNvSpPr/>
            <p:nvPr/>
          </p:nvSpPr>
          <p:spPr>
            <a:xfrm>
              <a:off x="8400810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14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A2C511-EA6D-4B4F-BD5F-2FEA79F8DE9F}"/>
                </a:ext>
              </a:extLst>
            </p:cNvPr>
            <p:cNvSpPr/>
            <p:nvPr/>
          </p:nvSpPr>
          <p:spPr>
            <a:xfrm>
              <a:off x="9262338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AE539D-8272-4C3A-9E4A-34555912C7A8}"/>
                </a:ext>
              </a:extLst>
            </p:cNvPr>
            <p:cNvSpPr/>
            <p:nvPr/>
          </p:nvSpPr>
          <p:spPr>
            <a:xfrm>
              <a:off x="3231642" y="298195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B29EF8-5789-4EE6-8604-6EB7C9C08F78}"/>
                </a:ext>
              </a:extLst>
            </p:cNvPr>
            <p:cNvSpPr/>
            <p:nvPr/>
          </p:nvSpPr>
          <p:spPr>
            <a:xfrm>
              <a:off x="4093170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9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3DB613F-FBD3-4CF8-A792-D54D023D2D90}"/>
                </a:ext>
              </a:extLst>
            </p:cNvPr>
            <p:cNvSpPr/>
            <p:nvPr/>
          </p:nvSpPr>
          <p:spPr>
            <a:xfrm>
              <a:off x="4954698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0CC3E2-1A0E-4808-9E1C-96AEA9387309}"/>
                </a:ext>
              </a:extLst>
            </p:cNvPr>
            <p:cNvSpPr/>
            <p:nvPr/>
          </p:nvSpPr>
          <p:spPr>
            <a:xfrm>
              <a:off x="5816226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26F3DA-29C5-4F9B-B3B4-CB8C760656C5}"/>
                </a:ext>
              </a:extLst>
            </p:cNvPr>
            <p:cNvSpPr/>
            <p:nvPr/>
          </p:nvSpPr>
          <p:spPr>
            <a:xfrm>
              <a:off x="6677754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4200B1-C4FB-4EEB-87B2-16B087AF9142}"/>
                </a:ext>
              </a:extLst>
            </p:cNvPr>
            <p:cNvSpPr/>
            <p:nvPr/>
          </p:nvSpPr>
          <p:spPr>
            <a:xfrm>
              <a:off x="7539282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7932DF6-AF64-41EE-88B4-72C09B7ACB66}"/>
                </a:ext>
              </a:extLst>
            </p:cNvPr>
            <p:cNvSpPr/>
            <p:nvPr/>
          </p:nvSpPr>
          <p:spPr>
            <a:xfrm>
              <a:off x="8400810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7070AA-DC4D-4FCD-94BE-8F0DE4F4AD7F}"/>
                </a:ext>
              </a:extLst>
            </p:cNvPr>
            <p:cNvSpPr/>
            <p:nvPr/>
          </p:nvSpPr>
          <p:spPr>
            <a:xfrm>
              <a:off x="9262338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37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7" name="화살표: 왼쪽/오른쪽 46">
              <a:extLst>
                <a:ext uri="{FF2B5EF4-FFF2-40B4-BE49-F238E27FC236}">
                  <a16:creationId xmlns:a16="http://schemas.microsoft.com/office/drawing/2014/main" id="{73778DAC-5503-4E38-B158-2E4EF0596528}"/>
                </a:ext>
              </a:extLst>
            </p:cNvPr>
            <p:cNvSpPr/>
            <p:nvPr/>
          </p:nvSpPr>
          <p:spPr>
            <a:xfrm>
              <a:off x="4547583" y="2247863"/>
              <a:ext cx="720000" cy="369332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왼쪽/오른쪽 48">
              <a:extLst>
                <a:ext uri="{FF2B5EF4-FFF2-40B4-BE49-F238E27FC236}">
                  <a16:creationId xmlns:a16="http://schemas.microsoft.com/office/drawing/2014/main" id="{8DC92C70-76E5-42D3-A1BE-B7CE9FCA1B0B}"/>
                </a:ext>
              </a:extLst>
            </p:cNvPr>
            <p:cNvSpPr/>
            <p:nvPr/>
          </p:nvSpPr>
          <p:spPr>
            <a:xfrm>
              <a:off x="7102401" y="2247863"/>
              <a:ext cx="720000" cy="369332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995E0EF-CF94-470C-8410-BF5363BF35F6}"/>
                </a:ext>
              </a:extLst>
            </p:cNvPr>
            <p:cNvSpPr/>
            <p:nvPr/>
          </p:nvSpPr>
          <p:spPr>
            <a:xfrm>
              <a:off x="10123866" y="207252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0B31FA3-B17A-45FD-8D58-7A27C8EDC680}"/>
                </a:ext>
              </a:extLst>
            </p:cNvPr>
            <p:cNvSpPr/>
            <p:nvPr/>
          </p:nvSpPr>
          <p:spPr>
            <a:xfrm>
              <a:off x="10123866" y="29640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13B2DF4-7F83-4C5C-80FA-173A84DBF3CD}"/>
                </a:ext>
              </a:extLst>
            </p:cNvPr>
            <p:cNvSpPr/>
            <p:nvPr/>
          </p:nvSpPr>
          <p:spPr>
            <a:xfrm>
              <a:off x="3231642" y="3871059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4019175-F695-405B-910C-4E111B9B9E6D}"/>
                </a:ext>
              </a:extLst>
            </p:cNvPr>
            <p:cNvSpPr/>
            <p:nvPr/>
          </p:nvSpPr>
          <p:spPr>
            <a:xfrm>
              <a:off x="4093170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C1B8B22-B40F-4F13-B034-4571ECB9E993}"/>
                </a:ext>
              </a:extLst>
            </p:cNvPr>
            <p:cNvSpPr/>
            <p:nvPr/>
          </p:nvSpPr>
          <p:spPr>
            <a:xfrm>
              <a:off x="4954698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58E6E11-F27A-4462-B186-E41BD6E0492E}"/>
                </a:ext>
              </a:extLst>
            </p:cNvPr>
            <p:cNvSpPr/>
            <p:nvPr/>
          </p:nvSpPr>
          <p:spPr>
            <a:xfrm>
              <a:off x="5816226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396BF-9441-4209-9411-74A674D3A68D}"/>
                </a:ext>
              </a:extLst>
            </p:cNvPr>
            <p:cNvSpPr/>
            <p:nvPr/>
          </p:nvSpPr>
          <p:spPr>
            <a:xfrm>
              <a:off x="6677754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32EFD60-13F2-4A91-8AFB-6D608F86D2BD}"/>
                </a:ext>
              </a:extLst>
            </p:cNvPr>
            <p:cNvSpPr/>
            <p:nvPr/>
          </p:nvSpPr>
          <p:spPr>
            <a:xfrm>
              <a:off x="7539282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26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63A819A-D695-45A7-BC33-E7BA3E020D20}"/>
                </a:ext>
              </a:extLst>
            </p:cNvPr>
            <p:cNvSpPr/>
            <p:nvPr/>
          </p:nvSpPr>
          <p:spPr>
            <a:xfrm>
              <a:off x="8400810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139EDAC-99DC-4954-B3D6-540A017B9B9A}"/>
                </a:ext>
              </a:extLst>
            </p:cNvPr>
            <p:cNvSpPr/>
            <p:nvPr/>
          </p:nvSpPr>
          <p:spPr>
            <a:xfrm>
              <a:off x="9262338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220A6B4-5D26-4510-B542-3A08C50E0688}"/>
                </a:ext>
              </a:extLst>
            </p:cNvPr>
            <p:cNvSpPr/>
            <p:nvPr/>
          </p:nvSpPr>
          <p:spPr>
            <a:xfrm>
              <a:off x="10123866" y="3853136"/>
              <a:ext cx="720000" cy="720000"/>
            </a:xfrm>
            <a:prstGeom prst="rect">
              <a:avLst/>
            </a:prstGeom>
            <a:solidFill>
              <a:srgbClr val="A8D18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48</a:t>
              </a:r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834484F-D4FC-432A-A93B-90AC380AFE81}"/>
              </a:ext>
            </a:extLst>
          </p:cNvPr>
          <p:cNvSpPr/>
          <p:nvPr/>
        </p:nvSpPr>
        <p:spPr>
          <a:xfrm>
            <a:off x="10107088" y="5755119"/>
            <a:ext cx="720000" cy="720000"/>
          </a:xfrm>
          <a:prstGeom prst="rect">
            <a:avLst/>
          </a:prstGeom>
          <a:solidFill>
            <a:srgbClr val="A8D18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48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127</Words>
  <Application>Microsoft Office PowerPoint</Application>
  <PresentationFormat>와이드스크린</PresentationFormat>
  <Paragraphs>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엄현식</cp:lastModifiedBy>
  <cp:revision>7</cp:revision>
  <dcterms:created xsi:type="dcterms:W3CDTF">2020-08-17T15:08:14Z</dcterms:created>
  <dcterms:modified xsi:type="dcterms:W3CDTF">2020-08-17T16:19:25Z</dcterms:modified>
</cp:coreProperties>
</file>