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3210" y="9507906"/>
            <a:ext cx="6822317" cy="4058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0592" y="6697611"/>
            <a:ext cx="5822318" cy="9107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1462" y="1395719"/>
            <a:ext cx="9269308" cy="35859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5242" y="6719336"/>
            <a:ext cx="2701891" cy="19833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41052"/>
            <a:ext cx="5921630" cy="4062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27754" y="1911201"/>
            <a:ext cx="12271119" cy="657069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3753" y="660697"/>
            <a:ext cx="3779542" cy="15254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38236" y="1985773"/>
            <a:ext cx="3857134" cy="3857134"/>
            <a:chOff x="1238236" y="1985773"/>
            <a:chExt cx="3857134" cy="38571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236" y="1985773"/>
              <a:ext cx="3857134" cy="38571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57928" y="7919253"/>
            <a:ext cx="1240668" cy="1240668"/>
            <a:chOff x="3957928" y="7919253"/>
            <a:chExt cx="1240668" cy="12406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7928" y="7919253"/>
              <a:ext cx="1240668" cy="12406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10810" y="6404010"/>
            <a:ext cx="1791954" cy="678273"/>
            <a:chOff x="3310810" y="6404010"/>
            <a:chExt cx="1791954" cy="6782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780000">
              <a:off x="3310810" y="6404010"/>
              <a:ext cx="1791954" cy="6782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95728" y="6313674"/>
            <a:ext cx="2297640" cy="9594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5242" y="6719336"/>
            <a:ext cx="2701891" cy="19833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41052"/>
            <a:ext cx="5921630" cy="4062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753" y="660698"/>
            <a:ext cx="3779542" cy="15254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59768" y="3555688"/>
            <a:ext cx="895753" cy="2204930"/>
            <a:chOff x="2159768" y="3555688"/>
            <a:chExt cx="895753" cy="22049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9768" y="3555688"/>
              <a:ext cx="895753" cy="22049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93397" y="6935754"/>
            <a:ext cx="1228494" cy="2081615"/>
            <a:chOff x="1993397" y="6935754"/>
            <a:chExt cx="1228494" cy="208161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3397" y="6935754"/>
              <a:ext cx="1228494" cy="208161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55226" y="4453983"/>
            <a:ext cx="4109043" cy="7973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55226" y="7577164"/>
            <a:ext cx="3927714" cy="7977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20686" y="3767676"/>
            <a:ext cx="1775876" cy="1775876"/>
            <a:chOff x="10020686" y="3767676"/>
            <a:chExt cx="1775876" cy="17758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20686" y="3767676"/>
              <a:ext cx="1775876" cy="177587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29897" y="4276806"/>
            <a:ext cx="2422852" cy="7968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753" y="660698"/>
            <a:ext cx="3742397" cy="15246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41052"/>
            <a:ext cx="5921630" cy="4062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35264" y="1985773"/>
            <a:ext cx="11415187" cy="7976877"/>
            <a:chOff x="3435264" y="1985773"/>
            <a:chExt cx="11415187" cy="797687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5264" y="1985773"/>
              <a:ext cx="11415187" cy="79768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7" cy="71324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3824663"/>
            <a:ext cx="11090484" cy="2698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41052"/>
            <a:ext cx="6424007" cy="4062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753" y="660698"/>
            <a:ext cx="4547776" cy="15246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0849" y="1985773"/>
            <a:ext cx="15987005" cy="7640048"/>
            <a:chOff x="1460849" y="1985773"/>
            <a:chExt cx="15987005" cy="76400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849" y="1985773"/>
              <a:ext cx="15987005" cy="7640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753" y="660698"/>
            <a:ext cx="6084244" cy="15254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41052"/>
            <a:ext cx="6424007" cy="4062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93307" y="931474"/>
            <a:ext cx="11258512" cy="8879136"/>
            <a:chOff x="6793307" y="931474"/>
            <a:chExt cx="11258512" cy="88791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3307" y="931474"/>
              <a:ext cx="11258512" cy="887913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196" y="2369820"/>
            <a:ext cx="5784174" cy="70152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41052"/>
            <a:ext cx="6424007" cy="4062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753" y="660698"/>
            <a:ext cx="5445175" cy="16571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9312" y="2792578"/>
            <a:ext cx="12248507" cy="58041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753" y="660698"/>
            <a:ext cx="5316010" cy="15254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41052"/>
            <a:ext cx="6424007" cy="4062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0385" y="2958046"/>
            <a:ext cx="7533771" cy="5617998"/>
            <a:chOff x="680385" y="2958046"/>
            <a:chExt cx="7533771" cy="56179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385" y="2958046"/>
              <a:ext cx="7533771" cy="561799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57145" y="3894462"/>
            <a:ext cx="6981538" cy="38399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41052"/>
            <a:ext cx="6424007" cy="4062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753" y="660698"/>
            <a:ext cx="6852478" cy="15263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2096" y="2365428"/>
            <a:ext cx="8411520" cy="6673022"/>
            <a:chOff x="392096" y="2365428"/>
            <a:chExt cx="8411520" cy="667302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096" y="2365428"/>
              <a:ext cx="8411520" cy="667302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40413" y="2473449"/>
            <a:ext cx="7858659" cy="6513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41052"/>
            <a:ext cx="6424007" cy="4062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753" y="660698"/>
            <a:ext cx="7154706" cy="16056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0385" y="2772098"/>
            <a:ext cx="8462472" cy="5194544"/>
            <a:chOff x="680385" y="2772098"/>
            <a:chExt cx="8462472" cy="51945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385" y="2772098"/>
              <a:ext cx="8462472" cy="519454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68342" y="2511176"/>
            <a:ext cx="6705355" cy="5337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5765" y="1886800"/>
            <a:ext cx="2553257" cy="25518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6777" y="5322969"/>
            <a:ext cx="2544450" cy="255186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47590" y="3365454"/>
            <a:ext cx="2477302" cy="78820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6777" y="1886800"/>
            <a:ext cx="2332339" cy="25518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02246" y="4241759"/>
            <a:ext cx="4266667" cy="63443"/>
            <a:chOff x="3202246" y="4241759"/>
            <a:chExt cx="4266667" cy="634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3202246" y="4241759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29364" y="7673397"/>
            <a:ext cx="4571207" cy="67971"/>
            <a:chOff x="3229364" y="7673397"/>
            <a:chExt cx="4571207" cy="679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3229364" y="7673397"/>
              <a:ext cx="4571207" cy="679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61708" y="4241756"/>
            <a:ext cx="4266667" cy="63443"/>
            <a:chOff x="10561708" y="4241756"/>
            <a:chExt cx="4266667" cy="634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561708" y="4241756"/>
              <a:ext cx="4266667" cy="634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01045" y="3365451"/>
            <a:ext cx="2271305" cy="79353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74723" y="6801621"/>
            <a:ext cx="3138999" cy="8037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73103" y="5322969"/>
            <a:ext cx="2591422" cy="25518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89054" y="7677925"/>
            <a:ext cx="4266667" cy="63443"/>
            <a:chOff x="10489054" y="7677925"/>
            <a:chExt cx="4266667" cy="634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0489054" y="7677925"/>
              <a:ext cx="4266667" cy="6344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28383" y="6801621"/>
            <a:ext cx="2283305" cy="7908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41052"/>
            <a:ext cx="6424007" cy="4062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753" y="660698"/>
            <a:ext cx="6084244" cy="152633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13299" y="4205577"/>
            <a:ext cx="5815282" cy="24816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5238" y="3076761"/>
            <a:ext cx="8247619" cy="4602541"/>
            <a:chOff x="895238" y="3076761"/>
            <a:chExt cx="8247619" cy="46025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238" y="3076761"/>
              <a:ext cx="8247619" cy="46025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7" cy="71324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3717539"/>
            <a:ext cx="7046338" cy="270020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5938316" cy="413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753" y="660698"/>
            <a:ext cx="4496279" cy="15263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7241" y="2274061"/>
            <a:ext cx="5867422" cy="7383123"/>
            <a:chOff x="1047241" y="2274061"/>
            <a:chExt cx="5867422" cy="738312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241" y="2274061"/>
              <a:ext cx="5867422" cy="738312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33892" y="2833759"/>
            <a:ext cx="5048196" cy="121567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33892" y="5416083"/>
            <a:ext cx="2944834" cy="12156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10340" y="8154826"/>
            <a:ext cx="7002765" cy="11390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5938316" cy="413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753" y="660698"/>
            <a:ext cx="2783371" cy="15246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5458" y="846882"/>
            <a:ext cx="7040542" cy="12507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16913" y="2789226"/>
            <a:ext cx="7316299" cy="6180925"/>
            <a:chOff x="2616913" y="2789226"/>
            <a:chExt cx="7316299" cy="61809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6913" y="2789226"/>
              <a:ext cx="7316299" cy="61809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47499" y="3074173"/>
            <a:ext cx="3902759" cy="10268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98640" y="4263326"/>
            <a:ext cx="4268464" cy="10268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39716" y="5386775"/>
            <a:ext cx="3748477" cy="10274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98640" y="6489473"/>
            <a:ext cx="3748477" cy="102740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98640" y="7674537"/>
            <a:ext cx="3594195" cy="10268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71324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3824663"/>
            <a:ext cx="7046338" cy="26971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5938316" cy="413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943" y="667840"/>
            <a:ext cx="3754170" cy="152380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7103" y="4037845"/>
            <a:ext cx="12322338" cy="37706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5938316" cy="413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5745" y="1884437"/>
            <a:ext cx="15507228" cy="70601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7" cy="71324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3824663"/>
            <a:ext cx="6936586" cy="269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5242" y="6719336"/>
            <a:ext cx="2701891" cy="19833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41052"/>
            <a:ext cx="5921630" cy="4062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753" y="660698"/>
            <a:ext cx="5858839" cy="15263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03378" y="5416853"/>
            <a:ext cx="1597403" cy="1597403"/>
            <a:chOff x="2803378" y="5416853"/>
            <a:chExt cx="1597403" cy="15974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6720000">
              <a:off x="2803378" y="5416853"/>
              <a:ext cx="1597403" cy="1597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41704" y="5835367"/>
            <a:ext cx="1126483" cy="760376"/>
            <a:chOff x="4441704" y="5835367"/>
            <a:chExt cx="1126483" cy="7603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1704" y="5835367"/>
              <a:ext cx="1126483" cy="7603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1792" y="5835367"/>
            <a:ext cx="1126483" cy="760376"/>
            <a:chOff x="1591792" y="5835367"/>
            <a:chExt cx="1126483" cy="7603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91792" y="5835367"/>
              <a:ext cx="1126483" cy="7603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38838" y="7253396"/>
            <a:ext cx="1126483" cy="760376"/>
            <a:chOff x="3038838" y="7253396"/>
            <a:chExt cx="1126483" cy="7603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038838" y="7253396"/>
              <a:ext cx="1126483" cy="7603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38838" y="4427568"/>
            <a:ext cx="1126483" cy="760376"/>
            <a:chOff x="3038838" y="4427568"/>
            <a:chExt cx="1126483" cy="7603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3038838" y="4427568"/>
              <a:ext cx="1126483" cy="7603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64602" y="4746907"/>
            <a:ext cx="2607169" cy="643645"/>
            <a:chOff x="4264602" y="4746907"/>
            <a:chExt cx="2607169" cy="6436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2600000">
              <a:off x="4264602" y="4746907"/>
              <a:ext cx="2607169" cy="6436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90339" y="4019653"/>
            <a:ext cx="1017493" cy="1246756"/>
            <a:chOff x="6590339" y="4019653"/>
            <a:chExt cx="1017493" cy="124675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90339" y="4019653"/>
              <a:ext cx="1017493" cy="124675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21515" y="1810608"/>
            <a:ext cx="9298889" cy="719494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852340" y="7255297"/>
            <a:ext cx="715847" cy="1431694"/>
            <a:chOff x="4852340" y="7255297"/>
            <a:chExt cx="715847" cy="143169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52340" y="7255297"/>
              <a:ext cx="715847" cy="14316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63398" y="7161986"/>
            <a:ext cx="1512243" cy="1512243"/>
            <a:chOff x="5763398" y="7161986"/>
            <a:chExt cx="1512243" cy="15122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3398" y="7161986"/>
              <a:ext cx="1512243" cy="15122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43744" y="6264933"/>
            <a:ext cx="2471664" cy="18143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41052"/>
            <a:ext cx="5921630" cy="4062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753" y="660698"/>
            <a:ext cx="5791302" cy="15263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1175" y="3539638"/>
            <a:ext cx="1597403" cy="1597403"/>
            <a:chOff x="1681175" y="3539638"/>
            <a:chExt cx="1597403" cy="15974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6720000">
              <a:off x="1681175" y="3539638"/>
              <a:ext cx="1597403" cy="1597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97341" y="2335144"/>
            <a:ext cx="1017493" cy="1246756"/>
            <a:chOff x="6197341" y="2335144"/>
            <a:chExt cx="1017493" cy="12467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7341" y="2335144"/>
              <a:ext cx="1017493" cy="12467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4951" y="1892619"/>
            <a:ext cx="182086" cy="2687694"/>
            <a:chOff x="5144951" y="1892619"/>
            <a:chExt cx="182086" cy="26876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420000">
              <a:off x="5144951" y="1892619"/>
              <a:ext cx="182086" cy="26876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12354" y="3777623"/>
            <a:ext cx="1343056" cy="1343056"/>
            <a:chOff x="2912354" y="3777623"/>
            <a:chExt cx="1343056" cy="13430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980000">
              <a:off x="2912354" y="3777623"/>
              <a:ext cx="1343056" cy="134305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94947" y="1299671"/>
            <a:ext cx="2557213" cy="104199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12132" y="2184618"/>
            <a:ext cx="7609458" cy="367857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3426" y="6695859"/>
            <a:ext cx="3660479" cy="3397600"/>
            <a:chOff x="1183426" y="6695859"/>
            <a:chExt cx="3660479" cy="33976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6600000">
              <a:off x="1183426" y="6695859"/>
              <a:ext cx="3660479" cy="3397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94947" y="5681442"/>
            <a:ext cx="2557213" cy="104199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12132" y="6566399"/>
            <a:ext cx="7475632" cy="30647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41052"/>
            <a:ext cx="5921630" cy="4062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753" y="660698"/>
            <a:ext cx="5842799" cy="152633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5681" y="1916077"/>
            <a:ext cx="16021336" cy="8344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39586" y="3067119"/>
            <a:ext cx="4995566" cy="2131245"/>
            <a:chOff x="1939586" y="3067119"/>
            <a:chExt cx="4995566" cy="21312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9586" y="3067119"/>
              <a:ext cx="4995566" cy="21312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9753" y="3464546"/>
            <a:ext cx="3479951" cy="13203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39586" y="5431145"/>
            <a:ext cx="4995566" cy="2131245"/>
            <a:chOff x="1939586" y="5431145"/>
            <a:chExt cx="4995566" cy="21312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9586" y="5431145"/>
              <a:ext cx="4995566" cy="213124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89755" y="5828570"/>
            <a:ext cx="2721876" cy="13104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44837" y="7804405"/>
            <a:ext cx="4995566" cy="2131245"/>
            <a:chOff x="1944837" y="7804405"/>
            <a:chExt cx="4995566" cy="21312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4837" y="7804405"/>
              <a:ext cx="4995566" cy="213124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95003" y="8201836"/>
            <a:ext cx="3134056" cy="132034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66669" y="3502641"/>
            <a:ext cx="5147289" cy="96454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66669" y="5866669"/>
            <a:ext cx="5495724" cy="9122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66669" y="8239926"/>
            <a:ext cx="5554135" cy="9122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2022-04-17T02:08:23Z</dcterms:created>
  <dcterms:modified xsi:type="dcterms:W3CDTF">2022-04-17T02:08:23Z</dcterms:modified>
</cp:coreProperties>
</file>