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Sheet1!$B$3:$B$7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Sheet1!$C$3:$C$7</c:f>
              <c:numCache>
                <c:formatCode>General</c:formatCode>
                <c:ptCount val="5"/>
                <c:pt idx="0">
                  <c:v>1383</c:v>
                </c:pt>
                <c:pt idx="1">
                  <c:v>2403</c:v>
                </c:pt>
                <c:pt idx="2">
                  <c:v>3240</c:v>
                </c:pt>
                <c:pt idx="3">
                  <c:v>4856</c:v>
                </c:pt>
                <c:pt idx="4">
                  <c:v>6743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12-424F-BD90-1ECD3FAE89BB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Accepted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Sheet1!$B$3:$B$7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Sheet1!$D$3:$D$7</c:f>
              <c:numCache>
                <c:formatCode>General</c:formatCode>
                <c:ptCount val="5"/>
                <c:pt idx="0">
                  <c:v>403</c:v>
                </c:pt>
                <c:pt idx="1">
                  <c:v>569</c:v>
                </c:pt>
                <c:pt idx="2">
                  <c:v>678</c:v>
                </c:pt>
                <c:pt idx="3">
                  <c:v>1011</c:v>
                </c:pt>
                <c:pt idx="4">
                  <c:v>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12-424F-BD90-1ECD3FAE89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8566528"/>
        <c:axId val="598558984"/>
      </c:barChart>
      <c:catAx>
        <c:axId val="598566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Year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8558984"/>
        <c:crosses val="autoZero"/>
        <c:auto val="1"/>
        <c:lblAlgn val="ctr"/>
        <c:lblOffset val="100"/>
        <c:noMultiLvlLbl val="0"/>
      </c:catAx>
      <c:valAx>
        <c:axId val="598558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# of papers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856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7DB1F-8AB9-44A1-92DF-8922D7FD7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D81933-A1F4-4E79-8F01-8E736C31E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5F623-5AF0-40F4-93EC-CE29ABA0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C720-2A95-4882-9607-6CD8C9093F9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255FF-8031-4826-BC83-26B07F50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1E603-C7D3-4D5A-8F34-0A0C6942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4AF0-06B5-46B3-A8E0-0CDD0A14B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72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A0EB1-81D4-4502-8D03-1C22FC99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2631B-1D4D-4C5B-A2C2-D30F78F76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CC214-9D47-41C9-8374-F260CEF0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C720-2A95-4882-9607-6CD8C9093F9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B92ED-1C25-49A8-B640-E04C5DAD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1A23D-9C31-424A-8E4D-C778B3F0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4AF0-06B5-46B3-A8E0-0CDD0A14B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1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23E378-0B5F-4D9C-A4FA-09BF3B8B7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FE5631-4EF9-45F5-851B-3DCD570CB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7F9B9-5968-4F58-9A92-7DE97B4D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C720-2A95-4882-9607-6CD8C9093F9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8C7B9-CA67-48E0-93B3-C56C328C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7DBAE-2EAE-4B2B-9B82-8C144C42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4AF0-06B5-46B3-A8E0-0CDD0A14B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5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A4789-8090-4F58-B365-121DD96A2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592E1-BA83-4041-A0F8-69360401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D717D-AACB-4301-A493-8C021243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C720-2A95-4882-9607-6CD8C9093F9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3F238-E63B-423E-BFDE-30578A31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60777-FCEB-418A-94BF-28168B44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4AF0-06B5-46B3-A8E0-0CDD0A14B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26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6298-7EAF-49C1-992B-F4A59DEE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6C7DE-ED09-4437-ADB1-ED79D4462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79BC1-8950-4F49-A85A-A3075F6A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C720-2A95-4882-9607-6CD8C9093F9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BB0C43-5C2B-4111-A31F-26375ABE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6E8A5-0034-417D-8152-8318059C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4AF0-06B5-46B3-A8E0-0CDD0A14B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2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27765-A0A1-4B38-B90C-A8E13B82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C3854-B19B-4447-8E22-BCEBC75B2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A8FB9-0244-47A7-A971-580E7E14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00E653-9F42-4A8A-B380-ECCFF640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C720-2A95-4882-9607-6CD8C9093F9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D9BDB-E204-428C-84B8-0B1403FE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46C1A-0FED-4F75-A8AB-911709E3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4AF0-06B5-46B3-A8E0-0CDD0A14B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35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548C5-C3D4-4832-A9DA-EE3B5CCA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CEAA3-9184-4C6E-A67B-7608F5A33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6F9C48-B831-4E21-BF68-D010EF1C4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D5AEE0-B77F-4EA8-9D34-1E10C1757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AF9328-D207-4901-812B-A8420965E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05CF2-ADA2-4039-862E-91C06E48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C720-2A95-4882-9607-6CD8C9093F9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F162EB-F85C-49CD-9AA4-A8C99D11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000B2E-48B8-4016-BB0F-01E7E1ED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4AF0-06B5-46B3-A8E0-0CDD0A14B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6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10DB4-0550-4C36-8F48-1CBAA005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184654-93DB-46EC-8AFD-AA93DA8F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C720-2A95-4882-9607-6CD8C9093F9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F7C74A-22A5-48B4-99A2-501A32D6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494CD6-BF32-463D-BDCF-9C382F74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4AF0-06B5-46B3-A8E0-0CDD0A14B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420718-8FBB-478B-BF6B-735F4591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C720-2A95-4882-9607-6CD8C9093F9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CEB7E5-B413-4E03-86F8-5D37568D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03FD2-C68D-4B3D-A63C-D7D28645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4AF0-06B5-46B3-A8E0-0CDD0A14B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5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453EF-5FE1-428A-B0E3-45179074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20069-F010-4F26-B1AF-908676B4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36E5D2-13BD-4D15-A682-489836E3D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758C7-DFC5-4DC0-A5AB-158B2288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C720-2A95-4882-9607-6CD8C9093F9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58DA51-107F-405A-9EB1-485F7FD9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71C568-C1F9-4834-8DCD-04878959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4AF0-06B5-46B3-A8E0-0CDD0A14B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4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06B3B-10EE-4976-B5F3-71F235A2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B82F73-CA01-472B-8FD3-5CC856C44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880E8B-1536-42BB-AA0B-838FE2B1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1DCF77-D159-45B2-9023-5692105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C720-2A95-4882-9607-6CD8C9093F9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30D5DA-255A-4EBB-B3F3-5969FC6D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6316B-F39C-41E3-904A-A4828828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44AF0-06B5-46B3-A8E0-0CDD0A14B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8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DD23C-142A-4592-8C37-1A5CD7DE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9106E-3089-47D9-98DB-5BA7263CA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CD22E-BEFF-452C-A53E-A71CCC860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EC720-2A95-4882-9607-6CD8C9093F9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DCA957-6222-42C0-B965-CB6647635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E7C4C-180D-46B9-B6AF-CE3D0CD04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44AF0-06B5-46B3-A8E0-0CDD0A14B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6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0C62912D-29C0-4F99-BD33-FF4565890185}"/>
              </a:ext>
            </a:extLst>
          </p:cNvPr>
          <p:cNvGraphicFramePr>
            <a:graphicFrameLocks/>
          </p:cNvGraphicFramePr>
          <p:nvPr/>
        </p:nvGraphicFramePr>
        <p:xfrm>
          <a:off x="3810000" y="2071687"/>
          <a:ext cx="4572000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477C56-9492-408B-81FB-69303040199D}"/>
              </a:ext>
            </a:extLst>
          </p:cNvPr>
          <p:cNvSpPr txBox="1"/>
          <p:nvPr/>
        </p:nvSpPr>
        <p:spPr>
          <a:xfrm>
            <a:off x="4488109" y="3011648"/>
            <a:ext cx="74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29.14%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55689-98B5-4BC8-8AA1-95D2726EF748}"/>
              </a:ext>
            </a:extLst>
          </p:cNvPr>
          <p:cNvSpPr txBox="1"/>
          <p:nvPr/>
        </p:nvSpPr>
        <p:spPr>
          <a:xfrm>
            <a:off x="5166218" y="2873148"/>
            <a:ext cx="74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23.68%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B7ABC-2B86-459C-BD2D-BD6EF2175B4C}"/>
              </a:ext>
            </a:extLst>
          </p:cNvPr>
          <p:cNvSpPr txBox="1"/>
          <p:nvPr/>
        </p:nvSpPr>
        <p:spPr>
          <a:xfrm>
            <a:off x="5912839" y="2734648"/>
            <a:ext cx="74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20.93%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A385E-E663-4A78-B30E-1D4718EC21D0}"/>
              </a:ext>
            </a:extLst>
          </p:cNvPr>
          <p:cNvSpPr txBox="1"/>
          <p:nvPr/>
        </p:nvSpPr>
        <p:spPr>
          <a:xfrm>
            <a:off x="6659460" y="2428368"/>
            <a:ext cx="74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20.82%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785847-4ED9-4887-9B42-8358BEE7B111}"/>
              </a:ext>
            </a:extLst>
          </p:cNvPr>
          <p:cNvSpPr txBox="1"/>
          <p:nvPr/>
        </p:nvSpPr>
        <p:spPr>
          <a:xfrm>
            <a:off x="7406081" y="1973028"/>
            <a:ext cx="74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21.18%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6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이호성</dc:creator>
  <cp:lastModifiedBy>이호성</cp:lastModifiedBy>
  <cp:revision>3</cp:revision>
  <dcterms:created xsi:type="dcterms:W3CDTF">2019-11-26T05:10:55Z</dcterms:created>
  <dcterms:modified xsi:type="dcterms:W3CDTF">2019-11-26T05:12:02Z</dcterms:modified>
</cp:coreProperties>
</file>