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B5823-5875-4129-A9DC-EAE556D32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B0C0AE-C089-42FB-8E04-6762A628A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7FB7D2-FB99-40E7-960B-93DC8A012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F0A4-CA0E-4573-8989-56244533EE69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7BC60-276D-4E8D-A1FC-1781189C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A5439-4004-408F-8A77-A57C1F46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0BF7-8DF4-49BE-9BF2-863169501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19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5A715-3391-401C-9979-5635A250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DD689A-EB8C-4AF7-81D8-B470E95A5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8AA525-B42B-467E-AA1B-19D6F30F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F0A4-CA0E-4573-8989-56244533EE69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7212D-7B3E-411B-A211-228262D4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94B744-47DF-40DF-A898-1023991C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0BF7-8DF4-49BE-9BF2-863169501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39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7F313E-EDEE-461A-86FC-1912B9F5C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D8ADAB-6F84-4AD0-8EF8-A08E98451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23E4AF-008C-4037-A188-43D6E8E66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F0A4-CA0E-4573-8989-56244533EE69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A6EAC-40F4-4267-B73B-C7592E43A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E75710-4ED0-4724-AC6C-6A8F8987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0BF7-8DF4-49BE-9BF2-863169501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20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E5F3F-32AD-4BAC-B95E-47B5CEBD3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79398-00D4-4308-B589-3C2BBB02D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8B84D9-4121-4BD9-8DC0-580B8CF0E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F0A4-CA0E-4573-8989-56244533EE69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65D86C-C1FC-48A7-9476-9FFD782C1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69136F-63ED-4F57-88A2-5F22B097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0BF7-8DF4-49BE-9BF2-863169501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60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DA310-6080-49D3-BE8A-938DD154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A53508-C0D9-4160-B5CB-9B83889B0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55E5B7-280A-4869-8574-7433C4AF2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F0A4-CA0E-4573-8989-56244533EE69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6B004-0C49-4D28-B095-ABA9E2A6B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C28BD2-1CCC-47B3-AF83-7C43B514C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0BF7-8DF4-49BE-9BF2-863169501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459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AA210-8CB2-48A6-8CDF-8B99C842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CA9E6B-BAD8-418A-8E50-A90FCBB5C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536F57-5637-4353-AB00-394788F61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32BED5-BB4F-475F-B164-6003C7208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F0A4-CA0E-4573-8989-56244533EE69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976CF0-5350-4848-BC2C-D92A41A8B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313B77-DE84-4353-B569-3777700B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0BF7-8DF4-49BE-9BF2-863169501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05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449D8-2174-4FDB-BB1F-5A250F872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41117D-3E20-40C2-B3BE-366EFF818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1FCE34-2C27-4E0D-B30D-E4EC0EE5E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EF598F-95BC-4554-8373-71C172FF2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68E58B-28C9-446E-ADCB-D34E8E129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A13AF0-FDB3-4B8F-8003-6A6D88F0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F0A4-CA0E-4573-8989-56244533EE69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A37A29-2199-4259-AE4E-EF97C9984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A9B913-DD49-4FE0-81F1-E75792B1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0BF7-8DF4-49BE-9BF2-863169501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21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EBA8D-9597-4D50-844C-3F02B592D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F72337-B464-476D-A0CC-BA653891E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F0A4-CA0E-4573-8989-56244533EE69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EF92E2-813A-4350-9A6A-0883EDE8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EC8C74-E228-411E-B202-C7E4C952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0BF7-8DF4-49BE-9BF2-863169501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2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F30436-F50A-40E1-ABA3-A832F946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F0A4-CA0E-4573-8989-56244533EE69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D79F67-A41E-4FE4-AE3F-F0E253456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75EAF6-62AD-4A57-91B6-8F0224A0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0BF7-8DF4-49BE-9BF2-863169501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43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5E8FD-86FB-45A8-B351-1508094BE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487314-EA75-4A5D-92FD-66DB8D39E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7EA34B-7EE7-4DF9-9AFB-1C3DCB76B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D08642-8972-41E4-A352-48D4E2D46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F0A4-CA0E-4573-8989-56244533EE69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B8AB0F-E7E5-4E17-BCB6-820F62417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618A58-D26D-4A38-9713-0037FC89B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0BF7-8DF4-49BE-9BF2-863169501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81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76580-CAA9-4412-AECB-3E23AD33C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C0842E-9E3A-402F-93A9-B6BC92A8F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D51E78-912C-45BA-9B08-2431BC486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64C9A-7655-4335-9989-1BB16A80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F0A4-CA0E-4573-8989-56244533EE69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8CD97E-90F9-4773-9C55-3E6A0276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48174D-78C1-4B50-A0D5-49290BA2F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0BF7-8DF4-49BE-9BF2-863169501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8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2991EC-CB21-436D-AA01-2EA92B9E4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4B242F-2DBC-4D8D-B2F1-EBC6F7287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A9F3B-D497-494D-AB87-A84557F63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DF0A4-CA0E-4573-8989-56244533EE69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D1088E-9C2A-4944-93CB-E78880052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EFF3D7-97EF-4D4D-994E-437351153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20BF7-8DF4-49BE-9BF2-863169501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11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User\Desktop\&#53076;&#46300;.txt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4002B5B-10EC-4743-8850-4F5D4D575A6E}"/>
              </a:ext>
            </a:extLst>
          </p:cNvPr>
          <p:cNvSpPr/>
          <p:nvPr/>
        </p:nvSpPr>
        <p:spPr>
          <a:xfrm>
            <a:off x="4496845" y="2967335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슈팅 게임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789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1E0C013-1E98-4E02-8AA5-0A128C2F6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00" y="5391810"/>
            <a:ext cx="838200" cy="1089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FBE2C1-0D44-41A6-A8A2-FE1DC49E3E04}"/>
              </a:ext>
            </a:extLst>
          </p:cNvPr>
          <p:cNvSpPr txBox="1"/>
          <p:nvPr/>
        </p:nvSpPr>
        <p:spPr>
          <a:xfrm>
            <a:off x="0" y="56431"/>
            <a:ext cx="4107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설명</a:t>
            </a:r>
            <a:r>
              <a:rPr lang="en-US" altLang="ko-KR" dirty="0"/>
              <a:t>:</a:t>
            </a:r>
            <a:r>
              <a:rPr lang="ko-KR" altLang="en-US" dirty="0"/>
              <a:t>적을 피하며 총을 쏘는 게임</a:t>
            </a:r>
            <a:endParaRPr lang="en-US" altLang="ko-KR" dirty="0"/>
          </a:p>
          <a:p>
            <a:r>
              <a:rPr lang="ko-KR" altLang="en-US" dirty="0"/>
              <a:t>플랫폼</a:t>
            </a:r>
            <a:r>
              <a:rPr lang="en-US" altLang="ko-KR" dirty="0"/>
              <a:t>: pc</a:t>
            </a:r>
          </a:p>
          <a:p>
            <a:r>
              <a:rPr lang="ko-KR" altLang="en-US" dirty="0"/>
              <a:t>게임 목표</a:t>
            </a:r>
            <a:r>
              <a:rPr lang="en-US" altLang="ko-KR" dirty="0"/>
              <a:t>: 50</a:t>
            </a:r>
            <a:r>
              <a:rPr lang="ko-KR" altLang="en-US" dirty="0"/>
              <a:t>점을 달성하면 승리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654CC75-3086-4744-9A19-AF2241B56844}"/>
              </a:ext>
            </a:extLst>
          </p:cNvPr>
          <p:cNvSpPr/>
          <p:nvPr/>
        </p:nvSpPr>
        <p:spPr>
          <a:xfrm>
            <a:off x="6028458" y="4085112"/>
            <a:ext cx="158586" cy="94545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A72685-1ADB-4CBD-8083-C3E96E093EB1}"/>
              </a:ext>
            </a:extLst>
          </p:cNvPr>
          <p:cNvSpPr txBox="1"/>
          <p:nvPr/>
        </p:nvSpPr>
        <p:spPr>
          <a:xfrm>
            <a:off x="0" y="990976"/>
            <a:ext cx="6830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조작법</a:t>
            </a:r>
            <a:r>
              <a:rPr lang="en-US" altLang="ko-KR" dirty="0"/>
              <a:t>: </a:t>
            </a:r>
            <a:r>
              <a:rPr lang="ko-KR" altLang="en-US" dirty="0"/>
              <a:t>키보드에서 왼쪽</a:t>
            </a:r>
            <a:r>
              <a:rPr lang="en-US" altLang="ko-KR" dirty="0"/>
              <a:t>, </a:t>
            </a:r>
            <a:r>
              <a:rPr lang="ko-KR" altLang="en-US" dirty="0"/>
              <a:t>오른쪽 화살표로 우주선을 이동시킨다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마우스 클릭으로 총알을 발사한다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91C90CF-1E61-4A8B-8FBE-B58D1DAC7B2F}"/>
              </a:ext>
            </a:extLst>
          </p:cNvPr>
          <p:cNvSpPr/>
          <p:nvPr/>
        </p:nvSpPr>
        <p:spPr>
          <a:xfrm>
            <a:off x="6028458" y="2778414"/>
            <a:ext cx="158586" cy="94545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AEBE0A-9011-435B-BD72-FAEA2100C007}"/>
              </a:ext>
            </a:extLst>
          </p:cNvPr>
          <p:cNvSpPr/>
          <p:nvPr/>
        </p:nvSpPr>
        <p:spPr>
          <a:xfrm>
            <a:off x="6028458" y="1471716"/>
            <a:ext cx="158586" cy="94545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38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2519971-6861-4CEF-A55A-2E824BC46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7" y="795647"/>
            <a:ext cx="2084120" cy="13894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E9A978-2568-486C-A188-A661A6202EBE}"/>
              </a:ext>
            </a:extLst>
          </p:cNvPr>
          <p:cNvSpPr txBox="1"/>
          <p:nvPr/>
        </p:nvSpPr>
        <p:spPr>
          <a:xfrm>
            <a:off x="3218213" y="795647"/>
            <a:ext cx="6035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Chat </a:t>
            </a:r>
            <a:r>
              <a:rPr lang="en-US" altLang="ko-KR" dirty="0" err="1"/>
              <a:t>gpt</a:t>
            </a:r>
            <a:r>
              <a:rPr lang="ko-KR" altLang="en-US" dirty="0"/>
              <a:t>에 기본 코드를 </a:t>
            </a:r>
            <a:r>
              <a:rPr lang="ko-KR" altLang="en-US" dirty="0" err="1"/>
              <a:t>만들어달라고</a:t>
            </a:r>
            <a:r>
              <a:rPr lang="ko-KR" altLang="en-US" dirty="0"/>
              <a:t> 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구글에서 이미지를 다운로드 받아서 이 코드에 추가했다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수정된 부분은 다음과 같은 부분이다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930198-8BD3-4F20-8BE0-6982DD62D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955" y="2588300"/>
            <a:ext cx="5963913" cy="3087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0DF7172-E239-4EC2-B145-2A16837077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954" y="4102878"/>
            <a:ext cx="9247282" cy="3087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3342EAC-3AFD-408B-A1C4-F7B030F6CF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566" y="5753595"/>
            <a:ext cx="9734016" cy="30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4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938859-1367-4FC5-908C-9BD0229EC67E}"/>
              </a:ext>
            </a:extLst>
          </p:cNvPr>
          <p:cNvSpPr txBox="1"/>
          <p:nvPr/>
        </p:nvSpPr>
        <p:spPr>
          <a:xfrm>
            <a:off x="0" y="0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그래서 완성된 코드는 다음과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937B90-D375-400E-9295-716391DF0149}"/>
              </a:ext>
            </a:extLst>
          </p:cNvPr>
          <p:cNvSpPr/>
          <p:nvPr/>
        </p:nvSpPr>
        <p:spPr>
          <a:xfrm>
            <a:off x="4496845" y="2967335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코드 </a:t>
            </a:r>
            <a:r>
              <a:rPr lang="ko-KR" alt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hlinkClick r:id="rId2" action="ppaction://hlinkfile"/>
              </a:rPr>
              <a:t>보기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149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66</Words>
  <Application>Microsoft Office PowerPoint</Application>
  <PresentationFormat>와이드스크린</PresentationFormat>
  <Paragraphs>11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2024-09-21T06:06:51Z</dcterms:created>
  <dcterms:modified xsi:type="dcterms:W3CDTF">2024-09-21T07:25:13Z</dcterms:modified>
</cp:coreProperties>
</file>