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7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384" y="-3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0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7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1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0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F042-9345-214C-81A2-6E7895ABF20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8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CF042-9345-214C-81A2-6E7895ABF203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27C3C-E195-EC4F-BA13-61D5314B1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8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02" y="3626418"/>
            <a:ext cx="831824" cy="831824"/>
          </a:xfrm>
          <a:prstGeom prst="rect">
            <a:avLst/>
          </a:prstGeom>
        </p:spPr>
      </p:pic>
      <p:pic>
        <p:nvPicPr>
          <p:cNvPr id="5" name="Picture 4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81" y="1293142"/>
            <a:ext cx="831824" cy="831824"/>
          </a:xfrm>
          <a:prstGeom prst="rect">
            <a:avLst/>
          </a:prstGeom>
        </p:spPr>
      </p:pic>
      <p:pic>
        <p:nvPicPr>
          <p:cNvPr id="6" name="Picture 5" descr="payment_method_paypal-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00" y="2174063"/>
            <a:ext cx="559512" cy="349695"/>
          </a:xfrm>
          <a:prstGeom prst="rect">
            <a:avLst/>
          </a:prstGeom>
        </p:spPr>
      </p:pic>
      <p:pic>
        <p:nvPicPr>
          <p:cNvPr id="7" name="Picture 6" descr="Credit_Ca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37" y="1293142"/>
            <a:ext cx="789915" cy="789915"/>
          </a:xfrm>
          <a:prstGeom prst="rect">
            <a:avLst/>
          </a:prstGeom>
        </p:spPr>
      </p:pic>
      <p:pic>
        <p:nvPicPr>
          <p:cNvPr id="8" name="Picture 7" descr="1395872023_FEZ-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806" y="1290848"/>
            <a:ext cx="335513" cy="335513"/>
          </a:xfrm>
          <a:prstGeom prst="rect">
            <a:avLst/>
          </a:prstGeom>
        </p:spPr>
      </p:pic>
      <p:pic>
        <p:nvPicPr>
          <p:cNvPr id="9" name="Picture 8" descr="1395872126_us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431" y="1274975"/>
            <a:ext cx="849991" cy="849991"/>
          </a:xfrm>
          <a:prstGeom prst="rect">
            <a:avLst/>
          </a:prstGeom>
        </p:spPr>
      </p:pic>
      <p:pic>
        <p:nvPicPr>
          <p:cNvPr id="10" name="Picture 9" descr="1395872126_user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80" y="1247071"/>
            <a:ext cx="926992" cy="9269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68096" y="413868"/>
            <a:ext cx="16722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Payment receiver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with a smartphone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(PayPal user)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3054" y="684310"/>
            <a:ext cx="190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Payer with credit card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3" name="Picture 12" descr="1395872126_user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80" y="3607868"/>
            <a:ext cx="926992" cy="9269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13054" y="2882254"/>
            <a:ext cx="2060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Payer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venir Book"/>
                <a:cs typeface="Avenir Book"/>
              </a:rPr>
              <a:t>(PayPal user, optionally)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6" name="Picture 15" descr="1395872023_FEZ-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44" y="3591963"/>
            <a:ext cx="335513" cy="33551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52924" y="3759720"/>
            <a:ext cx="374949" cy="55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9" name="Picture 18" descr="1395872051_qr_cod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56" y="3870828"/>
            <a:ext cx="309151" cy="3091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3680" y="1604981"/>
            <a:ext cx="162958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1D6E46"/>
                </a:solidFill>
                <a:latin typeface="Avenir Book"/>
                <a:cs typeface="Avenir Book"/>
              </a:rPr>
              <a:t>PayFive</a:t>
            </a:r>
            <a: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  <a:t/>
            </a:r>
            <a:b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</a:br>
            <a:endParaRPr lang="en-US" sz="2400" dirty="0" smtClean="0">
              <a:solidFill>
                <a:srgbClr val="1D6E46"/>
              </a:solidFill>
              <a:latin typeface="Avenir Book"/>
              <a:cs typeface="Avenir Book"/>
            </a:endParaRPr>
          </a:p>
          <a:p>
            <a:r>
              <a:rPr lang="en-US" sz="2200" dirty="0" smtClean="0">
                <a:solidFill>
                  <a:srgbClr val="1D6E46"/>
                </a:solidFill>
                <a:latin typeface="Avenir Book"/>
                <a:cs typeface="Avenir Book"/>
              </a:rPr>
              <a:t>Interaction</a:t>
            </a:r>
          </a:p>
          <a:p>
            <a:r>
              <a:rPr lang="en-US" sz="2200" dirty="0" smtClean="0">
                <a:solidFill>
                  <a:srgbClr val="1D6E46"/>
                </a:solidFill>
                <a:latin typeface="Avenir Book"/>
                <a:cs typeface="Avenir Book"/>
              </a:rPr>
              <a:t>Flow</a:t>
            </a:r>
          </a:p>
          <a:p>
            <a:endParaRPr lang="en-US" sz="2400" dirty="0">
              <a:solidFill>
                <a:srgbClr val="1D6E46"/>
              </a:solidFill>
              <a:latin typeface="Avenir Book"/>
              <a:cs typeface="Avenir Book"/>
            </a:endParaRPr>
          </a:p>
        </p:txBody>
      </p:sp>
      <p:pic>
        <p:nvPicPr>
          <p:cNvPr id="22" name="Picture 21" descr="payment_method_paypal-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15" y="4534860"/>
            <a:ext cx="559512" cy="349695"/>
          </a:xfrm>
          <a:prstGeom prst="rect">
            <a:avLst/>
          </a:prstGeom>
        </p:spPr>
      </p:pic>
      <p:pic>
        <p:nvPicPr>
          <p:cNvPr id="24" name="Picture 23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478" y="3608673"/>
            <a:ext cx="831824" cy="83182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1996954" y="258129"/>
            <a:ext cx="8355" cy="4571017"/>
          </a:xfrm>
          <a:prstGeom prst="line">
            <a:avLst/>
          </a:prstGeom>
          <a:ln w="12700" cmpd="sng">
            <a:solidFill>
              <a:srgbClr val="1D6E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92750" y="1974008"/>
            <a:ext cx="1913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1. a. Scan payer’s credit card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92750" y="2323703"/>
            <a:ext cx="270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1. b. Charge credit card (without saving the card info) to the receiver’s PayPal account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292750" y="3801495"/>
            <a:ext cx="1639622" cy="242289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42743" y="3349200"/>
            <a:ext cx="2433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2. a. Receiver creates QR with info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76299" y="4629091"/>
            <a:ext cx="2703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2. c. Payer pays using a credit card or PayPal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9256" y="3591963"/>
            <a:ext cx="2433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2. b. Payer scans QR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87941" y="1458605"/>
            <a:ext cx="1317896" cy="70346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ayfive_logo_v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312384"/>
            <a:ext cx="974344" cy="97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6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78" y="3187106"/>
            <a:ext cx="831824" cy="831824"/>
          </a:xfrm>
          <a:prstGeom prst="rect">
            <a:avLst/>
          </a:prstGeom>
        </p:spPr>
      </p:pic>
      <p:pic>
        <p:nvPicPr>
          <p:cNvPr id="5" name="Picture 4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78" y="2085096"/>
            <a:ext cx="831824" cy="831824"/>
          </a:xfrm>
          <a:prstGeom prst="rect">
            <a:avLst/>
          </a:prstGeom>
        </p:spPr>
      </p:pic>
      <p:pic>
        <p:nvPicPr>
          <p:cNvPr id="6" name="Picture 5" descr="payment_method_paypal-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55" y="456830"/>
            <a:ext cx="1126180" cy="703863"/>
          </a:xfrm>
          <a:prstGeom prst="rect">
            <a:avLst/>
          </a:prstGeom>
        </p:spPr>
      </p:pic>
      <p:pic>
        <p:nvPicPr>
          <p:cNvPr id="7" name="Picture 6" descr="Credit_Ca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935" y="1684986"/>
            <a:ext cx="789915" cy="789915"/>
          </a:xfrm>
          <a:prstGeom prst="rect">
            <a:avLst/>
          </a:prstGeom>
        </p:spPr>
      </p:pic>
      <p:pic>
        <p:nvPicPr>
          <p:cNvPr id="8" name="Picture 7" descr="1395872023_FEZ-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69" y="2082802"/>
            <a:ext cx="335513" cy="335513"/>
          </a:xfrm>
          <a:prstGeom prst="rect">
            <a:avLst/>
          </a:prstGeom>
        </p:spPr>
      </p:pic>
      <p:pic>
        <p:nvPicPr>
          <p:cNvPr id="16" name="Picture 15" descr="1395872023_FEZ-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90" y="2094899"/>
            <a:ext cx="335513" cy="33551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030900" y="3320408"/>
            <a:ext cx="374949" cy="55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9" name="Picture 18" descr="1395872051_qr_cod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32" y="3431516"/>
            <a:ext cx="309151" cy="309151"/>
          </a:xfrm>
          <a:prstGeom prst="rect">
            <a:avLst/>
          </a:prstGeom>
        </p:spPr>
      </p:pic>
      <p:pic>
        <p:nvPicPr>
          <p:cNvPr id="24" name="Picture 23" descr="1395866922_android-phone-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58" y="2094899"/>
            <a:ext cx="831824" cy="8318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281678" y="1220526"/>
            <a:ext cx="1430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Scan credit card using</a:t>
            </a:r>
            <a:b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</a:br>
            <a:r>
              <a:rPr lang="en-US" sz="1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card.io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library (via smartphone camera)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cxnSp>
        <p:nvCxnSpPr>
          <p:cNvPr id="30" name="Straight Arrow Connector 29"/>
          <p:cNvCxnSpPr>
            <a:endCxn id="24" idx="1"/>
          </p:cNvCxnSpPr>
          <p:nvPr/>
        </p:nvCxnSpPr>
        <p:spPr>
          <a:xfrm flipV="1">
            <a:off x="5547744" y="2510811"/>
            <a:ext cx="947914" cy="920706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9791" y="3160244"/>
            <a:ext cx="1859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Generate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(on screen) and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read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QR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c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ode (via smartphone camera)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using </a:t>
            </a:r>
            <a:r>
              <a:rPr lang="en-US" sz="1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ZXing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and </a:t>
            </a:r>
            <a:r>
              <a:rPr lang="en-US" sz="1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ZBar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library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44240" y="2094899"/>
            <a:ext cx="1056640" cy="155661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262526" y="1168906"/>
            <a:ext cx="285218" cy="854451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91680" y="461020"/>
            <a:ext cx="209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Charge credit card or send payment between </a:t>
            </a: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PayPal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accounts using </a:t>
            </a: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PayPal </a:t>
            </a: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Android SDK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library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40" name="Picture 39" descr="1395895095_databas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30" y="2753493"/>
            <a:ext cx="683750" cy="68375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 flipV="1">
            <a:off x="5644202" y="1186399"/>
            <a:ext cx="1247638" cy="836958"/>
          </a:xfrm>
          <a:prstGeom prst="straightConnector1">
            <a:avLst/>
          </a:prstGeom>
          <a:ln>
            <a:solidFill>
              <a:srgbClr val="1D6E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32255" y="3709702"/>
            <a:ext cx="1556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Android local storage (</a:t>
            </a: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SQLite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) stores menu items for street vendors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246880" y="2740415"/>
            <a:ext cx="648006" cy="186308"/>
          </a:xfrm>
          <a:prstGeom prst="straightConnector1">
            <a:avLst/>
          </a:prstGeom>
          <a:ln>
            <a:solidFill>
              <a:srgbClr val="1D6E4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3680" y="1604981"/>
            <a:ext cx="176327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1D6E46"/>
                </a:solidFill>
                <a:latin typeface="Avenir Book"/>
                <a:cs typeface="Avenir Book"/>
              </a:rPr>
              <a:t>PayFive</a:t>
            </a:r>
            <a: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  <a:t/>
            </a:r>
            <a:b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</a:br>
            <a: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  <a:t/>
            </a:r>
            <a:b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</a:br>
            <a:r>
              <a:rPr lang="en-US" sz="2400" dirty="0" smtClean="0">
                <a:solidFill>
                  <a:srgbClr val="1D6E46"/>
                </a:solidFill>
                <a:latin typeface="Avenir Book"/>
                <a:cs typeface="Avenir Book"/>
              </a:rPr>
              <a:t>System</a:t>
            </a:r>
            <a:endParaRPr lang="en-US" sz="2200" dirty="0" smtClean="0">
              <a:solidFill>
                <a:srgbClr val="1D6E46"/>
              </a:solidFill>
              <a:latin typeface="Avenir Book"/>
              <a:cs typeface="Avenir Book"/>
            </a:endParaRPr>
          </a:p>
          <a:p>
            <a:r>
              <a:rPr lang="en-US" sz="2200" dirty="0" smtClean="0">
                <a:solidFill>
                  <a:srgbClr val="1D6E46"/>
                </a:solidFill>
                <a:latin typeface="Avenir Book"/>
                <a:cs typeface="Avenir Book"/>
              </a:rPr>
              <a:t>Architecture</a:t>
            </a:r>
            <a:endParaRPr lang="en-US" sz="2200" dirty="0" smtClean="0">
              <a:solidFill>
                <a:srgbClr val="1D6E46"/>
              </a:solidFill>
              <a:latin typeface="Avenir Book"/>
              <a:cs typeface="Avenir Book"/>
            </a:endParaRPr>
          </a:p>
          <a:p>
            <a:endParaRPr lang="en-US" sz="2400" dirty="0">
              <a:solidFill>
                <a:srgbClr val="1D6E46"/>
              </a:solidFill>
              <a:latin typeface="Avenir Book"/>
              <a:cs typeface="Avenir Book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996954" y="258129"/>
            <a:ext cx="8355" cy="4571017"/>
          </a:xfrm>
          <a:prstGeom prst="line">
            <a:avLst/>
          </a:prstGeom>
          <a:ln w="12700" cmpd="sng">
            <a:solidFill>
              <a:srgbClr val="1D6E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payfive_logo_v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312384"/>
            <a:ext cx="974344" cy="97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5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113</Words>
  <Application>Microsoft Macintosh PowerPoint</Application>
  <PresentationFormat>On-screen Show (16:9)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Jinhyun Kim</dc:creator>
  <cp:lastModifiedBy>Jinhyun Kim</cp:lastModifiedBy>
  <cp:revision>29</cp:revision>
  <dcterms:created xsi:type="dcterms:W3CDTF">2014-03-26T15:45:53Z</dcterms:created>
  <dcterms:modified xsi:type="dcterms:W3CDTF">2014-03-27T14:29:28Z</dcterms:modified>
</cp:coreProperties>
</file>