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80" y="-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0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F042-9345-214C-81A2-6E7895ABF203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02" y="3626418"/>
            <a:ext cx="831824" cy="831824"/>
          </a:xfrm>
          <a:prstGeom prst="rect">
            <a:avLst/>
          </a:prstGeom>
        </p:spPr>
      </p:pic>
      <p:pic>
        <p:nvPicPr>
          <p:cNvPr id="5" name="Picture 4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81" y="1293142"/>
            <a:ext cx="831824" cy="831824"/>
          </a:xfrm>
          <a:prstGeom prst="rect">
            <a:avLst/>
          </a:prstGeom>
        </p:spPr>
      </p:pic>
      <p:pic>
        <p:nvPicPr>
          <p:cNvPr id="6" name="Picture 5" descr="payment_method_paypal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00" y="2174063"/>
            <a:ext cx="559512" cy="349695"/>
          </a:xfrm>
          <a:prstGeom prst="rect">
            <a:avLst/>
          </a:prstGeom>
        </p:spPr>
      </p:pic>
      <p:pic>
        <p:nvPicPr>
          <p:cNvPr id="7" name="Picture 6" descr="Credit_C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37" y="1293142"/>
            <a:ext cx="789915" cy="789915"/>
          </a:xfrm>
          <a:prstGeom prst="rect">
            <a:avLst/>
          </a:prstGeom>
        </p:spPr>
      </p:pic>
      <p:pic>
        <p:nvPicPr>
          <p:cNvPr id="8" name="Picture 7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06" y="1290848"/>
            <a:ext cx="335513" cy="335513"/>
          </a:xfrm>
          <a:prstGeom prst="rect">
            <a:avLst/>
          </a:prstGeom>
        </p:spPr>
      </p:pic>
      <p:pic>
        <p:nvPicPr>
          <p:cNvPr id="9" name="Picture 8" descr="1395872126_us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31" y="1274975"/>
            <a:ext cx="849991" cy="849991"/>
          </a:xfrm>
          <a:prstGeom prst="rect">
            <a:avLst/>
          </a:prstGeom>
        </p:spPr>
      </p:pic>
      <p:pic>
        <p:nvPicPr>
          <p:cNvPr id="10" name="Picture 9" descr="1395872126_user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80" y="1247071"/>
            <a:ext cx="926992" cy="9269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8096" y="413868"/>
            <a:ext cx="1672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Payment receiver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with a smartphone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(PayPal user)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3054" y="684310"/>
            <a:ext cx="190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Payer with credit card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3" name="Picture 12" descr="1395872126_user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80" y="3607868"/>
            <a:ext cx="926992" cy="9269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13054" y="2882254"/>
            <a:ext cx="2060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Payer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(PayPal user, optionally)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6" name="Picture 15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44" y="3591963"/>
            <a:ext cx="335513" cy="33551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52924" y="3759720"/>
            <a:ext cx="374949" cy="55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9" name="Picture 18" descr="1395872051_qr_cod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56" y="3870828"/>
            <a:ext cx="309151" cy="3091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844" y="1604981"/>
            <a:ext cx="17964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>
                <a:solidFill>
                  <a:srgbClr val="1D6E46"/>
                </a:solidFill>
                <a:latin typeface="Avenir Book"/>
                <a:cs typeface="Avenir Book"/>
              </a:rPr>
              <a:t>PayFive</a:t>
            </a: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/>
            </a:r>
            <a:b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</a:br>
            <a:endParaRPr lang="en-US" sz="2400" dirty="0" smtClean="0">
              <a:solidFill>
                <a:srgbClr val="1D6E46"/>
              </a:solidFill>
              <a:latin typeface="Avenir Book"/>
              <a:cs typeface="Avenir Book"/>
            </a:endParaRPr>
          </a:p>
          <a:p>
            <a:pPr algn="r"/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Interaction</a:t>
            </a:r>
          </a:p>
          <a:p>
            <a:pPr algn="r"/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Flow</a:t>
            </a:r>
          </a:p>
          <a:p>
            <a:pPr algn="r"/>
            <a:endParaRPr lang="en-US" sz="2400" dirty="0">
              <a:solidFill>
                <a:srgbClr val="1D6E46"/>
              </a:solidFill>
              <a:latin typeface="Avenir Book"/>
              <a:cs typeface="Avenir Book"/>
            </a:endParaRPr>
          </a:p>
        </p:txBody>
      </p:sp>
      <p:pic>
        <p:nvPicPr>
          <p:cNvPr id="22" name="Picture 21" descr="payment_method_paypal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15" y="4534860"/>
            <a:ext cx="559512" cy="349695"/>
          </a:xfrm>
          <a:prstGeom prst="rect">
            <a:avLst/>
          </a:prstGeom>
        </p:spPr>
      </p:pic>
      <p:pic>
        <p:nvPicPr>
          <p:cNvPr id="24" name="Picture 23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78" y="3608673"/>
            <a:ext cx="831824" cy="83182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996954" y="258129"/>
            <a:ext cx="8355" cy="4571017"/>
          </a:xfrm>
          <a:prstGeom prst="line">
            <a:avLst/>
          </a:prstGeom>
          <a:ln>
            <a:solidFill>
              <a:srgbClr val="1D6E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92750" y="1974008"/>
            <a:ext cx="191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1. a. Scan payer’s credit card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2750" y="2323703"/>
            <a:ext cx="270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1. b. Charge credit card (without saving the card info) to the receiver’s PayPal account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292750" y="3801495"/>
            <a:ext cx="1639622" cy="242289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42743" y="3349200"/>
            <a:ext cx="243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2. a. Receiver creates QR with info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6299" y="4629091"/>
            <a:ext cx="2703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2. c. Payer pays using a credit card or PayPal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256" y="3591963"/>
            <a:ext cx="243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2. b. Payer scans QR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87941" y="1458605"/>
            <a:ext cx="1317896" cy="70346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ayfive_logo_v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65" y="413868"/>
            <a:ext cx="919100" cy="9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6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8" y="3187106"/>
            <a:ext cx="831824" cy="831824"/>
          </a:xfrm>
          <a:prstGeom prst="rect">
            <a:avLst/>
          </a:prstGeom>
        </p:spPr>
      </p:pic>
      <p:pic>
        <p:nvPicPr>
          <p:cNvPr id="4" name="Picture 3" descr="payfive_logo_v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6" y="241979"/>
            <a:ext cx="1048869" cy="1048869"/>
          </a:xfrm>
          <a:prstGeom prst="rect">
            <a:avLst/>
          </a:prstGeom>
        </p:spPr>
      </p:pic>
      <p:pic>
        <p:nvPicPr>
          <p:cNvPr id="5" name="Picture 4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8" y="2085096"/>
            <a:ext cx="831824" cy="831824"/>
          </a:xfrm>
          <a:prstGeom prst="rect">
            <a:avLst/>
          </a:prstGeom>
        </p:spPr>
      </p:pic>
      <p:pic>
        <p:nvPicPr>
          <p:cNvPr id="6" name="Picture 5" descr="payment_method_paypal-1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35" y="456830"/>
            <a:ext cx="1126180" cy="703863"/>
          </a:xfrm>
          <a:prstGeom prst="rect">
            <a:avLst/>
          </a:prstGeom>
        </p:spPr>
      </p:pic>
      <p:pic>
        <p:nvPicPr>
          <p:cNvPr id="7" name="Picture 6" descr="Credit_Car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88" y="2023357"/>
            <a:ext cx="789915" cy="789915"/>
          </a:xfrm>
          <a:prstGeom prst="rect">
            <a:avLst/>
          </a:prstGeom>
        </p:spPr>
      </p:pic>
      <p:pic>
        <p:nvPicPr>
          <p:cNvPr id="8" name="Picture 7" descr="1395872023_FEZ-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49" y="2082802"/>
            <a:ext cx="335513" cy="335513"/>
          </a:xfrm>
          <a:prstGeom prst="rect">
            <a:avLst/>
          </a:prstGeom>
        </p:spPr>
      </p:pic>
      <p:pic>
        <p:nvPicPr>
          <p:cNvPr id="16" name="Picture 15" descr="1395872023_FEZ-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70" y="2094899"/>
            <a:ext cx="335513" cy="33551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56580" y="3320408"/>
            <a:ext cx="374949" cy="55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9" name="Picture 18" descr="1395872051_qr_cod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12" y="3431516"/>
            <a:ext cx="309151" cy="3091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844" y="1604981"/>
            <a:ext cx="17964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>
                <a:solidFill>
                  <a:srgbClr val="1D6E46"/>
                </a:solidFill>
                <a:latin typeface="Avenir Book"/>
                <a:cs typeface="Avenir Book"/>
              </a:rPr>
              <a:t>PayFive</a:t>
            </a: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/>
            </a:r>
            <a:b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</a:br>
            <a:endParaRPr lang="en-US" sz="2400" dirty="0" smtClean="0">
              <a:solidFill>
                <a:srgbClr val="1D6E46"/>
              </a:solidFill>
              <a:latin typeface="Avenir Book"/>
              <a:cs typeface="Avenir Book"/>
            </a:endParaRPr>
          </a:p>
          <a:p>
            <a:pPr algn="r"/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System</a:t>
            </a:r>
            <a:b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</a:br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Architecture</a:t>
            </a:r>
          </a:p>
          <a:p>
            <a:pPr algn="r"/>
            <a:endParaRPr lang="en-US" sz="2400" dirty="0">
              <a:solidFill>
                <a:srgbClr val="1D6E46"/>
              </a:solidFill>
              <a:latin typeface="Avenir Book"/>
              <a:cs typeface="Avenir Book"/>
            </a:endParaRPr>
          </a:p>
        </p:txBody>
      </p:sp>
      <p:pic>
        <p:nvPicPr>
          <p:cNvPr id="24" name="Picture 23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8" y="2094899"/>
            <a:ext cx="831824" cy="83182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996954" y="258129"/>
            <a:ext cx="8355" cy="4571017"/>
          </a:xfrm>
          <a:prstGeom prst="line">
            <a:avLst/>
          </a:prstGeom>
          <a:ln>
            <a:solidFill>
              <a:srgbClr val="1D6E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04431" y="1684986"/>
            <a:ext cx="143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Scan credit card using</a:t>
            </a:r>
            <a:b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</a:br>
            <a:r>
              <a:rPr lang="en-US" sz="1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card.io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library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0" name="Straight Arrow Connector 29"/>
          <p:cNvCxnSpPr>
            <a:stCxn id="16" idx="2"/>
          </p:cNvCxnSpPr>
          <p:nvPr/>
        </p:nvCxnSpPr>
        <p:spPr>
          <a:xfrm flipH="1">
            <a:off x="5273424" y="2430412"/>
            <a:ext cx="949803" cy="1064103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87441" y="3586591"/>
            <a:ext cx="243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Generate and read QR code using </a:t>
            </a:r>
            <a:r>
              <a:rPr lang="en-US" sz="1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Zxing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and </a:t>
            </a:r>
            <a:r>
              <a:rPr lang="en-US" sz="1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ZBar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library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470603" y="2250559"/>
            <a:ext cx="723835" cy="70346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88206" y="1168906"/>
            <a:ext cx="285218" cy="854451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7360" y="461020"/>
            <a:ext cx="209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Charge credit card or send payment between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PayPal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accounts using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PayPal Android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library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40" name="Picture 39" descr="1395895095_databas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80" y="3187107"/>
            <a:ext cx="683750" cy="68375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5369882" y="1186399"/>
            <a:ext cx="1247638" cy="836958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21412" y="4016617"/>
            <a:ext cx="1556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Android local storage (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SQLite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) stores menu items for street vendors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710730" y="2740415"/>
            <a:ext cx="909836" cy="649025"/>
          </a:xfrm>
          <a:prstGeom prst="straightConnector1">
            <a:avLst/>
          </a:prstGeom>
          <a:ln>
            <a:solidFill>
              <a:srgbClr val="1D6E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5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103</Words>
  <Application>Microsoft Macintosh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Jinhyun Kim</dc:creator>
  <cp:lastModifiedBy>Jinhyun Kim</cp:lastModifiedBy>
  <cp:revision>26</cp:revision>
  <dcterms:created xsi:type="dcterms:W3CDTF">2014-03-26T15:45:53Z</dcterms:created>
  <dcterms:modified xsi:type="dcterms:W3CDTF">2014-03-27T01:36:41Z</dcterms:modified>
</cp:coreProperties>
</file>