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0" r:id="rId4"/>
    <p:sldId id="257" r:id="rId5"/>
    <p:sldId id="256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4D5D2"/>
    <a:srgbClr val="11855A"/>
    <a:srgbClr val="217F58"/>
    <a:srgbClr val="11885D"/>
    <a:srgbClr val="8F29F5"/>
    <a:srgbClr val="50F8FF"/>
    <a:srgbClr val="2C8B65"/>
    <a:srgbClr val="22815B"/>
    <a:srgbClr val="D9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6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B260-CBBC-FD45-B27E-3D39246EC016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50A1-7783-164F-A47D-538785C0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openxmlformats.org/officeDocument/2006/relationships/image" Target="../media/image5.png"/><Relationship Id="rId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yfive_logo_v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11" y="1416981"/>
            <a:ext cx="2877312" cy="2889504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381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1584" y="1608751"/>
            <a:ext cx="2743200" cy="2743200"/>
          </a:xfrm>
          <a:prstGeom prst="ellipse">
            <a:avLst/>
          </a:prstGeom>
          <a:solidFill>
            <a:srgbClr val="217F58"/>
          </a:solidFill>
          <a:ln w="38100" cmpd="sng">
            <a:noFill/>
          </a:ln>
          <a:effectLst>
            <a:outerShdw blurRad="63500" dist="76200" dir="16200000" rotWithShape="0">
              <a:schemeClr val="tx1">
                <a:lumMod val="50000"/>
                <a:lumOff val="50000"/>
                <a:alpha val="91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47708" y="2865005"/>
            <a:ext cx="60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0F0F0"/>
                </a:solidFill>
                <a:latin typeface="Abadi MT Condensed Extra Bold"/>
                <a:cs typeface="Abadi MT Condensed Extra Bold"/>
              </a:rPr>
              <a:t>$</a:t>
            </a:r>
            <a:endParaRPr lang="en-US" sz="7200" dirty="0">
              <a:solidFill>
                <a:srgbClr val="F0F0F0"/>
              </a:solidFill>
              <a:latin typeface="Abadi MT Condensed Extra Bold"/>
              <a:cs typeface="Abadi MT Condensed Extra Bold"/>
            </a:endParaRPr>
          </a:p>
        </p:txBody>
      </p:sp>
      <p:pic>
        <p:nvPicPr>
          <p:cNvPr id="2" name="Picture 1" descr="payfive_logo_v5_hand5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53" y="1978094"/>
            <a:ext cx="1571533" cy="18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0884" y="3227029"/>
            <a:ext cx="60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11855A"/>
                </a:solidFill>
                <a:latin typeface="Abadi MT Condensed Extra Bold"/>
                <a:cs typeface="Abadi MT Condensed Extra Bold"/>
              </a:rPr>
              <a:t>$</a:t>
            </a:r>
            <a:endParaRPr lang="en-US" sz="7200" dirty="0">
              <a:solidFill>
                <a:srgbClr val="11855A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87595" y="1965555"/>
            <a:ext cx="2743200" cy="2743200"/>
          </a:xfrm>
          <a:prstGeom prst="ellipse">
            <a:avLst/>
          </a:prstGeom>
          <a:noFill/>
          <a:ln w="127000" cmpd="sng">
            <a:solidFill>
              <a:srgbClr val="217F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yfive_logo_v5_han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706">
            <a:off x="3269530" y="2081979"/>
            <a:ext cx="2408338" cy="23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241480" y="1374851"/>
            <a:ext cx="2878529" cy="28785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" dist="215900" dir="18840000" sx="103000" sy="103000" algn="tl" rotWithShape="0">
              <a:srgbClr val="217F58"/>
            </a:outerShdw>
          </a:effectLst>
        </p:spPr>
      </p:pic>
      <p:pic>
        <p:nvPicPr>
          <p:cNvPr id="11" name="Picture 10" descr="logo_v4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3" y="1715557"/>
            <a:ext cx="1931880" cy="2380908"/>
          </a:xfrm>
          <a:prstGeom prst="rect">
            <a:avLst/>
          </a:prstGeom>
          <a:effectLst>
            <a:outerShdw blurRad="63500" dist="25400" dir="8940000" sx="103000" sy="103000" algn="ctr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</p:pic>
      <p:pic>
        <p:nvPicPr>
          <p:cNvPr id="2" name="Picture 1" descr="dollar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67" y="3053238"/>
            <a:ext cx="446690" cy="877707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8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171206" y="751931"/>
            <a:ext cx="3200750" cy="3197283"/>
          </a:xfrm>
          <a:prstGeom prst="ellipse">
            <a:avLst/>
          </a:prstGeom>
          <a:solidFill>
            <a:srgbClr val="22815B"/>
          </a:solidFill>
          <a:ln w="57150" cmpd="sng">
            <a:noFill/>
          </a:ln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hand3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08" y="1022811"/>
            <a:ext cx="1948144" cy="2226450"/>
          </a:xfrm>
          <a:prstGeom prst="rect">
            <a:avLst/>
          </a:prstGeom>
        </p:spPr>
      </p:pic>
      <p:pic>
        <p:nvPicPr>
          <p:cNvPr id="25" name="Picture 24" descr="hand3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4178" y="1351475"/>
            <a:ext cx="2040097" cy="2331539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dollar_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11" y="2813257"/>
            <a:ext cx="461919" cy="7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</Words>
  <Application>Microsoft Macintosh PowerPoint</Application>
  <PresentationFormat>Letter Paper (8.5x11 in)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43</cp:revision>
  <dcterms:created xsi:type="dcterms:W3CDTF">2014-03-18T14:13:22Z</dcterms:created>
  <dcterms:modified xsi:type="dcterms:W3CDTF">2014-03-27T01:41:29Z</dcterms:modified>
</cp:coreProperties>
</file>