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F58"/>
    <a:srgbClr val="11885D"/>
    <a:srgbClr val="8F29F5"/>
    <a:srgbClr val="50F8FF"/>
    <a:srgbClr val="2C8B65"/>
    <a:srgbClr val="22815B"/>
    <a:srgbClr val="D9FFA3"/>
    <a:srgbClr val="C6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openxmlformats.org/officeDocument/2006/relationships/image" Target="../media/image5.png"/><Relationship Id="rId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71206" y="751931"/>
            <a:ext cx="3200750" cy="3197283"/>
          </a:xfrm>
          <a:prstGeom prst="ellipse">
            <a:avLst/>
          </a:prstGeom>
          <a:solidFill>
            <a:srgbClr val="22815B"/>
          </a:solidFill>
          <a:ln w="57150" cmpd="sng"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hand3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08" y="1022811"/>
            <a:ext cx="1948144" cy="2226450"/>
          </a:xfrm>
          <a:prstGeom prst="rect">
            <a:avLst/>
          </a:prstGeom>
        </p:spPr>
      </p:pic>
      <p:pic>
        <p:nvPicPr>
          <p:cNvPr id="25" name="Picture 24" descr="hand3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4178" y="1351475"/>
            <a:ext cx="2040097" cy="2331539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dollar_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1" y="2813257"/>
            <a:ext cx="461919" cy="7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241480" y="1374851"/>
            <a:ext cx="2878529" cy="28785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" dist="215900" dir="18840000" sx="103000" sy="103000" algn="tl" rotWithShape="0">
              <a:srgbClr val="217F58"/>
            </a:outerShdw>
          </a:effectLst>
        </p:spPr>
      </p:pic>
      <p:pic>
        <p:nvPicPr>
          <p:cNvPr id="11" name="Picture 10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0" dist="25400" dir="8940000" sx="103000" sy="103000" algn="ctr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</p:pic>
      <p:pic>
        <p:nvPicPr>
          <p:cNvPr id="2" name="Picture 1" descr="dollar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67" y="3053238"/>
            <a:ext cx="446690" cy="877707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25</cp:revision>
  <dcterms:created xsi:type="dcterms:W3CDTF">2014-03-18T14:13:22Z</dcterms:created>
  <dcterms:modified xsi:type="dcterms:W3CDTF">2014-03-25T00:41:04Z</dcterms:modified>
</cp:coreProperties>
</file>