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B65"/>
    <a:srgbClr val="22815B"/>
    <a:srgbClr val="D9FFA3"/>
    <a:srgbClr val="C6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B260-CBBC-FD45-B27E-3D39246EC01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233444" y="814539"/>
            <a:ext cx="3200750" cy="3197283"/>
          </a:xfrm>
          <a:prstGeom prst="ellipse">
            <a:avLst/>
          </a:prstGeom>
          <a:solidFill>
            <a:srgbClr val="2C8B65"/>
          </a:solidFill>
          <a:ln w="57150" cmpd="sng">
            <a:noFill/>
          </a:ln>
          <a:effectLst>
            <a:outerShdw blurRad="53975" dist="50800" dir="5700000" sx="101000" sy="101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han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62" y="1224455"/>
            <a:ext cx="2133600" cy="2438400"/>
          </a:xfrm>
          <a:prstGeom prst="rect">
            <a:avLst/>
          </a:prstGeom>
        </p:spPr>
      </p:pic>
      <p:pic>
        <p:nvPicPr>
          <p:cNvPr id="25" name="Picture 24" descr="hand3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6425" y="1224455"/>
            <a:ext cx="2133600" cy="2438400"/>
          </a:xfrm>
          <a:prstGeom prst="rect">
            <a:avLst/>
          </a:prstGeom>
        </p:spPr>
      </p:pic>
      <p:pic>
        <p:nvPicPr>
          <p:cNvPr id="19" name="Picture 18" descr="dollar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79" y="2572519"/>
            <a:ext cx="521296" cy="7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13</cp:revision>
  <dcterms:created xsi:type="dcterms:W3CDTF">2014-03-18T14:13:22Z</dcterms:created>
  <dcterms:modified xsi:type="dcterms:W3CDTF">2014-03-18T16:11:22Z</dcterms:modified>
</cp:coreProperties>
</file>