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81"/>
  </p:normalViewPr>
  <p:slideViewPr>
    <p:cSldViewPr snapToGrid="0">
      <p:cViewPr varScale="1">
        <p:scale>
          <a:sx n="144" d="100"/>
          <a:sy n="144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3872-C122-062F-550C-FCD2546CD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CEB60-D53B-1AC8-6D85-409730A9A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205E-0841-3202-A2AD-40A879E9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5124-EA6D-DE2A-6415-E413C69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F7ED-F9F0-205E-9329-F92CAA6D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FE57-DBB7-EAD0-3C9B-A1817A74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8BDFC-35DC-D29D-926D-AC500C4C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A299-AEA2-961D-83EB-A3972231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68B83-ED3A-0CB0-5FE1-A6ACB16E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E4C9-00DF-8218-A010-15418936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4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C49C1-D555-42D6-0B3A-094C44908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1858F-8CEE-3897-569E-F89ECBB4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7F86-DD7E-FF71-6A8C-57ECDDAB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89677-1EFF-864F-98F6-5FAB624F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121B-E8AC-4658-7655-34581187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A7E7-2076-4DE7-6931-3D1DD6D9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D8FE-0784-5D22-81BA-7B408184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12AD-1B43-36E3-94FB-DDD57DB8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3F73B-CB56-1D1D-21F8-0A35C50C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0110-F3B1-DD9F-09AB-44A2B538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F0B6-46FE-0CC1-D876-345009AC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0B9A-4704-8C90-A3E0-2EAD8D59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88AD-249C-B226-15C0-031CFFE0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BAE7-4EBA-E069-4EFE-1B98EB6F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290E-2ED9-58BA-FE09-16B2735F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2216-98BB-8793-2856-21E53976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2830-80EE-9441-7A2D-BF343C01C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92C5C-7580-3677-6235-D47224EF2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0D922-1B02-69ED-C12C-BB010274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42B49-272C-76AC-8F4E-12914524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2CBB4-296D-09FD-0CBB-2F37133D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7F79-BE15-EAF0-2CD5-D2C6C1FA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7D34C-0517-74BE-4A83-16D1DAAB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F085A-0415-154F-47F1-7B216E57F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D475F-A47D-231E-8A6E-AEB613F48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64304-4B89-0CCE-0579-340303AD1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55A2F-7B01-C3A7-385D-E7740C80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287DC-05F6-EE80-9F1D-617FA199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7970D-1526-CD40-7274-C7BCDD9E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5362-1C36-88F0-412F-F7FB5183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1AA3F-50FC-9454-34CD-C227E0BB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48C56-827C-8A14-0C99-FD101581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B44E3-C911-163D-A95A-8966E7D5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0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88CF8-78CA-4D88-A2F5-A30FA6A5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FDF00-3161-3D52-9C94-A7C3AF28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7F126-22AC-1874-329E-21F7D808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2B71-0F1D-33F6-5171-FF83752C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0C4B-41F4-36A4-BF66-5EC9D0F5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EBF3-30B8-E1BD-A94E-5704C36F2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01B6-F0A5-18EE-71A5-9CCFF450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C7D85-33A3-B9AE-7D5D-547A7350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EEEF-5090-DE34-33FC-7300B115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5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9595-F977-5FF6-1602-B79E3B36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CF538-ACA6-DC7C-B0CA-B59F4D8CC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A41B4-050F-EF2B-62E6-73BA26A8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03961-87C9-5C7D-94C6-E1E215FA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A6715-297F-F6CC-411F-F1C6CB26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DF34E-370E-D979-9BEE-B4CB1DF3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CA238-F1A5-2D69-5593-57DB8B6C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10E49-F54D-5FE2-9274-80879A6E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4745-1FF7-B6CB-8C37-10EA36DCF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4577-91B5-CB40-BD06-AEC8CEA3C96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4633-859D-6EA5-ADDC-BA6A05A4A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53A5-2064-0943-AC1E-07D49691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B1C8-1DF6-3E45-801B-7DBD84BB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diagram of cancer type&#10;&#10;Description automatically generated">
            <a:extLst>
              <a:ext uri="{FF2B5EF4-FFF2-40B4-BE49-F238E27FC236}">
                <a16:creationId xmlns:a16="http://schemas.microsoft.com/office/drawing/2014/main" id="{254837B4-A259-277C-963C-C53CE4C7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9" y="211331"/>
            <a:ext cx="6400800" cy="6400800"/>
          </a:xfrm>
          <a:prstGeom prst="rect">
            <a:avLst/>
          </a:prstGeom>
        </p:spPr>
      </p:pic>
      <p:pic>
        <p:nvPicPr>
          <p:cNvPr id="12" name="Picture 11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5B2265E8-6500-79E5-3D63-4C5BBAC9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289" y="-222896"/>
            <a:ext cx="3651896" cy="3651896"/>
          </a:xfrm>
          <a:prstGeom prst="rect">
            <a:avLst/>
          </a:prstGeom>
        </p:spPr>
      </p:pic>
      <p:pic>
        <p:nvPicPr>
          <p:cNvPr id="74" name="Picture 73" descr="A graph with numbers and dots&#10;&#10;Description automatically generated">
            <a:extLst>
              <a:ext uri="{FF2B5EF4-FFF2-40B4-BE49-F238E27FC236}">
                <a16:creationId xmlns:a16="http://schemas.microsoft.com/office/drawing/2014/main" id="{363D366E-954C-AF02-1497-5A153B297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453" y="3389149"/>
            <a:ext cx="5708196" cy="342491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F2F8315-E11F-D454-6E55-357002ACEF79}"/>
              </a:ext>
            </a:extLst>
          </p:cNvPr>
          <p:cNvSpPr txBox="1"/>
          <p:nvPr/>
        </p:nvSpPr>
        <p:spPr>
          <a:xfrm>
            <a:off x="0" y="26665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68B0B3-42FE-E754-FACC-63A3128CA332}"/>
              </a:ext>
            </a:extLst>
          </p:cNvPr>
          <p:cNvSpPr txBox="1"/>
          <p:nvPr/>
        </p:nvSpPr>
        <p:spPr>
          <a:xfrm flipH="1">
            <a:off x="6387252" y="26665"/>
            <a:ext cx="63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AD1158-E85E-7150-44DF-C3BC0C7F71B5}"/>
              </a:ext>
            </a:extLst>
          </p:cNvPr>
          <p:cNvSpPr txBox="1"/>
          <p:nvPr/>
        </p:nvSpPr>
        <p:spPr>
          <a:xfrm flipH="1">
            <a:off x="6451331" y="3227065"/>
            <a:ext cx="69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32430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2FF90D-3D1A-9045-DDA1-854EDFF20350}"/>
              </a:ext>
            </a:extLst>
          </p:cNvPr>
          <p:cNvSpPr/>
          <p:nvPr/>
        </p:nvSpPr>
        <p:spPr>
          <a:xfrm>
            <a:off x="310930" y="335437"/>
            <a:ext cx="1150086" cy="546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Mutated Amino Acid Sequence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6B18C-5F3B-36E4-9E24-E197E1C54570}"/>
              </a:ext>
            </a:extLst>
          </p:cNvPr>
          <p:cNvSpPr/>
          <p:nvPr/>
        </p:nvSpPr>
        <p:spPr>
          <a:xfrm>
            <a:off x="310930" y="1067884"/>
            <a:ext cx="1150087" cy="546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 Mutation-specific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E3526-0ABE-BC77-1924-6494AF62A5D1}"/>
              </a:ext>
            </a:extLst>
          </p:cNvPr>
          <p:cNvSpPr/>
          <p:nvPr/>
        </p:nvSpPr>
        <p:spPr>
          <a:xfrm>
            <a:off x="1775352" y="335437"/>
            <a:ext cx="1445371" cy="546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Pretrained-ESM</a:t>
            </a:r>
          </a:p>
          <a:p>
            <a:pPr algn="ctr"/>
            <a:r>
              <a:rPr lang="en-US" sz="1000" dirty="0"/>
              <a:t>(esm2_t36_3B_UR50D)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34719-0160-11AA-02A3-BCA3EF97BF15}"/>
              </a:ext>
            </a:extLst>
          </p:cNvPr>
          <p:cNvSpPr/>
          <p:nvPr/>
        </p:nvSpPr>
        <p:spPr>
          <a:xfrm>
            <a:off x="3517685" y="321270"/>
            <a:ext cx="806449" cy="574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ESM Embedding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92C975-A442-9ECA-1047-B04313B8300C}"/>
              </a:ext>
            </a:extLst>
          </p:cNvPr>
          <p:cNvSpPr/>
          <p:nvPr/>
        </p:nvSpPr>
        <p:spPr>
          <a:xfrm>
            <a:off x="4999311" y="321271"/>
            <a:ext cx="575043" cy="1292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Dense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2E8916-8363-8CD0-A4F5-04DFEC9674A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61016" y="608487"/>
            <a:ext cx="314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5F660B-BB53-A404-6DB3-14CB151A72E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220723" y="608487"/>
            <a:ext cx="296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43570A3-52F1-2C2C-9710-B1DCB96CFBF4}"/>
              </a:ext>
            </a:extLst>
          </p:cNvPr>
          <p:cNvSpPr/>
          <p:nvPr/>
        </p:nvSpPr>
        <p:spPr>
          <a:xfrm>
            <a:off x="4424246" y="771205"/>
            <a:ext cx="393700" cy="3902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24EBE1D-79FD-67DF-9E34-109BA7C933F2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4324134" y="608487"/>
            <a:ext cx="296962" cy="1627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97ABD37-6010-DB94-2237-557563066843}"/>
              </a:ext>
            </a:extLst>
          </p:cNvPr>
          <p:cNvCxnSpPr>
            <a:cxnSpLocks/>
            <a:stCxn id="5" idx="3"/>
            <a:endCxn id="11" idx="4"/>
          </p:cNvCxnSpPr>
          <p:nvPr/>
        </p:nvCxnSpPr>
        <p:spPr>
          <a:xfrm flipV="1">
            <a:off x="1461017" y="1161489"/>
            <a:ext cx="3160079" cy="1794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65ACF9-AFF0-4D5D-12CB-C00496FF11ED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4817946" y="966347"/>
            <a:ext cx="181365" cy="1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458CF-5FD2-DAD7-DCE8-8AF6A3D78236}"/>
              </a:ext>
            </a:extLst>
          </p:cNvPr>
          <p:cNvSpPr/>
          <p:nvPr/>
        </p:nvSpPr>
        <p:spPr>
          <a:xfrm>
            <a:off x="5799441" y="247235"/>
            <a:ext cx="575042" cy="310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D3B885-4292-4768-931F-7ECFA602B925}"/>
              </a:ext>
            </a:extLst>
          </p:cNvPr>
          <p:cNvSpPr/>
          <p:nvPr/>
        </p:nvSpPr>
        <p:spPr>
          <a:xfrm>
            <a:off x="5799441" y="818007"/>
            <a:ext cx="575042" cy="296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9DA6F-6CD0-A97C-F000-328143FFCAA0}"/>
              </a:ext>
            </a:extLst>
          </p:cNvPr>
          <p:cNvSpPr/>
          <p:nvPr/>
        </p:nvSpPr>
        <p:spPr>
          <a:xfrm>
            <a:off x="5799441" y="1340934"/>
            <a:ext cx="575042" cy="288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Neutral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8D11846-59F3-F6E4-1DF0-B6343B2354F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5574354" y="402659"/>
            <a:ext cx="225087" cy="564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580039E-6954-F4E4-E447-6DE0DD39D555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5574354" y="966347"/>
            <a:ext cx="225087" cy="12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91790D6-DEF4-0CEB-3A32-05D2F2625D2B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5574354" y="967628"/>
            <a:ext cx="225087" cy="517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8433CD-60FC-90F9-3D67-485CC9B3B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5" y="2123076"/>
            <a:ext cx="6151542" cy="257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25EA72-C99E-1E51-2BB6-487623CBA9CB}"/>
              </a:ext>
            </a:extLst>
          </p:cNvPr>
          <p:cNvSpPr txBox="1"/>
          <p:nvPr/>
        </p:nvSpPr>
        <p:spPr>
          <a:xfrm flipH="1">
            <a:off x="-43456" y="2251504"/>
            <a:ext cx="63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20340-7BA8-1715-40B1-2AB43ABB96BB}"/>
              </a:ext>
            </a:extLst>
          </p:cNvPr>
          <p:cNvSpPr txBox="1"/>
          <p:nvPr/>
        </p:nvSpPr>
        <p:spPr>
          <a:xfrm flipH="1">
            <a:off x="-16736" y="-33895"/>
            <a:ext cx="63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</a:t>
            </a:r>
          </a:p>
        </p:txBody>
      </p:sp>
      <p:pic>
        <p:nvPicPr>
          <p:cNvPr id="28" name="Picture 2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26A2C61-E95F-5738-A6A2-832A6B291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867" y="1"/>
            <a:ext cx="4699678" cy="46996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6B82027-445D-B9EC-FB38-47A7D32D1181}"/>
              </a:ext>
            </a:extLst>
          </p:cNvPr>
          <p:cNvSpPr txBox="1"/>
          <p:nvPr/>
        </p:nvSpPr>
        <p:spPr>
          <a:xfrm flipH="1">
            <a:off x="6741647" y="52867"/>
            <a:ext cx="63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 </a:t>
            </a:r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3C4C6892-65A5-9242-9CDF-E353C1144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99679"/>
            <a:ext cx="11881089" cy="210545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F16B5C-C32A-2CA6-059A-AAF4E4193C75}"/>
              </a:ext>
            </a:extLst>
          </p:cNvPr>
          <p:cNvSpPr txBox="1"/>
          <p:nvPr/>
        </p:nvSpPr>
        <p:spPr>
          <a:xfrm flipH="1">
            <a:off x="-29415" y="4715188"/>
            <a:ext cx="63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 </a:t>
            </a:r>
          </a:p>
        </p:txBody>
      </p:sp>
    </p:spTree>
    <p:extLst>
      <p:ext uri="{BB962C8B-B14F-4D97-AF65-F5344CB8AC3E}">
        <p14:creationId xmlns:p14="http://schemas.microsoft.com/office/powerpoint/2010/main" val="222213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36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FunGenML_Figures</dc:title>
  <dc:creator>Chu, Hoyin</dc:creator>
  <cp:lastModifiedBy>Hoyin Chu</cp:lastModifiedBy>
  <cp:revision>11</cp:revision>
  <dcterms:created xsi:type="dcterms:W3CDTF">2023-11-29T16:42:15Z</dcterms:created>
  <dcterms:modified xsi:type="dcterms:W3CDTF">2023-12-02T20:58:11Z</dcterms:modified>
</cp:coreProperties>
</file>