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205B9B-62AB-208D-53AA-E859B4EACB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D90A7A6-9B74-50B7-9BF7-BB935813FB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1A73AB-E7F7-CD82-0DF9-A1C2D572A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5F4C5-462A-4324-A7E8-9E72C934E95C}" type="datetimeFigureOut">
              <a:rPr lang="ko-KR" altLang="en-US" smtClean="0"/>
              <a:t>2025-02-21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86E9B9-5B59-6D7A-A068-7CA6AC6A5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6B10D7-046B-F630-2CB3-1CDEA8311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04229-C43A-4BBF-ABE2-9B96346AA9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1510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74D866-05BE-0ADB-5F7C-76987120A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FD6BC0B-25B9-3615-F29E-4E9B0334A6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4D00FA-0B6F-EB88-67BE-A97C4C87F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5F4C5-462A-4324-A7E8-9E72C934E95C}" type="datetimeFigureOut">
              <a:rPr lang="ko-KR" altLang="en-US" smtClean="0"/>
              <a:t>2025-02-21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56CAA5-3137-CEE5-0D52-67C6535E8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269DC5-2223-42AF-56F5-CEA572031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04229-C43A-4BBF-ABE2-9B96346AA9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7153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2EFDAE9-7B7E-E0EF-1CC0-D1BCC2F3F0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2A6D395-FA15-BF0A-3CCF-852FE41A85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D16F6A-F1E0-35BA-B8AE-D8E9EF84A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5F4C5-462A-4324-A7E8-9E72C934E95C}" type="datetimeFigureOut">
              <a:rPr lang="ko-KR" altLang="en-US" smtClean="0"/>
              <a:t>2025-02-21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3F05E7-F7D9-BA2D-0E12-61DDF8CDB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0EBB08-1555-808E-442D-E61064DC1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04229-C43A-4BBF-ABE2-9B96346AA9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473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C67B8C-1AF2-A38E-8F16-B8DF2B508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69959D-23CE-9319-5408-F4450B4DE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5F9D19-D33F-3274-55D3-F171CDB1B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5F4C5-462A-4324-A7E8-9E72C934E95C}" type="datetimeFigureOut">
              <a:rPr lang="ko-KR" altLang="en-US" smtClean="0"/>
              <a:t>2025-02-21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7D8DBE-3891-BBB2-1262-8704EAC38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DEA21A-D4F7-01DC-C8B2-76F7B57D4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04229-C43A-4BBF-ABE2-9B96346AA9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125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F001FC-599F-3939-B860-5C7D51082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FAFED8-0C7C-A895-D989-F8E2441395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C8181A-EB9D-F733-C151-D5F68E3FF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5F4C5-462A-4324-A7E8-9E72C934E95C}" type="datetimeFigureOut">
              <a:rPr lang="ko-KR" altLang="en-US" smtClean="0"/>
              <a:t>2025-02-21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D96D74-AAFC-2CC0-61AC-A07D0DB68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DB7FB3-6806-ED1E-0DBB-8AA1AC6D3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04229-C43A-4BBF-ABE2-9B96346AA9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2305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192B02-DCC7-40A3-2A89-558E72200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5CDE6A-81C5-5780-35D6-3EDE934C79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8DCFA40-43E3-DFD7-6051-B441CDB989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8383AA-98D1-1373-128E-50608033B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5F4C5-462A-4324-A7E8-9E72C934E95C}" type="datetimeFigureOut">
              <a:rPr lang="ko-KR" altLang="en-US" smtClean="0"/>
              <a:t>2025-02-21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CA267C-A3ED-51AC-A78E-830B3CE62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86DC47-F61A-DFAC-E812-22B49687E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04229-C43A-4BBF-ABE2-9B96346AA9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6426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C35701-ACB3-55E3-8855-0E09E1A4E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078495-6D7E-5C20-6A68-42F78EBFFB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E11B56F-3838-5FF5-77CE-47B946788F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230D4BE-EE01-5492-B4C0-244549062A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9C686D9-E6A1-116A-85B8-C585D4828F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3112143-A9BB-A0A8-56A8-7D5E68644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5F4C5-462A-4324-A7E8-9E72C934E95C}" type="datetimeFigureOut">
              <a:rPr lang="ko-KR" altLang="en-US" smtClean="0"/>
              <a:t>2025-02-21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B6EAFE6-C370-6426-EE6C-AD21B4FC4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B26D068-1A54-C8D9-0E06-534D32AD7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04229-C43A-4BBF-ABE2-9B96346AA9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3887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0E3470-2D59-C540-5B16-C2BFD7C86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1661F07-3231-67B6-0C65-7606D0168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5F4C5-462A-4324-A7E8-9E72C934E95C}" type="datetimeFigureOut">
              <a:rPr lang="ko-KR" altLang="en-US" smtClean="0"/>
              <a:t>2025-02-21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4B40BAA-0802-7196-81E2-F811D7608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03ED30-B6D6-DD5F-7021-5BF61A32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04229-C43A-4BBF-ABE2-9B96346AA9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4234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CEDE92-2A4D-9B7D-4946-79C0AC49A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5F4C5-462A-4324-A7E8-9E72C934E95C}" type="datetimeFigureOut">
              <a:rPr lang="ko-KR" altLang="en-US" smtClean="0"/>
              <a:t>2025-02-21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172DB07-9858-E127-FE39-48A7BAE41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E31538-FD76-BCE0-6916-3505C9230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04229-C43A-4BBF-ABE2-9B96346AA9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9673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6FD0F4-2793-22B0-1410-D135964BA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F07ED0-E92A-7C5B-C9A5-C04635523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10E734-B901-C46A-0578-55C11C4E83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C7634C-2E4D-9FD3-1589-6C56BFA1D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5F4C5-462A-4324-A7E8-9E72C934E95C}" type="datetimeFigureOut">
              <a:rPr lang="ko-KR" altLang="en-US" smtClean="0"/>
              <a:t>2025-02-21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D4FBFB-38C6-6990-2232-BE71915D7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AF3027-607D-1AA1-276C-1EFFA8E56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04229-C43A-4BBF-ABE2-9B96346AA9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71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840A4E-4F7C-1F3E-2160-679FE99BE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835B698-3DE7-3E06-B757-E954C7181E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1662A5-009A-5005-1958-63FA681F30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75FFD0-25D6-230C-EC85-213E1B986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5F4C5-462A-4324-A7E8-9E72C934E95C}" type="datetimeFigureOut">
              <a:rPr lang="ko-KR" altLang="en-US" smtClean="0"/>
              <a:t>2025-02-21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9B1D1D-17B5-409E-CCE0-9ED1D116F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A379C1-9E36-8D7C-0ECB-E19EE0E7C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04229-C43A-4BBF-ABE2-9B96346AA9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402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74506A-F77B-D589-9891-29ABBC53E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08F80-3766-A0CE-D73F-7CE859BFF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2DF50C-E29E-F1A6-7231-15C877BDF3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45F4C5-462A-4324-A7E8-9E72C934E95C}" type="datetimeFigureOut">
              <a:rPr lang="ko-KR" altLang="en-US" smtClean="0"/>
              <a:t>2025-02-21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108493-567E-7EBC-F428-72A442523B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9B7306-FDA2-0533-7B32-972DF8C241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904229-C43A-4BBF-ABE2-9B96346AA9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278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7DE01F-58CD-4E28-F475-73B6340B02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개인 프로젝트 설계서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F4979F8-86B3-61EC-1940-EBCCF268D7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쇼핑몰 만들기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사용자 서버</a:t>
            </a:r>
            <a:r>
              <a:rPr lang="en-US" altLang="ko-KR" dirty="0"/>
              <a:t>, </a:t>
            </a:r>
            <a:r>
              <a:rPr lang="ko-KR" altLang="en-US" dirty="0"/>
              <a:t>관리자 서버 구현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53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481CB6-C308-F085-00E6-232FC3609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 스택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42EC34-29CF-9ADE-99A1-8AF534679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화면단</a:t>
            </a:r>
            <a:r>
              <a:rPr lang="ko-KR" altLang="en-US" dirty="0"/>
              <a:t> 프레임워크 </a:t>
            </a:r>
            <a:r>
              <a:rPr lang="en-US" altLang="ko-KR" dirty="0"/>
              <a:t>: React.js</a:t>
            </a:r>
          </a:p>
          <a:p>
            <a:r>
              <a:rPr lang="en-US" altLang="ko-KR" dirty="0"/>
              <a:t>DBMS :  </a:t>
            </a:r>
            <a:r>
              <a:rPr lang="en-US" altLang="ko-KR" dirty="0" err="1"/>
              <a:t>Mysql</a:t>
            </a:r>
            <a:endParaRPr lang="en-US" altLang="ko-KR" dirty="0"/>
          </a:p>
          <a:p>
            <a:r>
              <a:rPr lang="ko-KR" altLang="en-US" dirty="0"/>
              <a:t>운영체제 </a:t>
            </a:r>
            <a:r>
              <a:rPr lang="en-US" altLang="ko-KR" dirty="0"/>
              <a:t>: </a:t>
            </a:r>
            <a:r>
              <a:rPr lang="ko-KR" altLang="en-US" dirty="0"/>
              <a:t>최종은 리눅스</a:t>
            </a:r>
            <a:r>
              <a:rPr lang="en-US" altLang="ko-KR" dirty="0"/>
              <a:t>. </a:t>
            </a:r>
            <a:r>
              <a:rPr lang="ko-KR" altLang="en-US" dirty="0"/>
              <a:t>테스트는 로컬 서버</a:t>
            </a:r>
            <a:endParaRPr lang="en-US" altLang="ko-KR" dirty="0"/>
          </a:p>
          <a:p>
            <a:r>
              <a:rPr lang="ko-KR" altLang="en-US" dirty="0"/>
              <a:t>개발언어 </a:t>
            </a:r>
            <a:r>
              <a:rPr lang="en-US" altLang="ko-KR" dirty="0"/>
              <a:t>: JAVA</a:t>
            </a:r>
          </a:p>
          <a:p>
            <a:r>
              <a:rPr lang="ko-KR" altLang="en-US" dirty="0" err="1"/>
              <a:t>개발프레임워크</a:t>
            </a:r>
            <a:r>
              <a:rPr lang="ko-KR" altLang="en-US" dirty="0"/>
              <a:t> </a:t>
            </a:r>
            <a:r>
              <a:rPr lang="en-US" altLang="ko-KR" dirty="0"/>
              <a:t>: SPRING</a:t>
            </a:r>
          </a:p>
          <a:p>
            <a:r>
              <a:rPr lang="ko-KR" altLang="en-US" dirty="0"/>
              <a:t>결제</a:t>
            </a:r>
            <a:r>
              <a:rPr lang="en-US" altLang="ko-KR" dirty="0"/>
              <a:t>: KG</a:t>
            </a:r>
            <a:r>
              <a:rPr lang="ko-KR" altLang="en-US" dirty="0"/>
              <a:t> </a:t>
            </a:r>
            <a:r>
              <a:rPr lang="ko-KR" altLang="en-US" dirty="0" err="1"/>
              <a:t>이니시스</a:t>
            </a:r>
            <a:endParaRPr lang="en-US" altLang="ko-KR" dirty="0"/>
          </a:p>
          <a:p>
            <a:r>
              <a:rPr lang="en-US" altLang="ko-KR" dirty="0"/>
              <a:t>CI/CD : </a:t>
            </a:r>
            <a:r>
              <a:rPr lang="ko-KR" altLang="en-US" dirty="0" err="1"/>
              <a:t>젠킨스</a:t>
            </a:r>
            <a:endParaRPr lang="en-US" altLang="ko-KR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4983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D35993-DD18-44E4-CF74-CFE068E75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화면 기능 설계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C9AD73-53A2-6A90-076D-C53BA2F48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목록화면에서 스크롤이 끝날 시 추가 데이터 로딩 후 </a:t>
            </a:r>
            <a:r>
              <a:rPr lang="ko-KR" altLang="en-US" dirty="0" err="1"/>
              <a:t>무한스크롤</a:t>
            </a:r>
            <a:r>
              <a:rPr lang="ko-KR" altLang="en-US" dirty="0"/>
              <a:t> 구현</a:t>
            </a:r>
            <a:endParaRPr lang="en-US" altLang="ko-KR" dirty="0"/>
          </a:p>
          <a:p>
            <a:r>
              <a:rPr lang="en-US" altLang="ko-KR" dirty="0"/>
              <a:t>TOP </a:t>
            </a:r>
            <a:r>
              <a:rPr lang="ko-KR" altLang="en-US" dirty="0"/>
              <a:t>버튼 구현하여 누르면 사이트 최상단으로 이동</a:t>
            </a:r>
            <a:endParaRPr lang="en-US" altLang="ko-KR" dirty="0"/>
          </a:p>
          <a:p>
            <a:r>
              <a:rPr lang="ko-KR" altLang="en-US" dirty="0" err="1"/>
              <a:t>탭메뉴</a:t>
            </a:r>
            <a:r>
              <a:rPr lang="ko-KR" altLang="en-US" dirty="0"/>
              <a:t> 구현하여 한화면에서 간편하게 데이터 최신화</a:t>
            </a:r>
            <a:endParaRPr lang="en-US" altLang="ko-KR" dirty="0"/>
          </a:p>
          <a:p>
            <a:r>
              <a:rPr lang="en-US" altLang="ko-KR" dirty="0"/>
              <a:t>Ajax</a:t>
            </a:r>
            <a:r>
              <a:rPr lang="ko-KR" altLang="en-US" dirty="0"/>
              <a:t>로 비동기방식으로 데이터 소통</a:t>
            </a:r>
            <a:r>
              <a:rPr lang="en-US" altLang="ko-KR" dirty="0"/>
              <a:t>(API </a:t>
            </a:r>
            <a:r>
              <a:rPr lang="ko-KR" altLang="en-US" dirty="0"/>
              <a:t>호출하여 </a:t>
            </a:r>
            <a:r>
              <a:rPr lang="en-US" altLang="ko-KR" dirty="0"/>
              <a:t>Json </a:t>
            </a:r>
            <a:r>
              <a:rPr lang="ko-KR" altLang="en-US" dirty="0"/>
              <a:t>방식으로 데이터 가져옴</a:t>
            </a:r>
            <a:r>
              <a:rPr lang="en-US" altLang="ko-KR" dirty="0"/>
              <a:t>)</a:t>
            </a:r>
          </a:p>
          <a:p>
            <a:r>
              <a:rPr lang="ko-KR" altLang="en-US" dirty="0" err="1"/>
              <a:t>메인페이지에</a:t>
            </a:r>
            <a:r>
              <a:rPr lang="ko-KR" altLang="en-US" dirty="0"/>
              <a:t> 이벤트 상품을 </a:t>
            </a:r>
            <a:r>
              <a:rPr lang="ko-KR" altLang="en-US" dirty="0" err="1"/>
              <a:t>슬라이드할</a:t>
            </a:r>
            <a:r>
              <a:rPr lang="ko-KR" altLang="en-US" dirty="0"/>
              <a:t> 수 있는 </a:t>
            </a:r>
            <a:r>
              <a:rPr lang="en-US" altLang="ko-KR" dirty="0"/>
              <a:t>UI </a:t>
            </a:r>
            <a:r>
              <a:rPr lang="ko-KR" altLang="en-US" dirty="0"/>
              <a:t>구현</a:t>
            </a:r>
            <a:endParaRPr lang="en-US" altLang="ko-KR" dirty="0"/>
          </a:p>
          <a:p>
            <a:r>
              <a:rPr lang="ko-KR" altLang="en-US" dirty="0"/>
              <a:t>사이트 우측 최상단에 프로필</a:t>
            </a:r>
            <a:r>
              <a:rPr lang="en-US" altLang="ko-KR" dirty="0"/>
              <a:t>(</a:t>
            </a:r>
            <a:r>
              <a:rPr lang="ko-KR" altLang="en-US" dirty="0" err="1"/>
              <a:t>클릭시</a:t>
            </a:r>
            <a:r>
              <a:rPr lang="ko-KR" altLang="en-US" dirty="0"/>
              <a:t> 마이페이지 이동</a:t>
            </a:r>
            <a:r>
              <a:rPr lang="en-US" altLang="ko-KR" dirty="0"/>
              <a:t>), </a:t>
            </a:r>
            <a:r>
              <a:rPr lang="ko-KR" altLang="en-US" dirty="0"/>
              <a:t>적립포인트 표시</a:t>
            </a:r>
            <a:endParaRPr lang="en-US" altLang="ko-KR" dirty="0"/>
          </a:p>
          <a:p>
            <a:r>
              <a:rPr lang="ko-KR" altLang="en-US" dirty="0"/>
              <a:t>목록 정렬 버튼 있어서 </a:t>
            </a:r>
            <a:r>
              <a:rPr lang="en-US" altLang="ko-KR" dirty="0"/>
              <a:t>(</a:t>
            </a:r>
            <a:r>
              <a:rPr lang="ko-KR" altLang="en-US" dirty="0"/>
              <a:t>최신순</a:t>
            </a:r>
            <a:r>
              <a:rPr lang="en-US" altLang="ko-KR" dirty="0"/>
              <a:t>, </a:t>
            </a:r>
            <a:r>
              <a:rPr lang="ko-KR" altLang="en-US" dirty="0"/>
              <a:t>인기순</a:t>
            </a:r>
            <a:r>
              <a:rPr lang="en-US" altLang="ko-KR" dirty="0"/>
              <a:t>, </a:t>
            </a:r>
            <a:r>
              <a:rPr lang="ko-KR" altLang="en-US" dirty="0"/>
              <a:t>가격순</a:t>
            </a:r>
            <a:r>
              <a:rPr lang="en-US" altLang="ko-KR" dirty="0"/>
              <a:t>)</a:t>
            </a:r>
            <a:r>
              <a:rPr lang="ko-KR" altLang="en-US" dirty="0"/>
              <a:t>으로 정렬 가능</a:t>
            </a:r>
            <a:endParaRPr lang="en-US" altLang="ko-KR" dirty="0"/>
          </a:p>
          <a:p>
            <a:r>
              <a:rPr lang="ko-KR" altLang="en-US" dirty="0"/>
              <a:t>평점 </a:t>
            </a:r>
            <a:r>
              <a:rPr lang="ko-KR" altLang="en-US" dirty="0" err="1"/>
              <a:t>별점</a:t>
            </a:r>
            <a:r>
              <a:rPr lang="ko-KR" altLang="en-US" dirty="0"/>
              <a:t> </a:t>
            </a:r>
            <a:r>
              <a:rPr lang="en-US" altLang="ko-KR" dirty="0"/>
              <a:t>UI </a:t>
            </a:r>
            <a:r>
              <a:rPr lang="ko-KR" altLang="en-US" dirty="0"/>
              <a:t>구현하여 동적으로 평가하게 기능</a:t>
            </a:r>
            <a:endParaRPr lang="en-US" altLang="ko-KR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212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FC4E7F-D1BB-5C7E-1A94-80A434C7F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CRUD</a:t>
            </a:r>
            <a:r>
              <a:rPr lang="ko-KR" altLang="en-US" dirty="0"/>
              <a:t> 기능 설계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8CAF6C-3ACD-2E44-8143-8B4FD0F92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ko-KR" altLang="en-US" dirty="0"/>
              <a:t>회원가입</a:t>
            </a:r>
            <a:endParaRPr lang="en-US" altLang="ko-KR" dirty="0"/>
          </a:p>
          <a:p>
            <a:r>
              <a:rPr lang="ko-KR" altLang="en-US" dirty="0"/>
              <a:t>로그인 및 소셜 로그인</a:t>
            </a:r>
            <a:endParaRPr lang="en-US" altLang="ko-KR" dirty="0"/>
          </a:p>
          <a:p>
            <a:r>
              <a:rPr lang="ko-KR" altLang="en-US" dirty="0"/>
              <a:t>비회원 주문</a:t>
            </a:r>
            <a:endParaRPr lang="en-US" altLang="ko-KR" dirty="0"/>
          </a:p>
          <a:p>
            <a:r>
              <a:rPr lang="ko-KR" altLang="en-US" dirty="0"/>
              <a:t>회원관리</a:t>
            </a:r>
            <a:r>
              <a:rPr lang="en-US" altLang="ko-KR" dirty="0"/>
              <a:t>(</a:t>
            </a:r>
            <a:r>
              <a:rPr lang="ko-KR" altLang="en-US" dirty="0" err="1"/>
              <a:t>문의글관리</a:t>
            </a:r>
            <a:r>
              <a:rPr lang="en-US" altLang="ko-KR" dirty="0"/>
              <a:t>, </a:t>
            </a:r>
            <a:r>
              <a:rPr lang="ko-KR" altLang="en-US" dirty="0" err="1"/>
              <a:t>상점회원등록글관리</a:t>
            </a:r>
            <a:r>
              <a:rPr lang="en-US" altLang="ko-KR" dirty="0"/>
              <a:t>, </a:t>
            </a:r>
            <a:r>
              <a:rPr lang="ko-KR" altLang="en-US" dirty="0"/>
              <a:t>계정 권한</a:t>
            </a:r>
            <a:r>
              <a:rPr lang="en-US" altLang="ko-KR" dirty="0"/>
              <a:t>, </a:t>
            </a:r>
            <a:r>
              <a:rPr lang="ko-KR" altLang="en-US" dirty="0"/>
              <a:t>탈퇴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글쓰기</a:t>
            </a:r>
            <a:r>
              <a:rPr lang="en-US" altLang="ko-KR" dirty="0"/>
              <a:t>(</a:t>
            </a:r>
            <a:r>
              <a:rPr lang="ko-KR" altLang="en-US" dirty="0"/>
              <a:t>가격</a:t>
            </a:r>
            <a:r>
              <a:rPr lang="en-US" altLang="ko-KR" dirty="0"/>
              <a:t>, </a:t>
            </a:r>
            <a:r>
              <a:rPr lang="ko-KR" altLang="en-US" dirty="0"/>
              <a:t>상품상세정보</a:t>
            </a:r>
            <a:r>
              <a:rPr lang="en-US" altLang="ko-KR" dirty="0"/>
              <a:t>, </a:t>
            </a:r>
            <a:r>
              <a:rPr lang="ko-KR" altLang="en-US" dirty="0" err="1"/>
              <a:t>대표이미지</a:t>
            </a:r>
            <a:r>
              <a:rPr lang="en-US" altLang="ko-KR" dirty="0"/>
              <a:t>, </a:t>
            </a:r>
            <a:r>
              <a:rPr lang="ko-KR" altLang="en-US" dirty="0"/>
              <a:t>상품명</a:t>
            </a:r>
            <a:r>
              <a:rPr lang="en-US" altLang="ko-KR" dirty="0"/>
              <a:t>)</a:t>
            </a:r>
          </a:p>
          <a:p>
            <a:r>
              <a:rPr lang="ko-KR" altLang="en-US" dirty="0" err="1"/>
              <a:t>문의글쓰기</a:t>
            </a:r>
            <a:endParaRPr lang="en-US" altLang="ko-KR" dirty="0"/>
          </a:p>
          <a:p>
            <a:r>
              <a:rPr lang="ko-KR" altLang="en-US" dirty="0" err="1"/>
              <a:t>답변글쓰기</a:t>
            </a:r>
            <a:endParaRPr lang="en-US" altLang="ko-KR" dirty="0"/>
          </a:p>
          <a:p>
            <a:r>
              <a:rPr lang="ko-KR" altLang="en-US" dirty="0"/>
              <a:t>평점 매기기</a:t>
            </a:r>
            <a:endParaRPr lang="en-US" altLang="ko-KR" dirty="0"/>
          </a:p>
          <a:p>
            <a:r>
              <a:rPr lang="ko-KR" altLang="en-US" dirty="0"/>
              <a:t>장바구니 리스트 만들기</a:t>
            </a:r>
            <a:r>
              <a:rPr lang="en-US" altLang="ko-KR" dirty="0"/>
              <a:t>(</a:t>
            </a:r>
            <a:r>
              <a:rPr lang="ko-KR" altLang="en-US" dirty="0"/>
              <a:t>세션 끊기기 전까지 계속 유지시키기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바로 결제하기</a:t>
            </a:r>
            <a:endParaRPr lang="en-US" altLang="ko-KR" dirty="0"/>
          </a:p>
          <a:p>
            <a:r>
              <a:rPr lang="ko-KR" altLang="en-US" dirty="0"/>
              <a:t>장바구니만 결제하기</a:t>
            </a:r>
            <a:endParaRPr lang="en-US" altLang="ko-KR" dirty="0"/>
          </a:p>
          <a:p>
            <a:r>
              <a:rPr lang="ko-KR" altLang="en-US" dirty="0"/>
              <a:t>주문상황 모니터링하는 </a:t>
            </a:r>
            <a:r>
              <a:rPr lang="ko-KR" altLang="en-US" dirty="0" err="1"/>
              <a:t>대쉬보드</a:t>
            </a:r>
            <a:r>
              <a:rPr lang="ko-KR" altLang="en-US" dirty="0"/>
              <a:t> 만들기</a:t>
            </a:r>
            <a:r>
              <a:rPr lang="en-US" altLang="ko-KR" dirty="0"/>
              <a:t>(chart.js)</a:t>
            </a:r>
          </a:p>
          <a:p>
            <a:r>
              <a:rPr lang="ko-KR" altLang="en-US" dirty="0"/>
              <a:t>이벤트 관리</a:t>
            </a:r>
            <a:r>
              <a:rPr lang="en-US" altLang="ko-KR" dirty="0"/>
              <a:t>(</a:t>
            </a:r>
            <a:r>
              <a:rPr lang="ko-KR" altLang="en-US" dirty="0"/>
              <a:t>리스트 항목 </a:t>
            </a:r>
            <a:r>
              <a:rPr lang="ko-KR" altLang="en-US" dirty="0" err="1"/>
              <a:t>수정시</a:t>
            </a:r>
            <a:r>
              <a:rPr lang="ko-KR" altLang="en-US" dirty="0"/>
              <a:t> 서버 </a:t>
            </a:r>
            <a:r>
              <a:rPr lang="ko-KR" altLang="en-US" dirty="0" err="1"/>
              <a:t>재기동</a:t>
            </a:r>
            <a:r>
              <a:rPr lang="ko-KR" altLang="en-US" dirty="0"/>
              <a:t> 필요 없이 화면에 바로 적용가능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적립포인트 관리</a:t>
            </a:r>
          </a:p>
        </p:txBody>
      </p:sp>
    </p:spTree>
    <p:extLst>
      <p:ext uri="{BB962C8B-B14F-4D97-AF65-F5344CB8AC3E}">
        <p14:creationId xmlns:p14="http://schemas.microsoft.com/office/powerpoint/2010/main" val="2579400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FFEB8C-818F-43CB-85F4-8FB0AC575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회원가입 상세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D1B1D4-A1CA-7B42-946F-16F7AD601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신규가입 시 탈퇴회원과 아이디 중복이 될 수 있어 개별 인덱스 추가 부여 필요</a:t>
            </a:r>
            <a:r>
              <a:rPr lang="en-US" altLang="ko-KR" dirty="0"/>
              <a:t>. </a:t>
            </a:r>
            <a:r>
              <a:rPr lang="ko-KR" altLang="en-US" dirty="0"/>
              <a:t>추후 문제처리 및 독립성을 위해 필수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아이디</a:t>
            </a:r>
            <a:r>
              <a:rPr lang="en-US" altLang="ko-KR" dirty="0"/>
              <a:t>, </a:t>
            </a:r>
            <a:r>
              <a:rPr lang="ko-KR" altLang="en-US" dirty="0"/>
              <a:t>비밀번호</a:t>
            </a:r>
            <a:r>
              <a:rPr lang="en-US" altLang="ko-KR" dirty="0"/>
              <a:t>, </a:t>
            </a:r>
            <a:r>
              <a:rPr lang="ko-KR" altLang="en-US" dirty="0"/>
              <a:t>이메일</a:t>
            </a:r>
            <a:r>
              <a:rPr lang="en-US" altLang="ko-KR" dirty="0"/>
              <a:t>, </a:t>
            </a:r>
            <a:r>
              <a:rPr lang="ko-KR" altLang="en-US" dirty="0"/>
              <a:t>배송</a:t>
            </a:r>
            <a:r>
              <a:rPr lang="en-US" altLang="ko-KR" dirty="0"/>
              <a:t> </a:t>
            </a:r>
            <a:r>
              <a:rPr lang="ko-KR" altLang="en-US" dirty="0"/>
              <a:t>주소</a:t>
            </a:r>
            <a:r>
              <a:rPr lang="en-US" altLang="ko-KR" dirty="0"/>
              <a:t>, </a:t>
            </a:r>
            <a:r>
              <a:rPr lang="ko-KR" altLang="en-US" dirty="0"/>
              <a:t>연락처</a:t>
            </a:r>
            <a:r>
              <a:rPr lang="en-US" altLang="ko-KR" dirty="0"/>
              <a:t>(</a:t>
            </a:r>
            <a:r>
              <a:rPr lang="ko-KR" altLang="en-US" dirty="0"/>
              <a:t>핸드폰</a:t>
            </a:r>
            <a:r>
              <a:rPr lang="en-US" altLang="ko-KR" dirty="0"/>
              <a:t>,</a:t>
            </a:r>
            <a:r>
              <a:rPr lang="ko-KR" altLang="en-US" dirty="0"/>
              <a:t>지역번호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개인 인증방식</a:t>
            </a:r>
            <a:r>
              <a:rPr lang="en-US" altLang="ko-KR" dirty="0"/>
              <a:t>( </a:t>
            </a:r>
            <a:r>
              <a:rPr lang="ko-KR" altLang="en-US" dirty="0"/>
              <a:t>이메일 인증 </a:t>
            </a:r>
            <a:r>
              <a:rPr lang="en-US" altLang="ko-KR" dirty="0"/>
              <a:t>or</a:t>
            </a:r>
            <a:r>
              <a:rPr lang="ko-KR" altLang="en-US" dirty="0"/>
              <a:t> 핸드폰 인증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소셜 회원가입도 고려한 </a:t>
            </a:r>
            <a:r>
              <a:rPr lang="en-US" altLang="ko-KR" dirty="0" err="1"/>
              <a:t>erd</a:t>
            </a:r>
            <a:r>
              <a:rPr lang="en-US" altLang="ko-KR" dirty="0"/>
              <a:t> </a:t>
            </a:r>
            <a:r>
              <a:rPr lang="ko-KR" altLang="en-US" dirty="0"/>
              <a:t>설계</a:t>
            </a:r>
            <a:r>
              <a:rPr lang="en-US" altLang="ko-KR" dirty="0"/>
              <a:t>(</a:t>
            </a:r>
            <a:r>
              <a:rPr lang="ko-KR" altLang="en-US" dirty="0"/>
              <a:t>별도로 </a:t>
            </a:r>
            <a:r>
              <a:rPr lang="ko-KR" altLang="en-US" dirty="0" err="1"/>
              <a:t>하는것도</a:t>
            </a:r>
            <a:r>
              <a:rPr lang="ko-KR" altLang="en-US" dirty="0"/>
              <a:t> 고려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952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259</Words>
  <Application>Microsoft Office PowerPoint</Application>
  <PresentationFormat>와이드스크린</PresentationFormat>
  <Paragraphs>41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개인 프로젝트 설계서</vt:lpstr>
      <vt:lpstr>사용 스택</vt:lpstr>
      <vt:lpstr>화면 기능 설계</vt:lpstr>
      <vt:lpstr>CRUD 기능 설계</vt:lpstr>
      <vt:lpstr>회원가입 상세 개요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7143</dc:creator>
  <cp:lastModifiedBy>7143</cp:lastModifiedBy>
  <cp:revision>2</cp:revision>
  <dcterms:created xsi:type="dcterms:W3CDTF">2025-02-21T01:55:52Z</dcterms:created>
  <dcterms:modified xsi:type="dcterms:W3CDTF">2025-02-21T02:33:10Z</dcterms:modified>
</cp:coreProperties>
</file>