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8" r:id="rId1"/>
  </p:sldMasterIdLst>
  <p:sldIdLst>
    <p:sldId id="256" r:id="rId2"/>
    <p:sldId id="257" r:id="rId3"/>
    <p:sldId id="258" r:id="rId4"/>
    <p:sldId id="271" r:id="rId5"/>
    <p:sldId id="272" r:id="rId6"/>
    <p:sldId id="275" r:id="rId7"/>
    <p:sldId id="276" r:id="rId8"/>
    <p:sldId id="274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39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26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3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6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9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88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2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0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F7B8E75-A5B0-F442-BE3F-19F035DC13B0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6B61F49-8E8D-1E47-B1A0-A1A8414DD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137E-32C0-8144-AD5A-7C8744DCF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034" y="685800"/>
            <a:ext cx="9553931" cy="3200400"/>
          </a:xfrm>
        </p:spPr>
        <p:txBody>
          <a:bodyPr/>
          <a:lstStyle/>
          <a:p>
            <a:r>
              <a:rPr lang="en-US" sz="4800" cap="none" dirty="0">
                <a:latin typeface="+mn-lt"/>
              </a:rPr>
              <a:t>News Classification</a:t>
            </a:r>
            <a:br>
              <a:rPr lang="en-US" sz="4800" cap="none" dirty="0">
                <a:latin typeface="+mn-lt"/>
              </a:rPr>
            </a:br>
            <a:r>
              <a:rPr lang="en-US" sz="4800" cap="none" dirty="0">
                <a:latin typeface="+mn-lt"/>
              </a:rPr>
              <a:t>NLP and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00EC7-2DDF-C04A-A429-E9AD27FD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687" y="4294494"/>
            <a:ext cx="8305925" cy="861420"/>
          </a:xfrm>
        </p:spPr>
        <p:txBody>
          <a:bodyPr/>
          <a:lstStyle/>
          <a:p>
            <a:r>
              <a:rPr lang="en-US" dirty="0"/>
              <a:t>Hoyt Lui</a:t>
            </a:r>
          </a:p>
        </p:txBody>
      </p:sp>
    </p:spTree>
    <p:extLst>
      <p:ext uri="{BB962C8B-B14F-4D97-AF65-F5344CB8AC3E}">
        <p14:creationId xmlns:p14="http://schemas.microsoft.com/office/powerpoint/2010/main" val="161191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68FD-2FC6-7F41-9E9A-A1663FB6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0975"/>
          </a:xfrm>
        </p:spPr>
        <p:txBody>
          <a:bodyPr/>
          <a:lstStyle/>
          <a:p>
            <a:r>
              <a:rPr lang="en-US" cap="none" dirty="0"/>
              <a:t>Further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A129F-6B7F-9F4B-ADCD-2B9BF363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 anchor="t">
            <a:noAutofit/>
          </a:bodyPr>
          <a:lstStyle/>
          <a:p>
            <a:r>
              <a:rPr lang="en-CA" cap="none" dirty="0"/>
              <a:t>Make the dataset more balanced by adding more news in the categories other than 'neutral', which has the key of 0 in sentiment dict.</a:t>
            </a:r>
          </a:p>
          <a:p>
            <a:r>
              <a:rPr lang="en-CA" cap="none" dirty="0"/>
              <a:t>Try other neural network models and add more layers to optimize the model.</a:t>
            </a:r>
          </a:p>
        </p:txBody>
      </p:sp>
    </p:spTree>
    <p:extLst>
      <p:ext uri="{BB962C8B-B14F-4D97-AF65-F5344CB8AC3E}">
        <p14:creationId xmlns:p14="http://schemas.microsoft.com/office/powerpoint/2010/main" val="110671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68FD-2FC6-7F41-9E9A-A1663FB6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0975"/>
          </a:xfrm>
        </p:spPr>
        <p:txBody>
          <a:bodyPr/>
          <a:lstStyle/>
          <a:p>
            <a:r>
              <a:rPr lang="en-US" cap="none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042A-8D2A-1A44-B472-268AA648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4413"/>
            <a:ext cx="9905998" cy="4126787"/>
          </a:xfrm>
        </p:spPr>
        <p:txBody>
          <a:bodyPr anchor="t">
            <a:noAutofit/>
          </a:bodyPr>
          <a:lstStyle/>
          <a:p>
            <a:r>
              <a:rPr lang="en-US" cap="none" dirty="0">
                <a:latin typeface="Century Gothic" panose="020B0502020202020204" pitchFamily="34" charset="0"/>
              </a:rPr>
              <a:t>Data Wrangling</a:t>
            </a:r>
          </a:p>
          <a:p>
            <a:r>
              <a:rPr lang="en-US" cap="none" dirty="0">
                <a:latin typeface="Century Gothic" panose="020B0502020202020204" pitchFamily="34" charset="0"/>
              </a:rPr>
              <a:t>Data preprocessing</a:t>
            </a:r>
          </a:p>
          <a:p>
            <a:r>
              <a:rPr lang="en-US" cap="none" dirty="0">
                <a:latin typeface="Century Gothic" panose="020B0502020202020204" pitchFamily="34" charset="0"/>
              </a:rPr>
              <a:t>Modeling – neural network</a:t>
            </a:r>
          </a:p>
          <a:p>
            <a:r>
              <a:rPr lang="en-US" cap="none" dirty="0">
                <a:latin typeface="Century Gothic" panose="020B0502020202020204" pitchFamily="34" charset="0"/>
              </a:rPr>
              <a:t>Testing</a:t>
            </a:r>
          </a:p>
          <a:p>
            <a:r>
              <a:rPr lang="en-US" cap="none" dirty="0">
                <a:latin typeface="Century Gothic" panose="020B0502020202020204" pitchFamily="34" charset="0"/>
              </a:rPr>
              <a:t>Predicting</a:t>
            </a:r>
          </a:p>
        </p:txBody>
      </p:sp>
    </p:spTree>
    <p:extLst>
      <p:ext uri="{BB962C8B-B14F-4D97-AF65-F5344CB8AC3E}">
        <p14:creationId xmlns:p14="http://schemas.microsoft.com/office/powerpoint/2010/main" val="18223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68FD-2FC6-7F41-9E9A-A1663FB6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0975"/>
          </a:xfrm>
        </p:spPr>
        <p:txBody>
          <a:bodyPr/>
          <a:lstStyle/>
          <a:p>
            <a:r>
              <a:rPr lang="en-US" cap="none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042A-8D2A-1A44-B472-268AA648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4413"/>
            <a:ext cx="9905998" cy="4126787"/>
          </a:xfrm>
        </p:spPr>
        <p:txBody>
          <a:bodyPr anchor="t">
            <a:noAutofit/>
          </a:bodyPr>
          <a:lstStyle/>
          <a:p>
            <a:r>
              <a:rPr lang="en-US" cap="none" dirty="0">
                <a:latin typeface="Century Gothic" panose="020B0502020202020204" pitchFamily="34" charset="0"/>
              </a:rPr>
              <a:t>Classify news types in original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0FF7B-6D9D-A140-82E2-F70B806E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13" y="2324956"/>
            <a:ext cx="4445000" cy="401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BC09A-0BCD-4C49-AD1F-8EBBE562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512" y="828853"/>
            <a:ext cx="3390900" cy="193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CD0C01-BECF-0945-876A-62870CB1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512" y="3404456"/>
            <a:ext cx="2133600" cy="29337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9D735C-B14A-BA48-B5FC-F07EC51F8744}"/>
              </a:ext>
            </a:extLst>
          </p:cNvPr>
          <p:cNvCxnSpPr>
            <a:cxnSpLocks/>
          </p:cNvCxnSpPr>
          <p:nvPr/>
        </p:nvCxnSpPr>
        <p:spPr>
          <a:xfrm flipV="1">
            <a:off x="6256962" y="2075380"/>
            <a:ext cx="965771" cy="157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B027BA-8CA0-D649-9D0B-40EC95714FF3}"/>
              </a:ext>
            </a:extLst>
          </p:cNvPr>
          <p:cNvCxnSpPr>
            <a:cxnSpLocks/>
          </p:cNvCxnSpPr>
          <p:nvPr/>
        </p:nvCxnSpPr>
        <p:spPr>
          <a:xfrm>
            <a:off x="6256962" y="4017196"/>
            <a:ext cx="965771" cy="67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9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68FD-2FC6-7F41-9E9A-A1663FB6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0975"/>
          </a:xfrm>
        </p:spPr>
        <p:txBody>
          <a:bodyPr/>
          <a:lstStyle/>
          <a:p>
            <a:r>
              <a:rPr lang="en-US" cap="none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042A-8D2A-1A44-B472-268AA648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4413"/>
            <a:ext cx="9905998" cy="4126787"/>
          </a:xfrm>
        </p:spPr>
        <p:txBody>
          <a:bodyPr anchor="t">
            <a:noAutofit/>
          </a:bodyPr>
          <a:lstStyle/>
          <a:p>
            <a:r>
              <a:rPr lang="en-US" cap="none" dirty="0">
                <a:latin typeface="Century Gothic" panose="020B0502020202020204" pitchFamily="34" charset="0"/>
              </a:rPr>
              <a:t>Train/test split</a:t>
            </a:r>
          </a:p>
          <a:p>
            <a:r>
              <a:rPr lang="en-US" cap="none" dirty="0">
                <a:latin typeface="Century Gothic" panose="020B0502020202020204" pitchFamily="34" charset="0"/>
              </a:rPr>
              <a:t>Tokenizer</a:t>
            </a:r>
          </a:p>
          <a:p>
            <a:r>
              <a:rPr lang="en-US" cap="none" dirty="0">
                <a:latin typeface="Century Gothic" panose="020B0502020202020204" pitchFamily="34" charset="0"/>
              </a:rPr>
              <a:t>Sequence padding</a:t>
            </a:r>
          </a:p>
        </p:txBody>
      </p:sp>
    </p:spTree>
    <p:extLst>
      <p:ext uri="{BB962C8B-B14F-4D97-AF65-F5344CB8AC3E}">
        <p14:creationId xmlns:p14="http://schemas.microsoft.com/office/powerpoint/2010/main" val="170845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68FD-2FC6-7F41-9E9A-A1663FB6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0975"/>
          </a:xfrm>
        </p:spPr>
        <p:txBody>
          <a:bodyPr/>
          <a:lstStyle/>
          <a:p>
            <a:r>
              <a:rPr lang="en-US" cap="none" dirty="0"/>
              <a:t>Modeling –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042A-8D2A-1A44-B472-268AA648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4413"/>
            <a:ext cx="9905998" cy="4126787"/>
          </a:xfrm>
        </p:spPr>
        <p:txBody>
          <a:bodyPr anchor="t">
            <a:noAutofit/>
          </a:bodyPr>
          <a:lstStyle/>
          <a:p>
            <a:r>
              <a:rPr lang="en-US" cap="none" dirty="0">
                <a:latin typeface="Century Gothic" panose="020B0502020202020204" pitchFamily="34" charset="0"/>
              </a:rPr>
              <a:t>Sequential</a:t>
            </a:r>
          </a:p>
          <a:p>
            <a:r>
              <a:rPr lang="en-US" cap="none" dirty="0">
                <a:latin typeface="Century Gothic" panose="020B0502020202020204" pitchFamily="34" charset="0"/>
              </a:rPr>
              <a:t>Global Average Pooling 1D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335E3-EB8B-9346-9A53-B8B25B9D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58" y="2675419"/>
            <a:ext cx="6198992" cy="31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68FD-2FC6-7F41-9E9A-A1663FB6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0975"/>
          </a:xfrm>
        </p:spPr>
        <p:txBody>
          <a:bodyPr/>
          <a:lstStyle/>
          <a:p>
            <a:r>
              <a:rPr lang="en-US" cap="none" dirty="0"/>
              <a:t>Modeling –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042A-8D2A-1A44-B472-268AA648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4413"/>
            <a:ext cx="9905998" cy="4126787"/>
          </a:xfrm>
        </p:spPr>
        <p:txBody>
          <a:bodyPr anchor="t">
            <a:noAutofit/>
          </a:bodyPr>
          <a:lstStyle/>
          <a:p>
            <a:r>
              <a:rPr lang="en-US" cap="none" dirty="0">
                <a:latin typeface="Century Gothic" panose="020B0502020202020204" pitchFamily="34" charset="0"/>
              </a:rPr>
              <a:t>Training and validating – 98.6-98.7%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F303D-609C-284B-8BCD-CD2FF6A4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23" y="2652532"/>
            <a:ext cx="8986178" cy="29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3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68FD-2FC6-7F41-9E9A-A1663FB6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0975"/>
          </a:xfrm>
        </p:spPr>
        <p:txBody>
          <a:bodyPr/>
          <a:lstStyle/>
          <a:p>
            <a:r>
              <a:rPr lang="en-US" cap="none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042A-8D2A-1A44-B472-268AA648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4413"/>
            <a:ext cx="9905998" cy="4126787"/>
          </a:xfrm>
        </p:spPr>
        <p:txBody>
          <a:bodyPr anchor="t">
            <a:noAutofit/>
          </a:bodyPr>
          <a:lstStyle/>
          <a:p>
            <a:r>
              <a:rPr lang="en-US" cap="none" dirty="0">
                <a:latin typeface="Century Gothic" panose="020B0502020202020204" pitchFamily="34" charset="0"/>
              </a:rPr>
              <a:t>9/9 correct</a:t>
            </a:r>
            <a:endParaRPr lang="en-US" dirty="0"/>
          </a:p>
          <a:p>
            <a:endParaRPr lang="en-US" cap="none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DCE6F-6176-A849-95E0-46D3C82C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78" y="2532870"/>
            <a:ext cx="10582867" cy="17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68FD-2FC6-7F41-9E9A-A1663FB6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0975"/>
          </a:xfrm>
        </p:spPr>
        <p:txBody>
          <a:bodyPr/>
          <a:lstStyle/>
          <a:p>
            <a:r>
              <a:rPr lang="en-US" cap="none" dirty="0"/>
              <a:t>Predicting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042A-8D2A-1A44-B472-268AA648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4413"/>
            <a:ext cx="9905998" cy="4126787"/>
          </a:xfrm>
        </p:spPr>
        <p:txBody>
          <a:bodyPr anchor="t">
            <a:noAutofit/>
          </a:bodyPr>
          <a:lstStyle/>
          <a:p>
            <a:r>
              <a:rPr lang="en-US" cap="none" dirty="0">
                <a:latin typeface="Century Gothic" panose="020B0502020202020204" pitchFamily="34" charset="0"/>
              </a:rPr>
              <a:t>Tesla (TSLA) – 100 recent news headlines</a:t>
            </a:r>
          </a:p>
          <a:p>
            <a:pPr marL="0" indent="0">
              <a:buNone/>
            </a:pPr>
            <a:endParaRPr lang="en-US" cap="none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58022-AC0B-AF45-B211-7655C890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357" y="2429846"/>
            <a:ext cx="2857500" cy="170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46536-9533-4149-A18E-DE8AF1147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609403"/>
            <a:ext cx="10096072" cy="5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5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68FD-2FC6-7F41-9E9A-A1663FB6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0975"/>
          </a:xfrm>
        </p:spPr>
        <p:txBody>
          <a:bodyPr/>
          <a:lstStyle/>
          <a:p>
            <a:r>
              <a:rPr lang="en-US" cap="none" dirty="0"/>
              <a:t>Takeaway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A129F-6B7F-9F4B-ADCD-2B9BF363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 anchor="t">
            <a:noAutofit/>
          </a:bodyPr>
          <a:lstStyle/>
          <a:p>
            <a:r>
              <a:rPr lang="en-CA" cap="none" dirty="0"/>
              <a:t>5th-6th time is the optimal for modeling building</a:t>
            </a:r>
          </a:p>
          <a:p>
            <a:r>
              <a:rPr lang="en-CA" cap="none" dirty="0"/>
              <a:t>A shy of 99% accuracy score</a:t>
            </a:r>
          </a:p>
          <a:p>
            <a:r>
              <a:rPr lang="en-CA" cap="none" dirty="0"/>
              <a:t>It correctly classifies the 9 sample headlines entered</a:t>
            </a:r>
          </a:p>
          <a:p>
            <a:r>
              <a:rPr lang="en-CA" cap="none" dirty="0"/>
              <a:t>It classifies 50 of 100 recent news headlines for Tesla as ‘neutral’</a:t>
            </a:r>
          </a:p>
        </p:txBody>
      </p:sp>
    </p:spTree>
    <p:extLst>
      <p:ext uri="{BB962C8B-B14F-4D97-AF65-F5344CB8AC3E}">
        <p14:creationId xmlns:p14="http://schemas.microsoft.com/office/powerpoint/2010/main" val="2799133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{F90E249A-F487-7448-A045-E041D72AF723}tf10001063</Template>
  <TotalTime>1746</TotalTime>
  <Words>150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News Classification NLP and Deep Learning</vt:lpstr>
      <vt:lpstr>Steps</vt:lpstr>
      <vt:lpstr>Data Wrangling</vt:lpstr>
      <vt:lpstr>Data Preprocessing</vt:lpstr>
      <vt:lpstr>Modeling – Neural Network</vt:lpstr>
      <vt:lpstr>Modeling – Neural Network</vt:lpstr>
      <vt:lpstr>Testing</vt:lpstr>
      <vt:lpstr>Predicting</vt:lpstr>
      <vt:lpstr>Takeaway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2021-07-12T02:45:39Z</dcterms:created>
  <dcterms:modified xsi:type="dcterms:W3CDTF">2021-07-14T00:28:42Z</dcterms:modified>
</cp:coreProperties>
</file>