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B97D0-116E-788F-AA4A-84A94376D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EB7EE5-2C5A-8E40-BB61-443E38DFE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2F6DC-023B-308C-094E-46203D05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73BC4-2976-3029-520D-DD60FD9A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07D53-2B19-E967-2B38-4B458953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6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467FD-4603-6B23-127B-16E12472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D4A0FB-D5B2-8B36-E52A-36DF2844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3215A-C3BB-7D01-B619-1CAC2C4C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9B2590-B710-4EA3-2CD3-51904D28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770D7E-3344-0EE0-028E-D946E739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9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60BA0E-6064-A8C1-337F-5804FAAC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A7F71C-74F1-8B3B-A575-D59C1CDD0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B1C906-355E-8833-168C-271A916E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E173F-10DA-7D38-EAF5-12A935AA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EC40E-F1E2-7981-4520-4441D7B8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88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2A9CA-C8A8-0F77-41D4-8D68B251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AA318-1059-8016-F164-3827587CB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C1C67D-7297-2DF7-1BC3-9941ED5C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8DE5C5-98C1-F4F7-4E9C-8AA1FA97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6B3435-537C-9635-5136-1D8BCC99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75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E99B3-B509-0B89-2FC0-A3C148F8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12961-4733-9445-D16E-0AB89785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369C3E-9197-459B-ED62-760D7BEA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B4D557-8FCF-1790-E9D7-7EAAF93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5BA54-3639-8129-A040-18E77FE5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2C9C0-CD8E-EDDB-0E8F-89DCF5D2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A4BAAF-6A8A-ED9A-5063-2DB6D0705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1B29BF-0048-0847-16AA-42C41A62E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D88A13-D55B-1F4B-1E31-9DCBA618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65F356-FEFE-C9DA-D9CD-73763C30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95F3B5-E323-1841-FFB8-43D6EE69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67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E0807-30B4-32AA-BFFC-A7D435CD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7D8803-4AF1-6C27-02F6-B695D688D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EA7D1F-E67E-5D6C-5F5D-1106C47C8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8B271E-9324-A787-7470-D0064EB6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C71C308-7C0E-AA51-DF4E-ABC7CD15A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C367CF-8561-7E88-F718-9150666E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F3CDD1-BD4A-26DE-D66B-8107012F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C229E0-012C-0E95-50B4-058B9C4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05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B3E20-D1D8-0193-0830-4420C6D0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EC7737-18D3-9DFC-C2A9-DE4BCB99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1E11E5-CA31-E9CF-FE29-2772C288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922316-1368-FC84-5B85-0B5216F5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BDF0F1-E99B-441A-8ED4-5643E1D5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DE5BF7-19C7-E1BD-FF28-BDAC7284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5DA402-E936-C8CB-EC88-C650BEB9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E6E29-5080-78A7-6927-CD1692CB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9B0F5-0552-F7E3-6DBA-A8C7B505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D4EA01-7B0B-7523-3C80-BF201C4A6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916251-D181-AF7F-2511-AF6620CD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368684-C7C1-A610-8E23-F681D7C6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057D8D-5770-1A93-83C5-6ABFD03E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36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D8467-CA57-7AA1-C1EA-28DD764F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6D7F18-AD72-C8E4-6248-69481BF19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AB6355-FF9C-7D65-5574-E8ECA28A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FF94B0-097A-D0C0-CE48-91CEE5B5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7A7E5-3DEB-2E80-0875-3CDB60B6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846A95-38A2-E48E-D4BC-50FB6052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63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7692C5F-DC2A-C26D-B6CF-5CC6937C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9C5BC6-F949-D437-619F-A2C4A21AB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9607D0-5F9D-8402-83B9-6ABA3CA5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A4D3-AD53-4706-A1B8-F781AB78319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AD4C02-285D-046D-6B8A-409318A03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85FDAC-DBDE-6CC8-A3E5-348696FFA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B5E-687D-488E-96D6-121AF1095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2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256249DF-E490-8879-D5E2-85A2B4991C09}"/>
              </a:ext>
            </a:extLst>
          </p:cNvPr>
          <p:cNvSpPr txBox="1"/>
          <p:nvPr/>
        </p:nvSpPr>
        <p:spPr>
          <a:xfrm>
            <a:off x="2704323" y="1754155"/>
            <a:ext cx="6783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電機械固態控制</a:t>
            </a:r>
            <a:endParaRPr lang="en-US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843F40-465C-5587-99B3-E13EAE481F43}"/>
              </a:ext>
            </a:extLst>
          </p:cNvPr>
          <p:cNvSpPr txBox="1"/>
          <p:nvPr/>
        </p:nvSpPr>
        <p:spPr>
          <a:xfrm>
            <a:off x="4302881" y="3296803"/>
            <a:ext cx="3586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#1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664499-7BFB-6710-09CA-138CFAC11B1D}"/>
              </a:ext>
            </a:extLst>
          </p:cNvPr>
          <p:cNvSpPr txBox="1"/>
          <p:nvPr/>
        </p:nvSpPr>
        <p:spPr>
          <a:xfrm>
            <a:off x="4747714" y="4870580"/>
            <a:ext cx="2696572" cy="1145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姓名：何宇浩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學號：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VK6112026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C25E88-58D3-775D-7CF1-7DB0E703955B}"/>
              </a:ext>
            </a:extLst>
          </p:cNvPr>
          <p:cNvSpPr/>
          <p:nvPr/>
        </p:nvSpPr>
        <p:spPr>
          <a:xfrm>
            <a:off x="1416698" y="3033757"/>
            <a:ext cx="935860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5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E4DBF6B-3135-A1E4-0546-AC5EFF4F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03" y="1371093"/>
            <a:ext cx="6979159" cy="47829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614709-685A-8119-69F8-4E9311E3C217}"/>
              </a:ext>
            </a:extLst>
          </p:cNvPr>
          <p:cNvSpPr txBox="1"/>
          <p:nvPr/>
        </p:nvSpPr>
        <p:spPr>
          <a:xfrm>
            <a:off x="576579" y="3238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功能介紹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7ABD56-CA29-E5DE-715B-5C054AA00516}"/>
              </a:ext>
            </a:extLst>
          </p:cNvPr>
          <p:cNvSpPr/>
          <p:nvPr/>
        </p:nvSpPr>
        <p:spPr>
          <a:xfrm>
            <a:off x="463193" y="985993"/>
            <a:ext cx="2463282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889B96-E261-B8B7-9E45-76AA40D15391}"/>
              </a:ext>
            </a:extLst>
          </p:cNvPr>
          <p:cNvSpPr txBox="1"/>
          <p:nvPr/>
        </p:nvSpPr>
        <p:spPr>
          <a:xfrm>
            <a:off x="463193" y="1519503"/>
            <a:ext cx="4408579" cy="4486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dirty="0"/>
              <a:t>碼錶計時：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       當 </a:t>
            </a:r>
            <a:r>
              <a:rPr lang="en-US" altLang="zh-TW" sz="1600" dirty="0"/>
              <a:t>GPIO1</a:t>
            </a:r>
            <a:r>
              <a:rPr lang="zh-TW" altLang="en-US" sz="1600" dirty="0"/>
              <a:t> 輸入為 </a:t>
            </a:r>
            <a:r>
              <a:rPr lang="en-US" altLang="zh-TW" sz="1600" dirty="0"/>
              <a:t>1 </a:t>
            </a:r>
            <a:r>
              <a:rPr lang="zh-TW" altLang="en-US" sz="1600" dirty="0"/>
              <a:t>時，開啟計時功能。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       當 </a:t>
            </a:r>
            <a:r>
              <a:rPr lang="en-US" altLang="zh-TW" sz="1600" dirty="0"/>
              <a:t>GPIO2</a:t>
            </a:r>
            <a:r>
              <a:rPr lang="zh-TW" altLang="en-US" sz="1600" dirty="0"/>
              <a:t> 輸入為 </a:t>
            </a:r>
            <a:r>
              <a:rPr lang="en-US" altLang="zh-TW" sz="1600" dirty="0"/>
              <a:t>1</a:t>
            </a:r>
            <a:r>
              <a:rPr lang="zh-TW" altLang="en-US" sz="1600" dirty="0"/>
              <a:t> 時，暫停計時功能。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en-US" altLang="zh-TW" sz="1600" dirty="0"/>
              <a:t>2.</a:t>
            </a:r>
            <a:r>
              <a:rPr lang="zh-TW" altLang="en-US" sz="1600" dirty="0"/>
              <a:t>   計時閃燈：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       碼表啟動時，</a:t>
            </a:r>
            <a:r>
              <a:rPr lang="en-US" altLang="zh-TW" sz="1600" dirty="0"/>
              <a:t>GPIO0</a:t>
            </a:r>
            <a:r>
              <a:rPr lang="zh-TW" altLang="en-US" sz="1600" dirty="0"/>
              <a:t> 執行輸出反向命令，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       使 </a:t>
            </a:r>
            <a:r>
              <a:rPr lang="en-US" altLang="zh-TW" sz="1600" dirty="0"/>
              <a:t>LED</a:t>
            </a:r>
            <a:r>
              <a:rPr lang="zh-TW" altLang="en-US" sz="1600" dirty="0"/>
              <a:t> 燈閃爍。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en-US" altLang="zh-TW" sz="1600" dirty="0"/>
              <a:t>3.</a:t>
            </a:r>
            <a:r>
              <a:rPr lang="zh-TW" altLang="en-US" sz="1600" dirty="0"/>
              <a:t>   分圈計時：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       碼表啟動時，當 </a:t>
            </a:r>
            <a:r>
              <a:rPr lang="en-US" altLang="zh-TW" sz="1600" dirty="0"/>
              <a:t>GPIO3</a:t>
            </a:r>
            <a:r>
              <a:rPr lang="zh-TW" altLang="en-US" sz="1600" dirty="0"/>
              <a:t> 輸入為 </a:t>
            </a:r>
            <a:r>
              <a:rPr lang="en-US" altLang="zh-TW" sz="1600" dirty="0"/>
              <a:t>1 </a:t>
            </a:r>
            <a:r>
              <a:rPr lang="zh-TW" altLang="en-US" sz="1600" dirty="0"/>
              <a:t>，紀錄下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       圈數及該圈分秒。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en-US" altLang="zh-TW" sz="1600" dirty="0"/>
              <a:t>4.</a:t>
            </a:r>
            <a:r>
              <a:rPr lang="zh-TW" altLang="en-US" sz="1600" dirty="0"/>
              <a:t>   碼表歸零：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       無論碼錶處於啟動或暫停狀態下，同時按下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       </a:t>
            </a:r>
            <a:r>
              <a:rPr lang="en-US" altLang="zh-TW" sz="1600" dirty="0"/>
              <a:t>GPIO2</a:t>
            </a:r>
            <a:r>
              <a:rPr lang="zh-TW" altLang="en-US" sz="1600" dirty="0"/>
              <a:t> 及 </a:t>
            </a:r>
            <a:r>
              <a:rPr lang="en-US" altLang="zh-TW" sz="1600" dirty="0"/>
              <a:t>GPIO3</a:t>
            </a:r>
            <a:r>
              <a:rPr lang="zh-TW" altLang="en-US" sz="1600" dirty="0"/>
              <a:t> 時，碼表歸零並暫停。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35673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CB6F496-A25C-5272-4B0C-35E25AC6F4DB}"/>
              </a:ext>
            </a:extLst>
          </p:cNvPr>
          <p:cNvSpPr txBox="1"/>
          <p:nvPr/>
        </p:nvSpPr>
        <p:spPr>
          <a:xfrm>
            <a:off x="607908" y="342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問題討論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64873F-405D-0D66-7089-057CE71A7611}"/>
              </a:ext>
            </a:extLst>
          </p:cNvPr>
          <p:cNvSpPr/>
          <p:nvPr/>
        </p:nvSpPr>
        <p:spPr>
          <a:xfrm>
            <a:off x="494522" y="1004654"/>
            <a:ext cx="2463282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EBF2D9A-7DE2-02CA-C60A-57836014DF62}"/>
              </a:ext>
            </a:extLst>
          </p:cNvPr>
          <p:cNvSpPr txBox="1"/>
          <p:nvPr/>
        </p:nvSpPr>
        <p:spPr>
          <a:xfrm>
            <a:off x="1365379" y="1712540"/>
            <a:ext cx="9461242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當碼錶處於計時狀態時，本程式設定每 </a:t>
            </a:r>
            <a:r>
              <a:rPr lang="en-US" altLang="zh-TW" dirty="0"/>
              <a:t>0.2</a:t>
            </a:r>
            <a:r>
              <a:rPr lang="zh-TW" altLang="en-US" dirty="0"/>
              <a:t> 秒判斷一次 </a:t>
            </a:r>
            <a:r>
              <a:rPr lang="en-US" altLang="zh-TW" dirty="0"/>
              <a:t>GPIO3</a:t>
            </a:r>
            <a:r>
              <a:rPr lang="zh-TW" altLang="en-US" dirty="0"/>
              <a:t> 的狀態，若連續按下 </a:t>
            </a:r>
            <a:r>
              <a:rPr lang="en-US" altLang="zh-TW" dirty="0"/>
              <a:t>GPIO3</a:t>
            </a:r>
            <a:r>
              <a:rPr lang="zh-TW" altLang="en-US" dirty="0"/>
              <a:t> 鍵的時間間隔過短，或是長按該鍵，都有可能造成分圈計時功能產生錯誤。</a:t>
            </a:r>
          </a:p>
        </p:txBody>
      </p:sp>
    </p:spTree>
    <p:extLst>
      <p:ext uri="{BB962C8B-B14F-4D97-AF65-F5344CB8AC3E}">
        <p14:creationId xmlns:p14="http://schemas.microsoft.com/office/powerpoint/2010/main" val="2064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177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Adobe 黑体 Std R</vt:lpstr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宇浩 何</dc:creator>
  <cp:lastModifiedBy>宇浩 何</cp:lastModifiedBy>
  <cp:revision>2</cp:revision>
  <dcterms:created xsi:type="dcterms:W3CDTF">2022-09-26T13:23:37Z</dcterms:created>
  <dcterms:modified xsi:type="dcterms:W3CDTF">2022-09-26T14:49:37Z</dcterms:modified>
</cp:coreProperties>
</file>