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F848232-DED2-4367-BD8F-E8FA741B378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9663E8A-5021-40F7-A5AC-2F74F5B8D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2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8232-DED2-4367-BD8F-E8FA741B378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3E8A-5021-40F7-A5AC-2F74F5B8D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8232-DED2-4367-BD8F-E8FA741B378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3E8A-5021-40F7-A5AC-2F74F5B8D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39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8232-DED2-4367-BD8F-E8FA741B378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3E8A-5021-40F7-A5AC-2F74F5B8D62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2605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8232-DED2-4367-BD8F-E8FA741B378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3E8A-5021-40F7-A5AC-2F74F5B8D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46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8232-DED2-4367-BD8F-E8FA741B378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3E8A-5021-40F7-A5AC-2F74F5B8D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5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8232-DED2-4367-BD8F-E8FA741B378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3E8A-5021-40F7-A5AC-2F74F5B8D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58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8232-DED2-4367-BD8F-E8FA741B378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3E8A-5021-40F7-A5AC-2F74F5B8D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9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8232-DED2-4367-BD8F-E8FA741B378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3E8A-5021-40F7-A5AC-2F74F5B8D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8232-DED2-4367-BD8F-E8FA741B378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3E8A-5021-40F7-A5AC-2F74F5B8D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3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8232-DED2-4367-BD8F-E8FA741B378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3E8A-5021-40F7-A5AC-2F74F5B8D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6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8232-DED2-4367-BD8F-E8FA741B378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3E8A-5021-40F7-A5AC-2F74F5B8D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5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8232-DED2-4367-BD8F-E8FA741B378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3E8A-5021-40F7-A5AC-2F74F5B8D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2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8232-DED2-4367-BD8F-E8FA741B378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3E8A-5021-40F7-A5AC-2F74F5B8D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2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8232-DED2-4367-BD8F-E8FA741B378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3E8A-5021-40F7-A5AC-2F74F5B8D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7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8232-DED2-4367-BD8F-E8FA741B378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3E8A-5021-40F7-A5AC-2F74F5B8D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9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8232-DED2-4367-BD8F-E8FA741B378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3E8A-5021-40F7-A5AC-2F74F5B8D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2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48232-DED2-4367-BD8F-E8FA741B378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63E8A-5021-40F7-A5AC-2F74F5B8D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18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376138"/>
          </a:xfrm>
        </p:spPr>
        <p:txBody>
          <a:bodyPr/>
          <a:lstStyle/>
          <a:p>
            <a:pPr algn="ctr"/>
            <a:r>
              <a:rPr lang="en-US" dirty="0" smtClean="0"/>
              <a:t>COLLEGE </a:t>
            </a:r>
            <a:r>
              <a:rPr lang="en-US" dirty="0" err="1" smtClean="0"/>
              <a:t>oF</a:t>
            </a:r>
            <a:r>
              <a:rPr lang="en-US" dirty="0" smtClean="0"/>
              <a:t>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9752" y="4198512"/>
            <a:ext cx="2348248" cy="1059287"/>
          </a:xfrm>
        </p:spPr>
        <p:txBody>
          <a:bodyPr/>
          <a:lstStyle/>
          <a:p>
            <a:r>
              <a:rPr lang="en-US" dirty="0" err="1" smtClean="0"/>
              <a:t>PhaSE</a:t>
            </a:r>
            <a:r>
              <a:rPr lang="en-US" dirty="0" smtClean="0"/>
              <a:t> #1</a:t>
            </a:r>
          </a:p>
          <a:p>
            <a:r>
              <a:rPr lang="en-US" dirty="0" smtClean="0"/>
              <a:t>Done by: 404 TEAM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901" y="2848421"/>
            <a:ext cx="3421173" cy="270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9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852" y="0"/>
            <a:ext cx="4795748" cy="502276"/>
          </a:xfrm>
        </p:spPr>
        <p:txBody>
          <a:bodyPr>
            <a:normAutofit fontScale="90000"/>
          </a:bodyPr>
          <a:lstStyle/>
          <a:p>
            <a:r>
              <a:rPr lang="en-US" smtClean="0"/>
              <a:t>Our files </a:t>
            </a:r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276"/>
            <a:ext cx="6933146" cy="6355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146" y="502276"/>
            <a:ext cx="33432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2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20 pages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have multiple links in the home page that will link us to other pages in the website. Ex department, Event, Student and Research page</a:t>
            </a:r>
          </a:p>
          <a:p>
            <a:r>
              <a:rPr lang="en-US" dirty="0" smtClean="0"/>
              <a:t>We will have 5 pages inside the department main page </a:t>
            </a:r>
          </a:p>
          <a:p>
            <a:r>
              <a:rPr lang="en-US" dirty="0" smtClean="0"/>
              <a:t>Multiple pages inside the events main page</a:t>
            </a:r>
          </a:p>
          <a:p>
            <a:r>
              <a:rPr lang="en-US" dirty="0" smtClean="0"/>
              <a:t>Multiple pages inside the students main page</a:t>
            </a:r>
          </a:p>
          <a:p>
            <a:r>
              <a:rPr lang="en-US" dirty="0" smtClean="0"/>
              <a:t>Multiple pages inside the research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7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who are willing to make a difference in the world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1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Nav</a:t>
            </a:r>
            <a:r>
              <a:rPr lang="en-US" dirty="0" smtClean="0"/>
              <a:t>-bar</a:t>
            </a:r>
          </a:p>
          <a:p>
            <a:r>
              <a:rPr lang="en-US" dirty="0" smtClean="0"/>
              <a:t>Dean’s welcoming message </a:t>
            </a:r>
          </a:p>
          <a:p>
            <a:r>
              <a:rPr lang="en-US" dirty="0" smtClean="0"/>
              <a:t>Events and activities</a:t>
            </a:r>
          </a:p>
          <a:p>
            <a:r>
              <a:rPr lang="en-US" dirty="0" smtClean="0"/>
              <a:t>Students</a:t>
            </a:r>
          </a:p>
          <a:p>
            <a:r>
              <a:rPr lang="en-US" dirty="0" smtClean="0"/>
              <a:t>Research </a:t>
            </a:r>
          </a:p>
          <a:p>
            <a:r>
              <a:rPr lang="en-US" dirty="0" smtClean="0"/>
              <a:t>Contact us</a:t>
            </a:r>
          </a:p>
          <a:p>
            <a:r>
              <a:rPr lang="en-US" dirty="0" smtClean="0"/>
              <a:t>Footer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72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Departments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Applied biology</a:t>
            </a:r>
          </a:p>
          <a:p>
            <a:r>
              <a:rPr lang="en-US" dirty="0" smtClean="0"/>
              <a:t>Applied Physics &amp; Astronomy </a:t>
            </a:r>
          </a:p>
          <a:p>
            <a:r>
              <a:rPr lang="en-US" dirty="0" smtClean="0"/>
              <a:t>Chemistry</a:t>
            </a:r>
          </a:p>
          <a:p>
            <a:r>
              <a:rPr lang="en-US" dirty="0" smtClean="0"/>
              <a:t>Computer Science</a:t>
            </a:r>
          </a:p>
          <a:p>
            <a:r>
              <a:rPr lang="en-US" dirty="0" smtClean="0"/>
              <a:t>Mathematics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94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Programs and Degrees</a:t>
            </a:r>
          </a:p>
          <a:p>
            <a:pPr lvl="1"/>
            <a:r>
              <a:rPr lang="en-US" sz="2400" dirty="0"/>
              <a:t>Bachelor of Science in Computer Science</a:t>
            </a:r>
          </a:p>
          <a:p>
            <a:pPr lvl="1"/>
            <a:r>
              <a:rPr lang="en-US" sz="2400" dirty="0"/>
              <a:t>Master Of Science In Computer Science</a:t>
            </a:r>
          </a:p>
          <a:p>
            <a:pPr lvl="1"/>
            <a:r>
              <a:rPr lang="en-US" sz="2400" dirty="0"/>
              <a:t>Bachelor of Science in Information </a:t>
            </a:r>
            <a:r>
              <a:rPr lang="en-US" sz="2400" dirty="0" smtClean="0"/>
              <a:t>Technology</a:t>
            </a:r>
            <a:endParaRPr lang="en-US" sz="2200" dirty="0" smtClean="0"/>
          </a:p>
          <a:p>
            <a:r>
              <a:rPr lang="en-US" sz="2600" dirty="0" smtClean="0"/>
              <a:t>Our people </a:t>
            </a:r>
          </a:p>
          <a:p>
            <a:pPr marL="0" indent="0">
              <a:buNone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589510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55</TotalTime>
  <Words>140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COLLEGE oF SCIENCE</vt:lpstr>
      <vt:lpstr>Our files Structure</vt:lpstr>
      <vt:lpstr>OUR 20 pages plan</vt:lpstr>
      <vt:lpstr>Our audience</vt:lpstr>
      <vt:lpstr>Home page </vt:lpstr>
      <vt:lpstr>Departments</vt:lpstr>
      <vt:lpstr>Computer Science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oF SCIENCE</dc:title>
  <dc:creator>amr gadalla</dc:creator>
  <cp:lastModifiedBy>amr gadalla</cp:lastModifiedBy>
  <cp:revision>6</cp:revision>
  <dcterms:created xsi:type="dcterms:W3CDTF">2018-10-23T16:50:03Z</dcterms:created>
  <dcterms:modified xsi:type="dcterms:W3CDTF">2018-10-23T17:46:02Z</dcterms:modified>
</cp:coreProperties>
</file>