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CFD-0FCA-42E9-8ECC-9B77FFA2FE2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B9A-D9B8-408A-A1BD-86448658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CFD-0FCA-42E9-8ECC-9B77FFA2FE2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B9A-D9B8-408A-A1BD-86448658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CFD-0FCA-42E9-8ECC-9B77FFA2FE2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B9A-D9B8-408A-A1BD-86448658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CFD-0FCA-42E9-8ECC-9B77FFA2FE2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B9A-D9B8-408A-A1BD-86448658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CFD-0FCA-42E9-8ECC-9B77FFA2FE2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B9A-D9B8-408A-A1BD-86448658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6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CFD-0FCA-42E9-8ECC-9B77FFA2FE2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B9A-D9B8-408A-A1BD-86448658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8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CFD-0FCA-42E9-8ECC-9B77FFA2FE2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B9A-D9B8-408A-A1BD-86448658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CFD-0FCA-42E9-8ECC-9B77FFA2FE2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B9A-D9B8-408A-A1BD-86448658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9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CFD-0FCA-42E9-8ECC-9B77FFA2FE2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B9A-D9B8-408A-A1BD-86448658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CFD-0FCA-42E9-8ECC-9B77FFA2FE2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B9A-D9B8-408A-A1BD-86448658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9CFD-0FCA-42E9-8ECC-9B77FFA2FE2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AB9A-D9B8-408A-A1BD-86448658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8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9CFD-0FCA-42E9-8ECC-9B77FFA2FE2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AB9A-D9B8-408A-A1BD-86448658E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2753" y="1464900"/>
            <a:ext cx="3998011" cy="1954479"/>
            <a:chOff x="1632753" y="1464900"/>
            <a:chExt cx="3998011" cy="195447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364" y="2498875"/>
              <a:ext cx="9144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494" y="1477108"/>
              <a:ext cx="914400" cy="914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754" y="1477109"/>
              <a:ext cx="914400" cy="914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0624" y="1477108"/>
              <a:ext cx="914400" cy="9144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753" y="2504979"/>
              <a:ext cx="914400" cy="914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364" y="1464900"/>
              <a:ext cx="914400" cy="914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0624" y="2498875"/>
              <a:ext cx="914400" cy="9144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8494" y="2498875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842339" y="3971197"/>
            <a:ext cx="4275035" cy="2095691"/>
            <a:chOff x="4990946" y="2290603"/>
            <a:chExt cx="4275035" cy="209569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66182" y="2290603"/>
              <a:ext cx="2499799" cy="18288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90946" y="2290603"/>
              <a:ext cx="1775236" cy="18288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90946" y="4119403"/>
              <a:ext cx="4270248" cy="2668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31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hozhen</dc:creator>
  <cp:lastModifiedBy>hozhen</cp:lastModifiedBy>
  <cp:revision>4</cp:revision>
  <dcterms:created xsi:type="dcterms:W3CDTF">2015-06-15T13:21:11Z</dcterms:created>
  <dcterms:modified xsi:type="dcterms:W3CDTF">2015-06-15T14:19:00Z</dcterms:modified>
</cp:coreProperties>
</file>