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59F2-B594-48BE-AD0B-2EBDD0AF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0842C-2309-4E5A-BDE1-AF464A6FF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69167-318E-4E28-8D4B-5E05D464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A00AD-8C1B-46C0-BA19-9FDB312E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29A7E-C5E1-498C-BB40-775E5B0B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D69F4-C4DA-43FB-B20F-5086C7BF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B0838-BD58-4FAE-94BC-2A530DF7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A7F5F-33A4-49E5-97A4-F28BD312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A35F7-5D22-4FEA-944E-948E400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67761-891F-4671-8394-F8E83759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9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68CB6A-ECE5-4D1E-B1A7-62F448FC6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E9C4E-60B5-40BB-B465-A1361BA3D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230D4-DC5F-49D4-AE09-BD09B56E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BAD6F-D4BC-420F-8DE3-42EA5876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3D290-4E09-44E1-B0A6-045A6277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48D3F-42FB-46B0-84AA-D520C89D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55057-3022-4F23-ABF5-222E187B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5158D-2DEB-47E0-9036-E60BB0D7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386D0-12E3-4C7D-80F0-02B32E0D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18955-EE09-4532-92AC-8B5011E7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0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4B82F-D073-4241-8B2C-F0FE6032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C4925-0FE6-48BD-BAF1-A94AD92A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39BBF-75DF-4711-8460-130B29AC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47F61-540A-46EF-865F-CB31B820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F8CE2-B49E-4C1D-9445-84AD036D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9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C734D-984E-4B87-B317-6A9E3A0C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19591-9818-431C-ACBC-0948EE37C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F062AC-FBF7-4623-9D41-6E8007E36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0FFE0-C9C9-4EB5-BCDC-ED72B66C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E6844-D838-4494-A9D2-8E1D3A78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B92921-F928-467F-AE2F-FF5D4A39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5DD31-D618-4425-BF3B-B3B11AC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13F02-9934-45A3-9270-1A1F454C6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DE09C-B400-449A-8E78-5E195929F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582097-187C-4F84-A6F0-AAC2AC616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27C534-7B9F-4FCF-9B84-7BD8AB655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84D4A7-FB89-46CE-B2C3-62AB92BA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81AA9F-E680-44E5-9D85-275ECB51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267945-A26F-4CBC-871E-F0DE8DD0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0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6EB0D-9DC9-4B65-BEAE-188D6D1B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F8F1BA-7E10-4651-9608-BCDE2AE5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1541-CB03-4C43-8C2F-4835501B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2C96AC-7BAB-43EF-A18B-C96A7FD5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5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2A67B-16F5-4D27-90CE-99FBA09A1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A1F098-62D1-45CA-8A90-45D78FBA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B8331-8EF1-4101-AE4D-798449B9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8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3E72-B197-46AB-9D80-3C57209B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30974-C367-425B-A7B7-92C6AD4F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1A3D37-6304-4595-9B11-B6D7B16B1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823947-6B95-4C28-8A6D-C3DADE9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6D8F6-9818-4904-BC88-E19C97F64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92BB3-CCFA-489D-A179-69712C89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66641-966E-4F75-9DBE-8A129516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9E8B6C-A7BD-4460-815B-B8410F530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CEA3B-FFD2-4009-9509-50538521B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B1A2B-D6AC-4EEE-B88C-4A048E44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78D29-DACA-459F-8B08-B01963E6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2C53F-892B-4802-B684-4ABE3358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3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965B22-FD28-43F8-B9EA-CB12A7A0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67217-CAB3-4D4F-9336-4AB9BFE7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CE358-D296-4796-8A8B-F1FAC1196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6E64-9BE2-44FA-BA4D-942E681B0BE1}" type="datetimeFigureOut">
              <a:rPr lang="ko-KR" altLang="en-US" smtClean="0"/>
              <a:t>2020-04-17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EA8FB-D374-4B3E-87FB-9F931C116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5E5D0-4868-4FD2-A8B3-0BB05ECB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3BB1-79E4-4232-B162-D753B7038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56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7463E9-2F9F-4EF2-864C-4438E524EC14}"/>
              </a:ext>
            </a:extLst>
          </p:cNvPr>
          <p:cNvSpPr/>
          <p:nvPr/>
        </p:nvSpPr>
        <p:spPr>
          <a:xfrm>
            <a:off x="235635" y="1116106"/>
            <a:ext cx="1747484" cy="27969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D0C20-5DAC-46B0-9C01-BC3987B10C61}"/>
              </a:ext>
            </a:extLst>
          </p:cNvPr>
          <p:cNvSpPr txBox="1"/>
          <p:nvPr/>
        </p:nvSpPr>
        <p:spPr>
          <a:xfrm>
            <a:off x="353989" y="556703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MainActivity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32766A-2DE2-4023-B609-D3820D5C4153}"/>
              </a:ext>
            </a:extLst>
          </p:cNvPr>
          <p:cNvGrpSpPr/>
          <p:nvPr/>
        </p:nvGrpSpPr>
        <p:grpSpPr>
          <a:xfrm>
            <a:off x="533284" y="1316035"/>
            <a:ext cx="1107996" cy="2290482"/>
            <a:chOff x="533284" y="1316035"/>
            <a:chExt cx="1107996" cy="229048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7338D8-A7B7-4BD8-86C7-16F4BA45573D}"/>
                </a:ext>
              </a:extLst>
            </p:cNvPr>
            <p:cNvSpPr txBox="1"/>
            <p:nvPr/>
          </p:nvSpPr>
          <p:spPr>
            <a:xfrm>
              <a:off x="533284" y="131603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88F4A6-E8D9-4764-85BB-6F2612FC1D5C}"/>
                </a:ext>
              </a:extLst>
            </p:cNvPr>
            <p:cNvSpPr txBox="1"/>
            <p:nvPr/>
          </p:nvSpPr>
          <p:spPr>
            <a:xfrm>
              <a:off x="648141" y="227977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3822CE-EC4A-4BAC-8776-A23B4A2F7C0B}"/>
                </a:ext>
              </a:extLst>
            </p:cNvPr>
            <p:cNvSpPr txBox="1"/>
            <p:nvPr/>
          </p:nvSpPr>
          <p:spPr>
            <a:xfrm>
              <a:off x="763557" y="3237185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FBD917-A9DF-4BFD-8640-C17A76D093FB}"/>
              </a:ext>
            </a:extLst>
          </p:cNvPr>
          <p:cNvSpPr/>
          <p:nvPr/>
        </p:nvSpPr>
        <p:spPr>
          <a:xfrm>
            <a:off x="3631340" y="10745"/>
            <a:ext cx="1747484" cy="681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580949-9FEB-4AE9-ACC0-2A58F3EBEA1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641280" y="351370"/>
            <a:ext cx="1990060" cy="1149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25CCA1-5B15-494F-975B-B56888B3909D}"/>
              </a:ext>
            </a:extLst>
          </p:cNvPr>
          <p:cNvSpPr txBox="1"/>
          <p:nvPr/>
        </p:nvSpPr>
        <p:spPr>
          <a:xfrm>
            <a:off x="2879272" y="82711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81944-504F-4C9D-B594-765F21275587}"/>
              </a:ext>
            </a:extLst>
          </p:cNvPr>
          <p:cNvSpPr txBox="1"/>
          <p:nvPr/>
        </p:nvSpPr>
        <p:spPr>
          <a:xfrm>
            <a:off x="4073772" y="18416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회원가입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98B7C54-FE8B-4616-8FE2-E9DBE00B9EB3}"/>
              </a:ext>
            </a:extLst>
          </p:cNvPr>
          <p:cNvCxnSpPr>
            <a:cxnSpLocks/>
          </p:cNvCxnSpPr>
          <p:nvPr/>
        </p:nvCxnSpPr>
        <p:spPr>
          <a:xfrm flipV="1">
            <a:off x="5352490" y="319994"/>
            <a:ext cx="743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DE18F-7D57-490D-BA9E-2B68FEB85648}"/>
              </a:ext>
            </a:extLst>
          </p:cNvPr>
          <p:cNvSpPr txBox="1"/>
          <p:nvPr/>
        </p:nvSpPr>
        <p:spPr>
          <a:xfrm>
            <a:off x="6362249" y="103031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Class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UserInfo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9D870B-2980-4E77-BCBE-78A9012E0C3B}"/>
              </a:ext>
            </a:extLst>
          </p:cNvPr>
          <p:cNvSpPr txBox="1"/>
          <p:nvPr/>
        </p:nvSpPr>
        <p:spPr>
          <a:xfrm>
            <a:off x="6362249" y="414995"/>
            <a:ext cx="1928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ID/PW/money/</a:t>
            </a:r>
            <a:r>
              <a:rPr lang="en-US" altLang="ko-KR" sz="1200" b="1" dirty="0" err="1"/>
              <a:t>acc_num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BA8F34-01AA-4361-A142-0D69DBEC1355}"/>
              </a:ext>
            </a:extLst>
          </p:cNvPr>
          <p:cNvSpPr txBox="1"/>
          <p:nvPr/>
        </p:nvSpPr>
        <p:spPr>
          <a:xfrm>
            <a:off x="6362249" y="726959"/>
            <a:ext cx="4444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ArrayList</a:t>
            </a:r>
            <a:r>
              <a:rPr lang="en-US" altLang="ko-KR" sz="1200" dirty="0"/>
              <a:t>&lt;String&gt; </a:t>
            </a:r>
            <a:r>
              <a:rPr lang="en-US" altLang="ko-KR" sz="1200" dirty="0" err="1"/>
              <a:t>acc_info</a:t>
            </a:r>
            <a:r>
              <a:rPr lang="en-US" altLang="ko-KR" sz="1200" dirty="0"/>
              <a:t> (</a:t>
            </a:r>
            <a:r>
              <a:rPr lang="ko-KR" altLang="en-US" sz="1200" dirty="0"/>
              <a:t>계좌 출납내역 저장하는 </a:t>
            </a:r>
            <a:r>
              <a:rPr lang="en-US" altLang="ko-KR" sz="1200" dirty="0" err="1"/>
              <a:t>arrayList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4D21D-5D3E-4808-A970-7A25EF25634E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>
            <a:off x="1109377" y="3913095"/>
            <a:ext cx="330259" cy="613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90A6E7-2925-4165-B518-435CBD6D437D}"/>
              </a:ext>
            </a:extLst>
          </p:cNvPr>
          <p:cNvSpPr txBox="1"/>
          <p:nvPr/>
        </p:nvSpPr>
        <p:spPr>
          <a:xfrm>
            <a:off x="0" y="4526844"/>
            <a:ext cx="287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Static </a:t>
            </a:r>
            <a:r>
              <a:rPr lang="en-US" altLang="ko-KR" sz="1200" b="1" dirty="0" err="1"/>
              <a:t>ArrayList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UserInfo</a:t>
            </a:r>
            <a:r>
              <a:rPr lang="en-US" altLang="ko-KR" sz="1200" b="1" dirty="0"/>
              <a:t>&gt;</a:t>
            </a:r>
            <a:r>
              <a:rPr lang="en-US" altLang="ko-KR" sz="1200" b="1" dirty="0" err="1"/>
              <a:t>userinfos</a:t>
            </a:r>
            <a:endParaRPr lang="en-US" altLang="ko-KR" sz="1200" b="1" dirty="0"/>
          </a:p>
          <a:p>
            <a:r>
              <a:rPr lang="en-US" altLang="ko-KR" sz="1200" b="1" dirty="0"/>
              <a:t>:</a:t>
            </a:r>
            <a:r>
              <a:rPr lang="en-US" altLang="ko-KR" sz="1200" dirty="0" err="1"/>
              <a:t>MainActivity</a:t>
            </a:r>
            <a:r>
              <a:rPr lang="ko-KR" altLang="en-US" sz="1200" dirty="0"/>
              <a:t>에서 회원가입에서 저장된</a:t>
            </a:r>
            <a:endParaRPr lang="en-US" altLang="ko-KR" sz="1200" dirty="0"/>
          </a:p>
          <a:p>
            <a:r>
              <a:rPr lang="ko-KR" altLang="en-US" sz="1200" dirty="0"/>
              <a:t>정보들을 </a:t>
            </a:r>
            <a:r>
              <a:rPr lang="en-US" altLang="ko-KR" sz="1200" dirty="0" err="1"/>
              <a:t>arrayLisy</a:t>
            </a:r>
            <a:r>
              <a:rPr lang="ko-KR" altLang="en-US" sz="1200" dirty="0"/>
              <a:t>로 저장해서 회원들을 리스트로 관리하도록 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8B59D9-E1EE-4E8F-B1D1-060399D39E76}"/>
              </a:ext>
            </a:extLst>
          </p:cNvPr>
          <p:cNvSpPr/>
          <p:nvPr/>
        </p:nvSpPr>
        <p:spPr>
          <a:xfrm>
            <a:off x="2359152" y="2120683"/>
            <a:ext cx="1747484" cy="681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AFB5693-5BCA-4F51-8B64-9894CA013936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 flipV="1">
            <a:off x="1525304" y="2461308"/>
            <a:ext cx="833848" cy="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CA939-C816-4450-9258-19EC0F45C252}"/>
              </a:ext>
            </a:extLst>
          </p:cNvPr>
          <p:cNvSpPr txBox="1"/>
          <p:nvPr/>
        </p:nvSpPr>
        <p:spPr>
          <a:xfrm>
            <a:off x="2282687" y="1747526"/>
            <a:ext cx="70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0E3A26-70C6-4124-93E7-C1A098B7C721}"/>
              </a:ext>
            </a:extLst>
          </p:cNvPr>
          <p:cNvSpPr txBox="1"/>
          <p:nvPr/>
        </p:nvSpPr>
        <p:spPr>
          <a:xfrm>
            <a:off x="2359152" y="2319677"/>
            <a:ext cx="1685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아이디</a:t>
            </a:r>
            <a:r>
              <a:rPr lang="en-US" altLang="ko-KR" sz="1200" dirty="0"/>
              <a:t>/</a:t>
            </a:r>
            <a:r>
              <a:rPr lang="ko-KR" altLang="en-US" sz="1200" dirty="0"/>
              <a:t>비밀번호 입력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F44F66-4451-4F1B-9B4E-F72DBA56790B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 flipH="1">
            <a:off x="3163164" y="2801933"/>
            <a:ext cx="69730" cy="200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1A91E3-16C9-4A44-81FE-92A897383E3F}"/>
              </a:ext>
            </a:extLst>
          </p:cNvPr>
          <p:cNvSpPr txBox="1"/>
          <p:nvPr/>
        </p:nvSpPr>
        <p:spPr>
          <a:xfrm>
            <a:off x="2105950" y="3002592"/>
            <a:ext cx="211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아이디 비밀번호 일치 여부</a:t>
            </a:r>
            <a:endParaRPr lang="en-US" altLang="ko-KR" sz="1200" dirty="0"/>
          </a:p>
          <a:p>
            <a:pPr algn="ctr"/>
            <a:r>
              <a:rPr lang="ko-KR" altLang="en-US" sz="1200" dirty="0"/>
              <a:t>확인한 뒤</a:t>
            </a:r>
            <a:r>
              <a:rPr lang="en-US" altLang="ko-KR" sz="1200" dirty="0"/>
              <a:t>, </a:t>
            </a:r>
            <a:r>
              <a:rPr lang="ko-KR" altLang="en-US" sz="1200" dirty="0"/>
              <a:t>일치하는 번호를 </a:t>
            </a:r>
            <a:r>
              <a:rPr lang="en-US" altLang="ko-KR" sz="1200" dirty="0"/>
              <a:t>intent</a:t>
            </a:r>
            <a:r>
              <a:rPr lang="ko-KR" altLang="en-US" sz="1200" dirty="0"/>
              <a:t>로 데이터를 넘겨줌</a:t>
            </a:r>
            <a:endParaRPr lang="en-US" altLang="ko-KR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C35EDE-A2F2-4D83-BFE4-4B5F0DFECA43}"/>
              </a:ext>
            </a:extLst>
          </p:cNvPr>
          <p:cNvSpPr/>
          <p:nvPr/>
        </p:nvSpPr>
        <p:spPr>
          <a:xfrm>
            <a:off x="4614765" y="2120682"/>
            <a:ext cx="1747484" cy="179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146E65-EC82-4269-A18C-8A756DE4874D}"/>
              </a:ext>
            </a:extLst>
          </p:cNvPr>
          <p:cNvSpPr txBox="1"/>
          <p:nvPr/>
        </p:nvSpPr>
        <p:spPr>
          <a:xfrm>
            <a:off x="4614765" y="1743707"/>
            <a:ext cx="120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UserActivity</a:t>
            </a:r>
            <a:endParaRPr lang="ko-KR" altLang="en-US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29E1652-72D4-42F2-BE72-3415B1269CE3}"/>
              </a:ext>
            </a:extLst>
          </p:cNvPr>
          <p:cNvCxnSpPr>
            <a:cxnSpLocks/>
            <a:stCxn id="41" idx="3"/>
            <a:endCxn id="55" idx="1"/>
          </p:cNvCxnSpPr>
          <p:nvPr/>
        </p:nvCxnSpPr>
        <p:spPr>
          <a:xfrm>
            <a:off x="4106636" y="2461308"/>
            <a:ext cx="508129" cy="555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37ACEB0-CC94-44FF-B39A-023EBBEF8426}"/>
              </a:ext>
            </a:extLst>
          </p:cNvPr>
          <p:cNvSpPr txBox="1"/>
          <p:nvPr/>
        </p:nvSpPr>
        <p:spPr>
          <a:xfrm>
            <a:off x="5057943" y="2241520"/>
            <a:ext cx="861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/>
              <a:t>입금</a:t>
            </a:r>
            <a:r>
              <a:rPr lang="en-US" altLang="ko-KR" sz="1200" dirty="0"/>
              <a:t>/</a:t>
            </a:r>
            <a:r>
              <a:rPr lang="ko-KR" altLang="en-US" sz="1200" dirty="0"/>
              <a:t>출금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92BD1A-6E7C-4955-A693-100580EDD2F8}"/>
              </a:ext>
            </a:extLst>
          </p:cNvPr>
          <p:cNvSpPr txBox="1"/>
          <p:nvPr/>
        </p:nvSpPr>
        <p:spPr>
          <a:xfrm>
            <a:off x="5088400" y="25176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회원탈퇴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6CE8B7-660A-4E42-A7F3-A70D4CE2DC14}"/>
              </a:ext>
            </a:extLst>
          </p:cNvPr>
          <p:cNvSpPr txBox="1"/>
          <p:nvPr/>
        </p:nvSpPr>
        <p:spPr>
          <a:xfrm>
            <a:off x="5242287" y="2794088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송금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E8CB48-334C-4167-8245-0E42140E1137}"/>
              </a:ext>
            </a:extLst>
          </p:cNvPr>
          <p:cNvSpPr txBox="1"/>
          <p:nvPr/>
        </p:nvSpPr>
        <p:spPr>
          <a:xfrm>
            <a:off x="5088400" y="30706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잔액조회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28B868-8CD5-4DBC-A1B2-B9AB34E56E34}"/>
              </a:ext>
            </a:extLst>
          </p:cNvPr>
          <p:cNvSpPr txBox="1"/>
          <p:nvPr/>
        </p:nvSpPr>
        <p:spPr>
          <a:xfrm>
            <a:off x="5088400" y="33436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로그아웃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9904596-4112-4621-B67F-95E485BCB31D}"/>
              </a:ext>
            </a:extLst>
          </p:cNvPr>
          <p:cNvCxnSpPr>
            <a:cxnSpLocks/>
            <a:stCxn id="64" idx="3"/>
            <a:endCxn id="76" idx="0"/>
          </p:cNvCxnSpPr>
          <p:nvPr/>
        </p:nvCxnSpPr>
        <p:spPr>
          <a:xfrm>
            <a:off x="5888619" y="3209197"/>
            <a:ext cx="1059693" cy="138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F576D83-E80D-4AA4-BDCB-D76FAC9D0194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5734731" y="2932588"/>
            <a:ext cx="948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F016749-6D90-4BB6-92AB-9DFF71755CC7}"/>
              </a:ext>
            </a:extLst>
          </p:cNvPr>
          <p:cNvSpPr/>
          <p:nvPr/>
        </p:nvSpPr>
        <p:spPr>
          <a:xfrm>
            <a:off x="6668074" y="2120682"/>
            <a:ext cx="1747484" cy="179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726544-A2C1-40B2-BB91-6655E118D082}"/>
              </a:ext>
            </a:extLst>
          </p:cNvPr>
          <p:cNvSpPr txBox="1"/>
          <p:nvPr/>
        </p:nvSpPr>
        <p:spPr>
          <a:xfrm>
            <a:off x="7012354" y="1778303"/>
            <a:ext cx="155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TransferActivity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39AB73-2C87-4FC8-9D21-9648E8881320}"/>
              </a:ext>
            </a:extLst>
          </p:cNvPr>
          <p:cNvSpPr txBox="1"/>
          <p:nvPr/>
        </p:nvSpPr>
        <p:spPr>
          <a:xfrm>
            <a:off x="7141707" y="251412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계좌번호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E7740C-DB33-4DEC-AB95-0CAACB5E4BC4}"/>
              </a:ext>
            </a:extLst>
          </p:cNvPr>
          <p:cNvSpPr txBox="1"/>
          <p:nvPr/>
        </p:nvSpPr>
        <p:spPr>
          <a:xfrm>
            <a:off x="7295593" y="2860324"/>
            <a:ext cx="49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금액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AC166E-5D63-4F3F-9C90-B253B3F2BECE}"/>
              </a:ext>
            </a:extLst>
          </p:cNvPr>
          <p:cNvSpPr txBox="1"/>
          <p:nvPr/>
        </p:nvSpPr>
        <p:spPr>
          <a:xfrm>
            <a:off x="7141706" y="32051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비밀번호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E0BC35D-B7BD-41CF-B268-678CC0B1778C}"/>
              </a:ext>
            </a:extLst>
          </p:cNvPr>
          <p:cNvSpPr/>
          <p:nvPr/>
        </p:nvSpPr>
        <p:spPr>
          <a:xfrm>
            <a:off x="5674460" y="4937744"/>
            <a:ext cx="1747484" cy="1792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62322-194F-41B9-9B22-9B9062E3755C}"/>
              </a:ext>
            </a:extLst>
          </p:cNvPr>
          <p:cNvSpPr txBox="1"/>
          <p:nvPr/>
        </p:nvSpPr>
        <p:spPr>
          <a:xfrm>
            <a:off x="6172629" y="4598749"/>
            <a:ext cx="1551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계좌내역조회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33F2677-D5E4-4A64-B4EE-40C6933DA4B7}"/>
              </a:ext>
            </a:extLst>
          </p:cNvPr>
          <p:cNvSpPr txBox="1"/>
          <p:nvPr/>
        </p:nvSpPr>
        <p:spPr>
          <a:xfrm>
            <a:off x="5674460" y="5070332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ID/</a:t>
            </a:r>
            <a:r>
              <a:rPr lang="ko-KR" altLang="en-US" sz="1200" dirty="0"/>
              <a:t>계좌 총액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322F0F-DF5F-491A-B91D-250535FA52CE}"/>
              </a:ext>
            </a:extLst>
          </p:cNvPr>
          <p:cNvSpPr txBox="1"/>
          <p:nvPr/>
        </p:nvSpPr>
        <p:spPr>
          <a:xfrm>
            <a:off x="5674460" y="5450337"/>
            <a:ext cx="1362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거래내역</a:t>
            </a:r>
            <a:r>
              <a:rPr lang="en-US" altLang="ko-KR" sz="1050" dirty="0"/>
              <a:t>/</a:t>
            </a:r>
            <a:r>
              <a:rPr lang="ko-KR" altLang="en-US" sz="1050" dirty="0"/>
              <a:t>남은 금액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1F78F-EC7D-43BA-B92D-09E0DFB17CCE}"/>
              </a:ext>
            </a:extLst>
          </p:cNvPr>
          <p:cNvSpPr txBox="1"/>
          <p:nvPr/>
        </p:nvSpPr>
        <p:spPr>
          <a:xfrm>
            <a:off x="5674460" y="5656852"/>
            <a:ext cx="1362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거래내역</a:t>
            </a:r>
            <a:r>
              <a:rPr lang="en-US" altLang="ko-KR" sz="1050" dirty="0"/>
              <a:t>/</a:t>
            </a:r>
            <a:r>
              <a:rPr lang="ko-KR" altLang="en-US" sz="1050" dirty="0"/>
              <a:t>남은 금액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8D06AA-7679-4442-A4A5-F31DF2B98E7E}"/>
              </a:ext>
            </a:extLst>
          </p:cNvPr>
          <p:cNvSpPr txBox="1"/>
          <p:nvPr/>
        </p:nvSpPr>
        <p:spPr>
          <a:xfrm>
            <a:off x="5674460" y="5874471"/>
            <a:ext cx="1362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거래내역</a:t>
            </a:r>
            <a:r>
              <a:rPr lang="en-US" altLang="ko-KR" sz="1050" dirty="0"/>
              <a:t>/</a:t>
            </a:r>
            <a:r>
              <a:rPr lang="ko-KR" altLang="en-US" sz="1050" dirty="0"/>
              <a:t>남은 금액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02A84B-FC94-476B-AC84-4EBEB690455B}"/>
              </a:ext>
            </a:extLst>
          </p:cNvPr>
          <p:cNvSpPr txBox="1"/>
          <p:nvPr/>
        </p:nvSpPr>
        <p:spPr>
          <a:xfrm>
            <a:off x="5687466" y="6117283"/>
            <a:ext cx="1362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거래내역</a:t>
            </a:r>
            <a:r>
              <a:rPr lang="en-US" altLang="ko-KR" sz="1050" dirty="0"/>
              <a:t>/</a:t>
            </a:r>
            <a:r>
              <a:rPr lang="ko-KR" altLang="en-US" sz="1050" dirty="0"/>
              <a:t>남은 금액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FCC913A-6EFA-4C33-A156-521366F07D2F}"/>
              </a:ext>
            </a:extLst>
          </p:cNvPr>
          <p:cNvSpPr txBox="1"/>
          <p:nvPr/>
        </p:nvSpPr>
        <p:spPr>
          <a:xfrm>
            <a:off x="5687466" y="6360095"/>
            <a:ext cx="1362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거래내역</a:t>
            </a:r>
            <a:r>
              <a:rPr lang="en-US" altLang="ko-KR" sz="1050" dirty="0"/>
              <a:t>/</a:t>
            </a:r>
            <a:r>
              <a:rPr lang="ko-KR" altLang="en-US" sz="1050" dirty="0"/>
              <a:t>남은 금액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0EA047-1961-4E47-B633-5E29E0C5B365}"/>
              </a:ext>
            </a:extLst>
          </p:cNvPr>
          <p:cNvSpPr txBox="1"/>
          <p:nvPr/>
        </p:nvSpPr>
        <p:spPr>
          <a:xfrm>
            <a:off x="7962940" y="5220373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ListView</a:t>
            </a:r>
            <a:r>
              <a:rPr lang="ko-KR" altLang="en-US" sz="1050" dirty="0"/>
              <a:t>를 통해 표시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F1B0F81-BF1A-4DF2-9225-3333EA43F421}"/>
              </a:ext>
            </a:extLst>
          </p:cNvPr>
          <p:cNvCxnSpPr>
            <a:cxnSpLocks/>
            <a:stCxn id="72" idx="3"/>
            <a:endCxn id="25" idx="2"/>
          </p:cNvCxnSpPr>
          <p:nvPr/>
        </p:nvCxnSpPr>
        <p:spPr>
          <a:xfrm flipV="1">
            <a:off x="8415558" y="1003958"/>
            <a:ext cx="169159" cy="2012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3413A13-77EB-4912-8F67-34D0ECDEFFC8}"/>
              </a:ext>
            </a:extLst>
          </p:cNvPr>
          <p:cNvSpPr txBox="1"/>
          <p:nvPr/>
        </p:nvSpPr>
        <p:spPr>
          <a:xfrm>
            <a:off x="8541691" y="1484363"/>
            <a:ext cx="28552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돈의 입금</a:t>
            </a:r>
            <a:r>
              <a:rPr lang="en-US" altLang="ko-KR" sz="1050" dirty="0"/>
              <a:t>/</a:t>
            </a:r>
            <a:r>
              <a:rPr lang="ko-KR" altLang="en-US" sz="1050" dirty="0"/>
              <a:t>출금 데이터들을 </a:t>
            </a:r>
            <a:r>
              <a:rPr lang="en-US" altLang="ko-KR" sz="1050" dirty="0" err="1"/>
              <a:t>acc_info</a:t>
            </a:r>
            <a:r>
              <a:rPr lang="ko-KR" altLang="en-US" sz="1050" dirty="0"/>
              <a:t>에 있는 </a:t>
            </a:r>
            <a:endParaRPr lang="en-US" altLang="ko-KR" sz="1050" dirty="0"/>
          </a:p>
          <a:p>
            <a:r>
              <a:rPr lang="en-US" altLang="ko-KR" sz="1050" dirty="0" err="1"/>
              <a:t>printData</a:t>
            </a:r>
            <a:r>
              <a:rPr lang="ko-KR" altLang="en-US" sz="1050" dirty="0"/>
              <a:t>메서드로 출력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93C0ACA-873C-40F8-8360-3DB605535FC2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5947813" y="1003958"/>
            <a:ext cx="2636904" cy="1336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7482E8E-A1D4-4D65-BBEE-B60DBD9CDB67}"/>
              </a:ext>
            </a:extLst>
          </p:cNvPr>
          <p:cNvCxnSpPr>
            <a:cxnSpLocks/>
            <a:stCxn id="43" idx="3"/>
            <a:endCxn id="56" idx="1"/>
          </p:cNvCxnSpPr>
          <p:nvPr/>
        </p:nvCxnSpPr>
        <p:spPr>
          <a:xfrm flipV="1">
            <a:off x="2989932" y="1897596"/>
            <a:ext cx="1624833" cy="34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C8440AF-0084-4A58-907F-1E45F8405421}"/>
              </a:ext>
            </a:extLst>
          </p:cNvPr>
          <p:cNvSpPr txBox="1"/>
          <p:nvPr/>
        </p:nvSpPr>
        <p:spPr>
          <a:xfrm>
            <a:off x="3083469" y="1562389"/>
            <a:ext cx="1531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Intent </a:t>
            </a:r>
            <a:r>
              <a:rPr lang="en-US" altLang="ko-KR" sz="1200" dirty="0" err="1"/>
              <a:t>UserNum</a:t>
            </a:r>
            <a:endParaRPr lang="ko-KR" altLang="en-US" sz="1200" dirty="0"/>
          </a:p>
        </p:txBody>
      </p: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5DB3C0D0-370F-4616-989F-1B60A120C5CE}"/>
              </a:ext>
            </a:extLst>
          </p:cNvPr>
          <p:cNvCxnSpPr>
            <a:cxnSpLocks/>
            <a:stCxn id="25" idx="3"/>
            <a:endCxn id="75" idx="3"/>
          </p:cNvCxnSpPr>
          <p:nvPr/>
        </p:nvCxnSpPr>
        <p:spPr>
          <a:xfrm flipH="1">
            <a:off x="7421944" y="865459"/>
            <a:ext cx="3385240" cy="4968480"/>
          </a:xfrm>
          <a:prstGeom prst="bentConnector3">
            <a:avLst>
              <a:gd name="adj1" fmla="val -675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DFBF029-D5E6-4AC6-A0B0-14CACF35764A}"/>
              </a:ext>
            </a:extLst>
          </p:cNvPr>
          <p:cNvSpPr txBox="1"/>
          <p:nvPr/>
        </p:nvSpPr>
        <p:spPr>
          <a:xfrm>
            <a:off x="9198126" y="4203172"/>
            <a:ext cx="181492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acc_info</a:t>
            </a:r>
            <a:r>
              <a:rPr lang="ko-KR" altLang="en-US" sz="1050" dirty="0"/>
              <a:t>에 </a:t>
            </a:r>
            <a:r>
              <a:rPr lang="ko-KR" altLang="en-US" sz="1050" dirty="0" err="1"/>
              <a:t>저장되어있는</a:t>
            </a:r>
            <a:endParaRPr lang="en-US" altLang="ko-KR" sz="1050" dirty="0"/>
          </a:p>
          <a:p>
            <a:r>
              <a:rPr lang="ko-KR" altLang="en-US" sz="1050" dirty="0"/>
              <a:t>정보들을 해당 </a:t>
            </a:r>
            <a:r>
              <a:rPr lang="en-US" altLang="ko-KR" sz="1050" dirty="0" err="1"/>
              <a:t>Acttvity</a:t>
            </a:r>
            <a:r>
              <a:rPr lang="ko-KR" altLang="en-US" sz="1050" dirty="0"/>
              <a:t>에서</a:t>
            </a:r>
            <a:endParaRPr lang="en-US" altLang="ko-KR" sz="1050" dirty="0"/>
          </a:p>
          <a:p>
            <a:r>
              <a:rPr lang="ko-KR" altLang="en-US" sz="1050" dirty="0"/>
              <a:t>보여줌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DD444D7-D869-4900-9121-2EDD8F726B9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7421944" y="5377563"/>
            <a:ext cx="557806" cy="45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82F20AD-3995-41BB-852B-666544EA7EB9}"/>
              </a:ext>
            </a:extLst>
          </p:cNvPr>
          <p:cNvCxnSpPr>
            <a:cxnSpLocks/>
            <a:stCxn id="8" idx="3"/>
            <a:endCxn id="123" idx="0"/>
          </p:cNvCxnSpPr>
          <p:nvPr/>
        </p:nvCxnSpPr>
        <p:spPr>
          <a:xfrm>
            <a:off x="1409889" y="3421851"/>
            <a:ext cx="2554437" cy="205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D0BAC6F-F3E5-4B8F-8249-DC3CE040E210}"/>
              </a:ext>
            </a:extLst>
          </p:cNvPr>
          <p:cNvSpPr txBox="1"/>
          <p:nvPr/>
        </p:nvSpPr>
        <p:spPr>
          <a:xfrm>
            <a:off x="2524690" y="5474289"/>
            <a:ext cx="2879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액티비티 종료시에 </a:t>
            </a:r>
            <a:r>
              <a:rPr lang="en-US" altLang="ko-KR" sz="1200" dirty="0" err="1"/>
              <a:t>UserInfo</a:t>
            </a:r>
            <a:r>
              <a:rPr lang="ko-KR" altLang="en-US" sz="1200" dirty="0"/>
              <a:t>에 저장되어 있는 정보들을 </a:t>
            </a:r>
            <a:r>
              <a:rPr lang="en-US" altLang="ko-KR" sz="1200" dirty="0" err="1"/>
              <a:t>SharedPreference</a:t>
            </a:r>
            <a:r>
              <a:rPr lang="ko-KR" altLang="en-US" sz="1200" dirty="0"/>
              <a:t>를 통해 모두 저장함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유저의 정보는 유저의 정보대로</a:t>
            </a:r>
            <a:endParaRPr lang="en-US" altLang="ko-KR" sz="1200" dirty="0"/>
          </a:p>
          <a:p>
            <a:r>
              <a:rPr lang="ko-KR" altLang="en-US" sz="1200" dirty="0"/>
              <a:t>유저의 계좌내역은 유저의 계좌내역 대로 저장하였음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0CA8ABD-6A72-4664-92D3-25B33F9B1451}"/>
              </a:ext>
            </a:extLst>
          </p:cNvPr>
          <p:cNvCxnSpPr>
            <a:cxnSpLocks/>
          </p:cNvCxnSpPr>
          <p:nvPr/>
        </p:nvCxnSpPr>
        <p:spPr>
          <a:xfrm>
            <a:off x="235635" y="6001429"/>
            <a:ext cx="52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DBAB00B0-D378-4660-AD74-36C843DCD6FB}"/>
              </a:ext>
            </a:extLst>
          </p:cNvPr>
          <p:cNvCxnSpPr>
            <a:cxnSpLocks/>
          </p:cNvCxnSpPr>
          <p:nvPr/>
        </p:nvCxnSpPr>
        <p:spPr>
          <a:xfrm>
            <a:off x="235635" y="6487053"/>
            <a:ext cx="5279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F234AEC-F8B1-4CC2-AD69-EAE55857484B}"/>
              </a:ext>
            </a:extLst>
          </p:cNvPr>
          <p:cNvSpPr txBox="1"/>
          <p:nvPr/>
        </p:nvSpPr>
        <p:spPr>
          <a:xfrm>
            <a:off x="776563" y="5879048"/>
            <a:ext cx="16033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액티비티간이동</a:t>
            </a:r>
            <a:r>
              <a:rPr lang="ko-KR" altLang="en-US" sz="1050" dirty="0"/>
              <a:t> </a:t>
            </a:r>
            <a:r>
              <a:rPr lang="en-US" altLang="ko-KR" sz="1050" dirty="0"/>
              <a:t>&amp; </a:t>
            </a:r>
            <a:r>
              <a:rPr lang="ko-KR" altLang="en-US" sz="1050" dirty="0"/>
              <a:t>설명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C09565D-7CFA-4540-9A63-D9378B1407E4}"/>
              </a:ext>
            </a:extLst>
          </p:cNvPr>
          <p:cNvSpPr txBox="1"/>
          <p:nvPr/>
        </p:nvSpPr>
        <p:spPr>
          <a:xfrm>
            <a:off x="776563" y="6343957"/>
            <a:ext cx="1468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데이터간 이동</a:t>
            </a:r>
            <a:r>
              <a:rPr lang="en-US" altLang="ko-KR" sz="1050" dirty="0"/>
              <a:t>&amp;</a:t>
            </a:r>
            <a:r>
              <a:rPr lang="ko-KR" altLang="en-US" sz="1050" dirty="0"/>
              <a:t> 설명</a:t>
            </a:r>
          </a:p>
        </p:txBody>
      </p:sp>
    </p:spTree>
    <p:extLst>
      <p:ext uri="{BB962C8B-B14F-4D97-AF65-F5344CB8AC3E}">
        <p14:creationId xmlns:p14="http://schemas.microsoft.com/office/powerpoint/2010/main" val="122069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163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호진 정</dc:creator>
  <cp:lastModifiedBy>호진 정</cp:lastModifiedBy>
  <cp:revision>4</cp:revision>
  <dcterms:created xsi:type="dcterms:W3CDTF">2020-04-17T05:54:09Z</dcterms:created>
  <dcterms:modified xsi:type="dcterms:W3CDTF">2020-04-17T06:13:52Z</dcterms:modified>
</cp:coreProperties>
</file>