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B95D5-89CE-46A8-A6D4-09E5F02B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E15A3E-AA94-43E0-B2B3-AB35C2F3F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166CE-411F-4980-AEEB-F57DFFB8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0FE2F-19D1-4D28-BD12-75471BED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4C8AF-2B69-4DC5-B5E6-594E6DCA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1995A-D08D-4061-8CEF-DD00896D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4FBA36-0FE2-4BA9-9D6C-495844FE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E8E88-E156-4F60-B452-796C067D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0BA9B-1ED5-4EEB-A382-A9EDCBA5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B33E2-3616-4252-8EB3-113A909B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FADC2-E0FB-4C24-A357-2644F281F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35054-B8F8-479C-AD42-E316A44D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FA135-6959-40B9-ADB9-0B7E26B1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0CE7C-AE89-4826-AFD5-5C24CEF8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6D905-2DAB-4647-AAA1-A9C65F4E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F1BEF-A6CB-45CE-B84A-A0ABD0E1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ECBB1-716F-4AE5-A007-B4D824B6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D6AD8-0540-413B-81AC-3B9F968B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2D326-25F8-4526-955C-A0B003CC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9EA57-13A9-441F-89E7-EC7E9BE2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A9CD-C542-4822-AB73-E4A14235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87563-7576-4715-B9AE-C5698B22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232EC-E87A-4CF1-ACC2-DD805511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45B6D-8D8A-4EA2-B798-E1553ECE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000A-A53F-4CF2-B76F-4C772A1C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1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3F943-2B23-4074-A671-6D37D9CD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652DD-91EC-486A-A5B8-1949CD06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AE620-0E4B-4056-8B87-3A3B93ADA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91EF6-1C0D-4E99-89C9-0EFFD23D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FC401-035B-4A14-8943-38D1AF62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53298-DB36-4817-81E4-1072154C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6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24C1-544B-4975-8032-B1A27C9D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9EEF0-1124-4D55-89ED-FBBD26282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7907E-FBB9-4CD5-A7A1-878179D1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27231F-7069-4C6D-9767-C56AA04F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45371E-5B81-4241-8B5F-9E8F930FE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EB17A-7FF5-41AC-AA27-F900F427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9391A1-379B-4E0B-8D56-7149D169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5C5070-81EB-49B1-8E2A-90529C0A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85C6-B466-448F-A43A-22CEEBFB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232577-2750-4E0B-B26A-B67D26E0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A2B884-D171-43AE-942A-72D273BA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738A3-9269-48A4-B91A-18E1352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9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7BCAC-1402-4CB6-AFA0-6E0EE943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EE1C3D-9241-4F7E-8DCD-3BD4A157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5C706-1AC3-4C72-A48C-2C200103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4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0592-8A10-4A22-AE84-6DBF6EE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12B66-68AA-4180-BACC-7E530626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AB938-12A5-4BDB-AD9E-ECE3578E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64A9A-33BB-4228-BC12-FF5808D8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44749-82DE-4ED2-8F9C-C8B22A2E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E0B5F-FC53-4537-BE87-65FE0929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7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F8B96-5439-498F-A1B1-A0F102CB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0F707-F2EB-4FD2-8AF8-AE1F0540B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8974B8-97C7-4C21-BF07-E62EF176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B95B1-7F27-4EAC-824E-5C73BBB6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D22FD-158A-480B-95B9-BBB49629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470A5-2AE7-4A44-9310-3AE583D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5ACEF-0F7A-4860-8650-1CE1F1FD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A52F2-5089-485E-ADD9-3FE493FB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F0378-4C20-44B1-92E8-9265E702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6BAB-18DA-49D5-A010-050B0E99ECCA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C3BD6-CF81-4206-A927-F12FEFB3B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6D364-EBFF-4697-91E4-77FCA1684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E27-2DA4-42E5-B241-B3038BED2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1">
            <a:extLst>
              <a:ext uri="{FF2B5EF4-FFF2-40B4-BE49-F238E27FC236}">
                <a16:creationId xmlns:a16="http://schemas.microsoft.com/office/drawing/2014/main" id="{49754403-A9E8-4F8E-82D4-85D4FF39A766}"/>
              </a:ext>
            </a:extLst>
          </p:cNvPr>
          <p:cNvGrpSpPr>
            <a:grpSpLocks/>
          </p:cNvGrpSpPr>
          <p:nvPr/>
        </p:nvGrpSpPr>
        <p:grpSpPr bwMode="auto">
          <a:xfrm>
            <a:off x="841305" y="1178719"/>
            <a:ext cx="2482850" cy="4500562"/>
            <a:chOff x="647700" y="1341438"/>
            <a:chExt cx="2482524" cy="4500000"/>
          </a:xfrm>
        </p:grpSpPr>
        <p:sp>
          <p:nvSpPr>
            <p:cNvPr id="5" name="직사각형 3">
              <a:extLst>
                <a:ext uri="{FF2B5EF4-FFF2-40B4-BE49-F238E27FC236}">
                  <a16:creationId xmlns:a16="http://schemas.microsoft.com/office/drawing/2014/main" id="{C4EF4744-C852-4DDB-B6B7-B91D652FACDC}"/>
                </a:ext>
              </a:extLst>
            </p:cNvPr>
            <p:cNvSpPr/>
            <p:nvPr/>
          </p:nvSpPr>
          <p:spPr bwMode="auto">
            <a:xfrm>
              <a:off x="784207" y="1855724"/>
              <a:ext cx="2207922" cy="32936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B6796937-1645-40C7-AAE1-962BAF9CE358}"/>
                </a:ext>
              </a:extLst>
            </p:cNvPr>
            <p:cNvSpPr/>
            <p:nvPr/>
          </p:nvSpPr>
          <p:spPr bwMode="auto">
            <a:xfrm>
              <a:off x="647700" y="1341438"/>
              <a:ext cx="2482524" cy="4500000"/>
            </a:xfrm>
            <a:prstGeom prst="roundRect">
              <a:avLst>
                <a:gd name="adj" fmla="val 9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7" name="타원 5">
              <a:extLst>
                <a:ext uri="{FF2B5EF4-FFF2-40B4-BE49-F238E27FC236}">
                  <a16:creationId xmlns:a16="http://schemas.microsoft.com/office/drawing/2014/main" id="{A3199799-F82F-4E43-A75F-D14D3C6A41FA}"/>
                </a:ext>
              </a:extLst>
            </p:cNvPr>
            <p:cNvSpPr/>
            <p:nvPr/>
          </p:nvSpPr>
          <p:spPr bwMode="auto">
            <a:xfrm>
              <a:off x="1671503" y="5265248"/>
              <a:ext cx="434918" cy="4396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8" name="순서도: 수행의 시작/종료 6">
              <a:extLst>
                <a:ext uri="{FF2B5EF4-FFF2-40B4-BE49-F238E27FC236}">
                  <a16:creationId xmlns:a16="http://schemas.microsoft.com/office/drawing/2014/main" id="{7534E798-37F7-4655-9522-6EB478C8D20C}"/>
                </a:ext>
              </a:extLst>
            </p:cNvPr>
            <p:cNvSpPr/>
            <p:nvPr/>
          </p:nvSpPr>
          <p:spPr bwMode="auto">
            <a:xfrm>
              <a:off x="1539758" y="1570009"/>
              <a:ext cx="696820" cy="82540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9" name="직사각형 10">
              <a:extLst>
                <a:ext uri="{FF2B5EF4-FFF2-40B4-BE49-F238E27FC236}">
                  <a16:creationId xmlns:a16="http://schemas.microsoft.com/office/drawing/2014/main" id="{E1DC26D1-5A9D-4B1C-B2FB-E9F712227E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7011" y="1826142"/>
              <a:ext cx="2232000" cy="334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7F988E-C78A-43CE-B128-07E60D4268AE}"/>
              </a:ext>
            </a:extLst>
          </p:cNvPr>
          <p:cNvSpPr txBox="1"/>
          <p:nvPr/>
        </p:nvSpPr>
        <p:spPr>
          <a:xfrm>
            <a:off x="1644149" y="4970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8015FA-DF9A-49CF-BAFE-777E41B455CB}"/>
              </a:ext>
            </a:extLst>
          </p:cNvPr>
          <p:cNvSpPr/>
          <p:nvPr/>
        </p:nvSpPr>
        <p:spPr>
          <a:xfrm>
            <a:off x="977830" y="1739153"/>
            <a:ext cx="2204641" cy="26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2A1588-8FB6-437E-B975-27E82EC8F35A}"/>
              </a:ext>
            </a:extLst>
          </p:cNvPr>
          <p:cNvGrpSpPr/>
          <p:nvPr/>
        </p:nvGrpSpPr>
        <p:grpSpPr>
          <a:xfrm>
            <a:off x="977830" y="2671483"/>
            <a:ext cx="2044149" cy="1127016"/>
            <a:chOff x="4500282" y="2008094"/>
            <a:chExt cx="2044149" cy="11270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120FED-A788-4B66-9037-561F8D37C566}"/>
                </a:ext>
              </a:extLst>
            </p:cNvPr>
            <p:cNvSpPr txBox="1"/>
            <p:nvPr/>
          </p:nvSpPr>
          <p:spPr>
            <a:xfrm>
              <a:off x="4500282" y="2008094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 : 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B681BB-0B2D-4851-A135-71AD7FAA15C8}"/>
                </a:ext>
              </a:extLst>
            </p:cNvPr>
            <p:cNvSpPr txBox="1"/>
            <p:nvPr/>
          </p:nvSpPr>
          <p:spPr>
            <a:xfrm>
              <a:off x="4500282" y="2352311"/>
              <a:ext cx="75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PW : 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14BB45-6CC9-4315-93B3-E66D223C6DDF}"/>
                </a:ext>
              </a:extLst>
            </p:cNvPr>
            <p:cNvSpPr txBox="1"/>
            <p:nvPr/>
          </p:nvSpPr>
          <p:spPr>
            <a:xfrm>
              <a:off x="4500282" y="2881194"/>
              <a:ext cx="2044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나가기 </a:t>
              </a:r>
              <a:r>
                <a:rPr lang="en-US" altLang="ko-KR" sz="1050" dirty="0"/>
                <a:t>| ID/PW</a:t>
              </a:r>
              <a:r>
                <a:rPr lang="ko-KR" altLang="en-US" sz="1050" dirty="0"/>
                <a:t>찾기 </a:t>
              </a:r>
              <a:r>
                <a:rPr lang="en-US" altLang="ko-KR" sz="1050" dirty="0"/>
                <a:t>| </a:t>
              </a:r>
              <a:r>
                <a:rPr lang="ko-KR" altLang="en-US" sz="1050" dirty="0"/>
                <a:t>회원가입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44077FB-49F1-420F-A978-1B1F8D28811C}"/>
              </a:ext>
            </a:extLst>
          </p:cNvPr>
          <p:cNvCxnSpPr>
            <a:cxnSpLocks/>
          </p:cNvCxnSpPr>
          <p:nvPr/>
        </p:nvCxnSpPr>
        <p:spPr>
          <a:xfrm>
            <a:off x="3021979" y="3671541"/>
            <a:ext cx="2105833" cy="12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95FBE6-F0B9-4DF1-AB7D-59E280C776FB}"/>
              </a:ext>
            </a:extLst>
          </p:cNvPr>
          <p:cNvSpPr txBox="1"/>
          <p:nvPr/>
        </p:nvSpPr>
        <p:spPr>
          <a:xfrm>
            <a:off x="5262282" y="3671541"/>
            <a:ext cx="307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나가기 </a:t>
            </a:r>
            <a:r>
              <a:rPr lang="en-US" altLang="ko-KR" dirty="0"/>
              <a:t>-&gt;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r>
              <a:rPr lang="en-US" altLang="ko-KR" dirty="0"/>
              <a:t>ID/PW</a:t>
            </a:r>
            <a:r>
              <a:rPr lang="ko-KR" altLang="en-US" dirty="0"/>
              <a:t>찾기 </a:t>
            </a:r>
            <a:r>
              <a:rPr lang="en-US" altLang="ko-KR" dirty="0"/>
              <a:t>-&gt; </a:t>
            </a:r>
            <a:r>
              <a:rPr lang="ko-KR" altLang="en-US" dirty="0"/>
              <a:t>미정</a:t>
            </a:r>
            <a:endParaRPr lang="en-US" altLang="ko-KR" dirty="0"/>
          </a:p>
          <a:p>
            <a:r>
              <a:rPr lang="ko-KR" altLang="en-US" dirty="0"/>
              <a:t>회원가입 </a:t>
            </a:r>
            <a:r>
              <a:rPr lang="en-US" altLang="ko-KR" dirty="0"/>
              <a:t>-&gt; </a:t>
            </a:r>
            <a:r>
              <a:rPr lang="ko-KR" altLang="en-US" dirty="0"/>
              <a:t>약관 동의 이동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87B64E-A329-4BF5-93C7-B20D1AEE563D}"/>
              </a:ext>
            </a:extLst>
          </p:cNvPr>
          <p:cNvSpPr/>
          <p:nvPr/>
        </p:nvSpPr>
        <p:spPr>
          <a:xfrm>
            <a:off x="2408127" y="2731621"/>
            <a:ext cx="653411" cy="6534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D29084B-9730-446F-8471-D1D16679AA38}"/>
              </a:ext>
            </a:extLst>
          </p:cNvPr>
          <p:cNvCxnSpPr>
            <a:cxnSpLocks/>
          </p:cNvCxnSpPr>
          <p:nvPr/>
        </p:nvCxnSpPr>
        <p:spPr>
          <a:xfrm flipV="1">
            <a:off x="3074440" y="2121224"/>
            <a:ext cx="2053372" cy="9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FD43A-46D8-4CEB-B574-CD775B58D140}"/>
              </a:ext>
            </a:extLst>
          </p:cNvPr>
          <p:cNvSpPr txBox="1"/>
          <p:nvPr/>
        </p:nvSpPr>
        <p:spPr>
          <a:xfrm>
            <a:off x="5140714" y="1663484"/>
            <a:ext cx="477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 이용방법 표시</a:t>
            </a:r>
            <a:endParaRPr lang="en-US" altLang="ko-KR" dirty="0"/>
          </a:p>
          <a:p>
            <a:r>
              <a:rPr lang="ko-KR" altLang="en-US" dirty="0"/>
              <a:t>메인</a:t>
            </a:r>
            <a:r>
              <a:rPr lang="en-US" altLang="ko-KR" dirty="0"/>
              <a:t>-&gt; </a:t>
            </a:r>
            <a:r>
              <a:rPr lang="ko-KR" altLang="en-US" dirty="0"/>
              <a:t>로그아웃 누르기 전까지 자동 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2</a:t>
            </a:r>
            <a:r>
              <a:rPr lang="ko-KR" altLang="en-US" dirty="0"/>
              <a:t>개 모두 </a:t>
            </a:r>
            <a:r>
              <a:rPr lang="en-US" altLang="ko-KR" dirty="0" err="1"/>
              <a:t>SharedPreference</a:t>
            </a:r>
            <a:r>
              <a:rPr lang="en-US" altLang="ko-KR" dirty="0"/>
              <a:t> </a:t>
            </a:r>
            <a:r>
              <a:rPr lang="ko-KR" altLang="en-US" dirty="0" err="1"/>
              <a:t>사용할것</a:t>
            </a:r>
            <a:endParaRPr lang="en-US" altLang="ko-KR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72FF6F4-A0B1-40FB-82DF-2AB68E38B25E}"/>
              </a:ext>
            </a:extLst>
          </p:cNvPr>
          <p:cNvCxnSpPr>
            <a:cxnSpLocks/>
          </p:cNvCxnSpPr>
          <p:nvPr/>
        </p:nvCxnSpPr>
        <p:spPr>
          <a:xfrm flipV="1">
            <a:off x="2443294" y="1152862"/>
            <a:ext cx="2053372" cy="9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535C99-AB93-4CBA-B2A6-5B36F6AD5E5C}"/>
              </a:ext>
            </a:extLst>
          </p:cNvPr>
          <p:cNvSpPr txBox="1"/>
          <p:nvPr/>
        </p:nvSpPr>
        <p:spPr>
          <a:xfrm>
            <a:off x="4496666" y="904717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음영 부분은 </a:t>
            </a:r>
            <a:r>
              <a:rPr lang="en-US" altLang="ko-KR" dirty="0"/>
              <a:t>Fragment</a:t>
            </a:r>
            <a:r>
              <a:rPr lang="ko-KR" altLang="en-US" dirty="0"/>
              <a:t>로 처리 아닌 부분은 </a:t>
            </a:r>
            <a:r>
              <a:rPr lang="en-US" altLang="ko-KR" dirty="0"/>
              <a:t>Activity</a:t>
            </a:r>
            <a:r>
              <a:rPr lang="ko-KR" altLang="en-US" dirty="0"/>
              <a:t>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77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1">
            <a:extLst>
              <a:ext uri="{FF2B5EF4-FFF2-40B4-BE49-F238E27FC236}">
                <a16:creationId xmlns:a16="http://schemas.microsoft.com/office/drawing/2014/main" id="{A90F47AB-91F6-45F2-B646-C511584D2902}"/>
              </a:ext>
            </a:extLst>
          </p:cNvPr>
          <p:cNvGrpSpPr>
            <a:grpSpLocks/>
          </p:cNvGrpSpPr>
          <p:nvPr/>
        </p:nvGrpSpPr>
        <p:grpSpPr bwMode="auto">
          <a:xfrm>
            <a:off x="841305" y="1178719"/>
            <a:ext cx="2482850" cy="4500562"/>
            <a:chOff x="647700" y="1341438"/>
            <a:chExt cx="2482524" cy="4500000"/>
          </a:xfrm>
        </p:grpSpPr>
        <p:sp>
          <p:nvSpPr>
            <p:cNvPr id="5" name="직사각형 3">
              <a:extLst>
                <a:ext uri="{FF2B5EF4-FFF2-40B4-BE49-F238E27FC236}">
                  <a16:creationId xmlns:a16="http://schemas.microsoft.com/office/drawing/2014/main" id="{B8DD4175-6DD6-4565-A3F9-AB500517814D}"/>
                </a:ext>
              </a:extLst>
            </p:cNvPr>
            <p:cNvSpPr/>
            <p:nvPr/>
          </p:nvSpPr>
          <p:spPr bwMode="auto">
            <a:xfrm>
              <a:off x="784207" y="1855724"/>
              <a:ext cx="2207922" cy="32936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C3556949-5491-49B8-97FB-60B5F6B28600}"/>
                </a:ext>
              </a:extLst>
            </p:cNvPr>
            <p:cNvSpPr/>
            <p:nvPr/>
          </p:nvSpPr>
          <p:spPr bwMode="auto">
            <a:xfrm>
              <a:off x="647700" y="1341438"/>
              <a:ext cx="2482524" cy="4500000"/>
            </a:xfrm>
            <a:prstGeom prst="roundRect">
              <a:avLst>
                <a:gd name="adj" fmla="val 9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7" name="타원 5">
              <a:extLst>
                <a:ext uri="{FF2B5EF4-FFF2-40B4-BE49-F238E27FC236}">
                  <a16:creationId xmlns:a16="http://schemas.microsoft.com/office/drawing/2014/main" id="{2384E4CB-64BA-4850-9E17-3FF1E616AEB7}"/>
                </a:ext>
              </a:extLst>
            </p:cNvPr>
            <p:cNvSpPr/>
            <p:nvPr/>
          </p:nvSpPr>
          <p:spPr bwMode="auto">
            <a:xfrm>
              <a:off x="1671503" y="5265248"/>
              <a:ext cx="434918" cy="4396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8" name="순서도: 수행의 시작/종료 6">
              <a:extLst>
                <a:ext uri="{FF2B5EF4-FFF2-40B4-BE49-F238E27FC236}">
                  <a16:creationId xmlns:a16="http://schemas.microsoft.com/office/drawing/2014/main" id="{E90C4CB4-B366-4451-8DC6-198C9F12EB4F}"/>
                </a:ext>
              </a:extLst>
            </p:cNvPr>
            <p:cNvSpPr/>
            <p:nvPr/>
          </p:nvSpPr>
          <p:spPr bwMode="auto">
            <a:xfrm>
              <a:off x="1539758" y="1570009"/>
              <a:ext cx="696820" cy="82540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9" name="직사각형 10">
              <a:extLst>
                <a:ext uri="{FF2B5EF4-FFF2-40B4-BE49-F238E27FC236}">
                  <a16:creationId xmlns:a16="http://schemas.microsoft.com/office/drawing/2014/main" id="{F2973F72-1F5E-4170-8916-EBAC8CA970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7011" y="1826142"/>
              <a:ext cx="2232000" cy="334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41EE93-DF6F-4B06-BD2B-70CAC5499904}"/>
              </a:ext>
            </a:extLst>
          </p:cNvPr>
          <p:cNvSpPr txBox="1"/>
          <p:nvPr/>
        </p:nvSpPr>
        <p:spPr>
          <a:xfrm>
            <a:off x="949709" y="57916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약관 동의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E7B6B5-D076-4326-913D-46662A06C98C}"/>
              </a:ext>
            </a:extLst>
          </p:cNvPr>
          <p:cNvSpPr/>
          <p:nvPr/>
        </p:nvSpPr>
        <p:spPr>
          <a:xfrm>
            <a:off x="1041693" y="1916787"/>
            <a:ext cx="2070170" cy="2583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약관 내용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가지 동의 받을 것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개 모두 체크 안되면 </a:t>
            </a:r>
            <a:r>
              <a:rPr lang="ko-KR" altLang="en-US" sz="1400" dirty="0" err="1">
                <a:solidFill>
                  <a:schemeClr val="tx1"/>
                </a:solidFill>
              </a:rPr>
              <a:t>안넘어</a:t>
            </a:r>
            <a:r>
              <a:rPr lang="ko-KR" altLang="en-US" sz="1400" dirty="0">
                <a:solidFill>
                  <a:schemeClr val="tx1"/>
                </a:solidFill>
              </a:rPr>
              <a:t> 가짐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09215-221B-4866-AE48-6E2F1C45CE44}"/>
              </a:ext>
            </a:extLst>
          </p:cNvPr>
          <p:cNvSpPr/>
          <p:nvPr/>
        </p:nvSpPr>
        <p:spPr>
          <a:xfrm>
            <a:off x="1041693" y="4621895"/>
            <a:ext cx="663388" cy="285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뒤로가기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F39EF5-5EA1-4F61-8716-3C5936071A6D}"/>
              </a:ext>
            </a:extLst>
          </p:cNvPr>
          <p:cNvSpPr/>
          <p:nvPr/>
        </p:nvSpPr>
        <p:spPr>
          <a:xfrm>
            <a:off x="2448475" y="4619313"/>
            <a:ext cx="663388" cy="285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확인</a:t>
            </a:r>
          </a:p>
        </p:txBody>
      </p:sp>
      <p:grpSp>
        <p:nvGrpSpPr>
          <p:cNvPr id="14" name="그룹 11">
            <a:extLst>
              <a:ext uri="{FF2B5EF4-FFF2-40B4-BE49-F238E27FC236}">
                <a16:creationId xmlns:a16="http://schemas.microsoft.com/office/drawing/2014/main" id="{916B619A-EAEC-4E18-B956-B0F23B40ED2C}"/>
              </a:ext>
            </a:extLst>
          </p:cNvPr>
          <p:cNvGrpSpPr>
            <a:grpSpLocks/>
          </p:cNvGrpSpPr>
          <p:nvPr/>
        </p:nvGrpSpPr>
        <p:grpSpPr bwMode="auto">
          <a:xfrm>
            <a:off x="6952892" y="1178719"/>
            <a:ext cx="2482850" cy="4500562"/>
            <a:chOff x="647700" y="1341438"/>
            <a:chExt cx="2482524" cy="4500000"/>
          </a:xfrm>
        </p:grpSpPr>
        <p:sp>
          <p:nvSpPr>
            <p:cNvPr id="15" name="직사각형 3">
              <a:extLst>
                <a:ext uri="{FF2B5EF4-FFF2-40B4-BE49-F238E27FC236}">
                  <a16:creationId xmlns:a16="http://schemas.microsoft.com/office/drawing/2014/main" id="{F66906AB-2BAC-470F-9448-139E02BD217A}"/>
                </a:ext>
              </a:extLst>
            </p:cNvPr>
            <p:cNvSpPr/>
            <p:nvPr/>
          </p:nvSpPr>
          <p:spPr bwMode="auto">
            <a:xfrm>
              <a:off x="784207" y="1855724"/>
              <a:ext cx="2207922" cy="32936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모서리가 둥근 직사각형 4">
              <a:extLst>
                <a:ext uri="{FF2B5EF4-FFF2-40B4-BE49-F238E27FC236}">
                  <a16:creationId xmlns:a16="http://schemas.microsoft.com/office/drawing/2014/main" id="{155869E4-4E28-4F7B-8574-F377C9C7287C}"/>
                </a:ext>
              </a:extLst>
            </p:cNvPr>
            <p:cNvSpPr/>
            <p:nvPr/>
          </p:nvSpPr>
          <p:spPr bwMode="auto">
            <a:xfrm>
              <a:off x="647700" y="1341438"/>
              <a:ext cx="2482524" cy="4500000"/>
            </a:xfrm>
            <a:prstGeom prst="roundRect">
              <a:avLst>
                <a:gd name="adj" fmla="val 9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타원 5">
              <a:extLst>
                <a:ext uri="{FF2B5EF4-FFF2-40B4-BE49-F238E27FC236}">
                  <a16:creationId xmlns:a16="http://schemas.microsoft.com/office/drawing/2014/main" id="{5390ACA4-B54C-4DE2-A15E-479356AA338B}"/>
                </a:ext>
              </a:extLst>
            </p:cNvPr>
            <p:cNvSpPr/>
            <p:nvPr/>
          </p:nvSpPr>
          <p:spPr bwMode="auto">
            <a:xfrm>
              <a:off x="1671503" y="5265248"/>
              <a:ext cx="434918" cy="4396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8" name="순서도: 수행의 시작/종료 6">
              <a:extLst>
                <a:ext uri="{FF2B5EF4-FFF2-40B4-BE49-F238E27FC236}">
                  <a16:creationId xmlns:a16="http://schemas.microsoft.com/office/drawing/2014/main" id="{42AE10C7-1FC7-4934-B9AE-DDB15304AA7D}"/>
                </a:ext>
              </a:extLst>
            </p:cNvPr>
            <p:cNvSpPr/>
            <p:nvPr/>
          </p:nvSpPr>
          <p:spPr bwMode="auto">
            <a:xfrm>
              <a:off x="1539758" y="1570009"/>
              <a:ext cx="696820" cy="82540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9" name="직사각형 10">
              <a:extLst>
                <a:ext uri="{FF2B5EF4-FFF2-40B4-BE49-F238E27FC236}">
                  <a16:creationId xmlns:a16="http://schemas.microsoft.com/office/drawing/2014/main" id="{93FDFDB9-8481-4218-971B-0ED844FF44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7011" y="1826142"/>
              <a:ext cx="2232000" cy="334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01466E2-DEC3-4748-A8E2-6F26F677DADF}"/>
              </a:ext>
            </a:extLst>
          </p:cNvPr>
          <p:cNvSpPr txBox="1"/>
          <p:nvPr/>
        </p:nvSpPr>
        <p:spPr>
          <a:xfrm>
            <a:off x="7061293" y="57916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정보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7FBDBC-603D-41D3-A319-64757CDF582D}"/>
              </a:ext>
            </a:extLst>
          </p:cNvPr>
          <p:cNvCxnSpPr>
            <a:stCxn id="12" idx="2"/>
          </p:cNvCxnSpPr>
          <p:nvPr/>
        </p:nvCxnSpPr>
        <p:spPr>
          <a:xfrm>
            <a:off x="1373387" y="4907645"/>
            <a:ext cx="0" cy="117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F8AE73-2189-4432-8C16-7057BB0A651D}"/>
              </a:ext>
            </a:extLst>
          </p:cNvPr>
          <p:cNvSpPr txBox="1"/>
          <p:nvPr/>
        </p:nvSpPr>
        <p:spPr>
          <a:xfrm>
            <a:off x="687943" y="614033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화면 이동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0E7362-1A63-4B39-9227-0C44FDBB53F1}"/>
              </a:ext>
            </a:extLst>
          </p:cNvPr>
          <p:cNvCxnSpPr/>
          <p:nvPr/>
        </p:nvCxnSpPr>
        <p:spPr>
          <a:xfrm>
            <a:off x="2832604" y="4907645"/>
            <a:ext cx="0" cy="117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9EA48A-502A-49C7-9C15-F3DCDFCDAD4B}"/>
              </a:ext>
            </a:extLst>
          </p:cNvPr>
          <p:cNvSpPr txBox="1"/>
          <p:nvPr/>
        </p:nvSpPr>
        <p:spPr>
          <a:xfrm>
            <a:off x="2067570" y="614033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기입으로 이동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2332662-E336-4039-BAFF-A7E588C8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602" y="1884095"/>
            <a:ext cx="1863524" cy="2538381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20283E-9748-4AB8-A7B6-C6617D5642F2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V="1">
            <a:off x="2076778" y="927997"/>
            <a:ext cx="1977406" cy="98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BA05BC-C842-4D27-9317-B9F64B42B31C}"/>
              </a:ext>
            </a:extLst>
          </p:cNvPr>
          <p:cNvSpPr txBox="1"/>
          <p:nvPr/>
        </p:nvSpPr>
        <p:spPr>
          <a:xfrm>
            <a:off x="3168364" y="666387"/>
            <a:ext cx="1771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Lobby_3_agree_fragment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DC4DA91-2BBB-4EAA-B485-B98BB24B7B1D}"/>
              </a:ext>
            </a:extLst>
          </p:cNvPr>
          <p:cNvCxnSpPr>
            <a:cxnSpLocks/>
            <a:stCxn id="27" idx="0"/>
            <a:endCxn id="32" idx="2"/>
          </p:cNvCxnSpPr>
          <p:nvPr/>
        </p:nvCxnSpPr>
        <p:spPr>
          <a:xfrm flipH="1" flipV="1">
            <a:off x="6067073" y="840773"/>
            <a:ext cx="2121291" cy="104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631792-19E8-4887-BD72-91770B9FC553}"/>
              </a:ext>
            </a:extLst>
          </p:cNvPr>
          <p:cNvSpPr txBox="1"/>
          <p:nvPr/>
        </p:nvSpPr>
        <p:spPr>
          <a:xfrm>
            <a:off x="5181253" y="579163"/>
            <a:ext cx="177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Lobby_2_join_fragment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2873A0-9300-4948-BBE1-B0F8F05619E3}"/>
              </a:ext>
            </a:extLst>
          </p:cNvPr>
          <p:cNvSpPr/>
          <p:nvPr/>
        </p:nvSpPr>
        <p:spPr>
          <a:xfrm>
            <a:off x="7162092" y="4621895"/>
            <a:ext cx="663388" cy="285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뒤로가기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B7033A-A7A3-4752-BA87-CEBD011E4F89}"/>
              </a:ext>
            </a:extLst>
          </p:cNvPr>
          <p:cNvSpPr/>
          <p:nvPr/>
        </p:nvSpPr>
        <p:spPr>
          <a:xfrm>
            <a:off x="8568874" y="4619313"/>
            <a:ext cx="663388" cy="285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가입하기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BC09D1-2CF7-4A66-9A49-41F14209190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21566" y="1180771"/>
            <a:ext cx="1116148" cy="84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B97B73-49DE-41DC-9D4E-7D08555E4EDC}"/>
              </a:ext>
            </a:extLst>
          </p:cNvPr>
          <p:cNvSpPr txBox="1"/>
          <p:nvPr/>
        </p:nvSpPr>
        <p:spPr>
          <a:xfrm>
            <a:off x="10037714" y="996105"/>
            <a:ext cx="185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Id_check</a:t>
            </a:r>
            <a:r>
              <a:rPr lang="en-US" altLang="ko-KR" dirty="0"/>
              <a:t>(</a:t>
            </a:r>
            <a:r>
              <a:rPr lang="en-US" altLang="ko-KR" dirty="0" err="1"/>
              <a:t>woobi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7E118A-73DC-4AD6-9CD2-452BF951E27D}"/>
              </a:ext>
            </a:extLst>
          </p:cNvPr>
          <p:cNvCxnSpPr>
            <a:cxnSpLocks/>
            <a:stCxn id="39" idx="0"/>
            <a:endCxn id="45" idx="1"/>
          </p:cNvCxnSpPr>
          <p:nvPr/>
        </p:nvCxnSpPr>
        <p:spPr>
          <a:xfrm flipV="1">
            <a:off x="8900568" y="3990396"/>
            <a:ext cx="975782" cy="6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886B519-C046-4AAE-90DF-86206C71E026}"/>
              </a:ext>
            </a:extLst>
          </p:cNvPr>
          <p:cNvSpPr txBox="1"/>
          <p:nvPr/>
        </p:nvSpPr>
        <p:spPr>
          <a:xfrm>
            <a:off x="9876350" y="3528731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 </a:t>
            </a:r>
            <a:r>
              <a:rPr lang="ko-KR" altLang="en-US" dirty="0"/>
              <a:t>체크 후 </a:t>
            </a:r>
            <a:endParaRPr lang="en-US" altLang="ko-KR" dirty="0"/>
          </a:p>
          <a:p>
            <a:r>
              <a:rPr lang="ko-KR" altLang="en-US" dirty="0"/>
              <a:t>가입완료</a:t>
            </a:r>
            <a:r>
              <a:rPr lang="en-US" altLang="ko-KR" dirty="0"/>
              <a:t>(</a:t>
            </a:r>
            <a:r>
              <a:rPr lang="en-US" altLang="ko-KR" dirty="0" err="1"/>
              <a:t>woobi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가입 후 로그인 창 이동</a:t>
            </a:r>
          </a:p>
        </p:txBody>
      </p:sp>
    </p:spTree>
    <p:extLst>
      <p:ext uri="{BB962C8B-B14F-4D97-AF65-F5344CB8AC3E}">
        <p14:creationId xmlns:p14="http://schemas.microsoft.com/office/powerpoint/2010/main" val="406184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1">
            <a:extLst>
              <a:ext uri="{FF2B5EF4-FFF2-40B4-BE49-F238E27FC236}">
                <a16:creationId xmlns:a16="http://schemas.microsoft.com/office/drawing/2014/main" id="{A90F47AB-91F6-45F2-B646-C511584D2902}"/>
              </a:ext>
            </a:extLst>
          </p:cNvPr>
          <p:cNvGrpSpPr>
            <a:grpSpLocks/>
          </p:cNvGrpSpPr>
          <p:nvPr/>
        </p:nvGrpSpPr>
        <p:grpSpPr bwMode="auto">
          <a:xfrm>
            <a:off x="841305" y="1178719"/>
            <a:ext cx="2482850" cy="4500562"/>
            <a:chOff x="647700" y="1341438"/>
            <a:chExt cx="2482524" cy="4500000"/>
          </a:xfrm>
        </p:grpSpPr>
        <p:sp>
          <p:nvSpPr>
            <p:cNvPr id="5" name="직사각형 3">
              <a:extLst>
                <a:ext uri="{FF2B5EF4-FFF2-40B4-BE49-F238E27FC236}">
                  <a16:creationId xmlns:a16="http://schemas.microsoft.com/office/drawing/2014/main" id="{B8DD4175-6DD6-4565-A3F9-AB500517814D}"/>
                </a:ext>
              </a:extLst>
            </p:cNvPr>
            <p:cNvSpPr/>
            <p:nvPr/>
          </p:nvSpPr>
          <p:spPr bwMode="auto">
            <a:xfrm>
              <a:off x="784207" y="1855724"/>
              <a:ext cx="2207922" cy="32936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C3556949-5491-49B8-97FB-60B5F6B28600}"/>
                </a:ext>
              </a:extLst>
            </p:cNvPr>
            <p:cNvSpPr/>
            <p:nvPr/>
          </p:nvSpPr>
          <p:spPr bwMode="auto">
            <a:xfrm>
              <a:off x="647700" y="1341438"/>
              <a:ext cx="2482524" cy="4500000"/>
            </a:xfrm>
            <a:prstGeom prst="roundRect">
              <a:avLst>
                <a:gd name="adj" fmla="val 9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7" name="타원 5">
              <a:extLst>
                <a:ext uri="{FF2B5EF4-FFF2-40B4-BE49-F238E27FC236}">
                  <a16:creationId xmlns:a16="http://schemas.microsoft.com/office/drawing/2014/main" id="{2384E4CB-64BA-4850-9E17-3FF1E616AEB7}"/>
                </a:ext>
              </a:extLst>
            </p:cNvPr>
            <p:cNvSpPr/>
            <p:nvPr/>
          </p:nvSpPr>
          <p:spPr bwMode="auto">
            <a:xfrm>
              <a:off x="1671503" y="5265248"/>
              <a:ext cx="434918" cy="4396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8" name="순서도: 수행의 시작/종료 6">
              <a:extLst>
                <a:ext uri="{FF2B5EF4-FFF2-40B4-BE49-F238E27FC236}">
                  <a16:creationId xmlns:a16="http://schemas.microsoft.com/office/drawing/2014/main" id="{E90C4CB4-B366-4451-8DC6-198C9F12EB4F}"/>
                </a:ext>
              </a:extLst>
            </p:cNvPr>
            <p:cNvSpPr/>
            <p:nvPr/>
          </p:nvSpPr>
          <p:spPr bwMode="auto">
            <a:xfrm>
              <a:off x="1539758" y="1570009"/>
              <a:ext cx="696820" cy="82540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9" name="직사각형 10">
              <a:extLst>
                <a:ext uri="{FF2B5EF4-FFF2-40B4-BE49-F238E27FC236}">
                  <a16:creationId xmlns:a16="http://schemas.microsoft.com/office/drawing/2014/main" id="{F2973F72-1F5E-4170-8916-EBAC8CA970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7011" y="1826142"/>
              <a:ext cx="2232000" cy="334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41EE93-DF6F-4B06-BD2B-70CAC5499904}"/>
              </a:ext>
            </a:extLst>
          </p:cNvPr>
          <p:cNvSpPr txBox="1"/>
          <p:nvPr/>
        </p:nvSpPr>
        <p:spPr>
          <a:xfrm>
            <a:off x="1481907" y="5791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 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09215-221B-4866-AE48-6E2F1C45CE44}"/>
              </a:ext>
            </a:extLst>
          </p:cNvPr>
          <p:cNvSpPr/>
          <p:nvPr/>
        </p:nvSpPr>
        <p:spPr>
          <a:xfrm>
            <a:off x="1041693" y="4621895"/>
            <a:ext cx="663388" cy="285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뒤로가기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F39EF5-5EA1-4F61-8716-3C5936071A6D}"/>
              </a:ext>
            </a:extLst>
          </p:cNvPr>
          <p:cNvSpPr/>
          <p:nvPr/>
        </p:nvSpPr>
        <p:spPr>
          <a:xfrm>
            <a:off x="2448475" y="4619313"/>
            <a:ext cx="663388" cy="285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7FBDBC-603D-41D3-A319-64757CDF582D}"/>
              </a:ext>
            </a:extLst>
          </p:cNvPr>
          <p:cNvCxnSpPr>
            <a:stCxn id="12" idx="2"/>
          </p:cNvCxnSpPr>
          <p:nvPr/>
        </p:nvCxnSpPr>
        <p:spPr>
          <a:xfrm>
            <a:off x="1373387" y="4907645"/>
            <a:ext cx="0" cy="117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F8AE73-2189-4432-8C16-7057BB0A651D}"/>
              </a:ext>
            </a:extLst>
          </p:cNvPr>
          <p:cNvSpPr txBox="1"/>
          <p:nvPr/>
        </p:nvSpPr>
        <p:spPr>
          <a:xfrm>
            <a:off x="687943" y="614033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화면 이동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0E7362-1A63-4B39-9227-0C44FDBB53F1}"/>
              </a:ext>
            </a:extLst>
          </p:cNvPr>
          <p:cNvCxnSpPr/>
          <p:nvPr/>
        </p:nvCxnSpPr>
        <p:spPr>
          <a:xfrm>
            <a:off x="2832604" y="4907645"/>
            <a:ext cx="0" cy="117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9EA48A-502A-49C7-9C15-F3DCDFCDAD4B}"/>
              </a:ext>
            </a:extLst>
          </p:cNvPr>
          <p:cNvSpPr txBox="1"/>
          <p:nvPr/>
        </p:nvSpPr>
        <p:spPr>
          <a:xfrm>
            <a:off x="2300217" y="6140335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MainActivity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20283E-9748-4AB8-A7B6-C6617D5642F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076778" y="927997"/>
            <a:ext cx="1979009" cy="98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BA05BC-C842-4D27-9317-B9F64B42B31C}"/>
              </a:ext>
            </a:extLst>
          </p:cNvPr>
          <p:cNvSpPr txBox="1"/>
          <p:nvPr/>
        </p:nvSpPr>
        <p:spPr>
          <a:xfrm>
            <a:off x="3168364" y="666387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Lobby_4_guide_fragment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22D6980-DC9F-4411-B77C-DC1CC2BCB468}"/>
              </a:ext>
            </a:extLst>
          </p:cNvPr>
          <p:cNvSpPr/>
          <p:nvPr/>
        </p:nvSpPr>
        <p:spPr>
          <a:xfrm>
            <a:off x="1041693" y="1916787"/>
            <a:ext cx="2070170" cy="2583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ViewPager1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6" name="그룹 7">
            <a:extLst>
              <a:ext uri="{FF2B5EF4-FFF2-40B4-BE49-F238E27FC236}">
                <a16:creationId xmlns:a16="http://schemas.microsoft.com/office/drawing/2014/main" id="{A89FD73E-D4C2-4864-9E16-299C6A8204A3}"/>
              </a:ext>
            </a:extLst>
          </p:cNvPr>
          <p:cNvGrpSpPr>
            <a:grpSpLocks/>
          </p:cNvGrpSpPr>
          <p:nvPr/>
        </p:nvGrpSpPr>
        <p:grpSpPr bwMode="auto">
          <a:xfrm>
            <a:off x="1680697" y="4232467"/>
            <a:ext cx="792162" cy="144463"/>
            <a:chOff x="4664968" y="4653136"/>
            <a:chExt cx="792088" cy="144016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A2B8A0C-22B4-4360-AEBF-EA29487AAC43}"/>
                </a:ext>
              </a:extLst>
            </p:cNvPr>
            <p:cNvSpPr/>
            <p:nvPr/>
          </p:nvSpPr>
          <p:spPr>
            <a:xfrm>
              <a:off x="4664968" y="4653136"/>
              <a:ext cx="144449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98849C8-B068-4D23-A8AB-B6503AF955C9}"/>
                </a:ext>
              </a:extLst>
            </p:cNvPr>
            <p:cNvSpPr/>
            <p:nvPr/>
          </p:nvSpPr>
          <p:spPr>
            <a:xfrm>
              <a:off x="4880848" y="4653136"/>
              <a:ext cx="144449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2DCAE9C-4C8E-4021-8C4E-A0BFA514BA23}"/>
                </a:ext>
              </a:extLst>
            </p:cNvPr>
            <p:cNvSpPr/>
            <p:nvPr/>
          </p:nvSpPr>
          <p:spPr>
            <a:xfrm>
              <a:off x="5098315" y="4653136"/>
              <a:ext cx="142862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CA30E57-166F-41F6-B3B9-5087A81F96E8}"/>
                </a:ext>
              </a:extLst>
            </p:cNvPr>
            <p:cNvSpPr/>
            <p:nvPr/>
          </p:nvSpPr>
          <p:spPr>
            <a:xfrm>
              <a:off x="5312607" y="4653136"/>
              <a:ext cx="144449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DA8158-FCD7-4AB6-911C-7343A7DAF3A5}"/>
              </a:ext>
            </a:extLst>
          </p:cNvPr>
          <p:cNvSpPr txBox="1"/>
          <p:nvPr/>
        </p:nvSpPr>
        <p:spPr>
          <a:xfrm>
            <a:off x="7916420" y="2068606"/>
            <a:ext cx="4322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제일 처음 로그인 할 때 </a:t>
            </a:r>
            <a:r>
              <a:rPr lang="en-US" altLang="ko-KR" dirty="0" err="1"/>
              <a:t>guide_conditio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가 되면</a:t>
            </a:r>
            <a:r>
              <a:rPr lang="en-US" altLang="ko-KR" dirty="0"/>
              <a:t> </a:t>
            </a:r>
            <a:r>
              <a:rPr lang="ko-KR" altLang="en-US" dirty="0"/>
              <a:t>그냥 바로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이동하고 아니면 이거 한번 보고 바로 이동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ViewPager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기존에 사용하던 </a:t>
            </a:r>
            <a:r>
              <a:rPr lang="en-US" altLang="ko-KR" dirty="0"/>
              <a:t>fragment </a:t>
            </a:r>
            <a:r>
              <a:rPr lang="ko-KR" altLang="en-US" dirty="0"/>
              <a:t>사용 안하고 새로운 </a:t>
            </a:r>
            <a:r>
              <a:rPr lang="en-US" altLang="ko-KR" dirty="0"/>
              <a:t>Fragment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grpSp>
        <p:nvGrpSpPr>
          <p:cNvPr id="52" name="그룹 11">
            <a:extLst>
              <a:ext uri="{FF2B5EF4-FFF2-40B4-BE49-F238E27FC236}">
                <a16:creationId xmlns:a16="http://schemas.microsoft.com/office/drawing/2014/main" id="{FB242915-D37E-43C7-A442-60C752D751E6}"/>
              </a:ext>
            </a:extLst>
          </p:cNvPr>
          <p:cNvGrpSpPr>
            <a:grpSpLocks/>
          </p:cNvGrpSpPr>
          <p:nvPr/>
        </p:nvGrpSpPr>
        <p:grpSpPr bwMode="auto">
          <a:xfrm>
            <a:off x="5209573" y="1178719"/>
            <a:ext cx="2482850" cy="4500562"/>
            <a:chOff x="647700" y="1341438"/>
            <a:chExt cx="2482524" cy="4500000"/>
          </a:xfrm>
        </p:grpSpPr>
        <p:sp>
          <p:nvSpPr>
            <p:cNvPr id="53" name="직사각형 3">
              <a:extLst>
                <a:ext uri="{FF2B5EF4-FFF2-40B4-BE49-F238E27FC236}">
                  <a16:creationId xmlns:a16="http://schemas.microsoft.com/office/drawing/2014/main" id="{22921E8C-6099-4F4E-8BE0-BB1DC15FDA93}"/>
                </a:ext>
              </a:extLst>
            </p:cNvPr>
            <p:cNvSpPr/>
            <p:nvPr/>
          </p:nvSpPr>
          <p:spPr bwMode="auto">
            <a:xfrm>
              <a:off x="784207" y="1855724"/>
              <a:ext cx="2207922" cy="32936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모서리가 둥근 직사각형 4">
              <a:extLst>
                <a:ext uri="{FF2B5EF4-FFF2-40B4-BE49-F238E27FC236}">
                  <a16:creationId xmlns:a16="http://schemas.microsoft.com/office/drawing/2014/main" id="{2299F4FF-989C-4E8C-B592-332B84AC2D9E}"/>
                </a:ext>
              </a:extLst>
            </p:cNvPr>
            <p:cNvSpPr/>
            <p:nvPr/>
          </p:nvSpPr>
          <p:spPr bwMode="auto">
            <a:xfrm>
              <a:off x="647700" y="1341438"/>
              <a:ext cx="2482524" cy="4500000"/>
            </a:xfrm>
            <a:prstGeom prst="roundRect">
              <a:avLst>
                <a:gd name="adj" fmla="val 9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5" name="타원 5">
              <a:extLst>
                <a:ext uri="{FF2B5EF4-FFF2-40B4-BE49-F238E27FC236}">
                  <a16:creationId xmlns:a16="http://schemas.microsoft.com/office/drawing/2014/main" id="{4C25C167-8917-4A96-ADDC-1B58522E6692}"/>
                </a:ext>
              </a:extLst>
            </p:cNvPr>
            <p:cNvSpPr/>
            <p:nvPr/>
          </p:nvSpPr>
          <p:spPr bwMode="auto">
            <a:xfrm>
              <a:off x="1671503" y="5265248"/>
              <a:ext cx="434918" cy="4396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6" name="순서도: 수행의 시작/종료 6">
              <a:extLst>
                <a:ext uri="{FF2B5EF4-FFF2-40B4-BE49-F238E27FC236}">
                  <a16:creationId xmlns:a16="http://schemas.microsoft.com/office/drawing/2014/main" id="{747AD7F3-D4E5-418B-AA14-D3CC1A8D0FF9}"/>
                </a:ext>
              </a:extLst>
            </p:cNvPr>
            <p:cNvSpPr/>
            <p:nvPr/>
          </p:nvSpPr>
          <p:spPr bwMode="auto">
            <a:xfrm>
              <a:off x="1539758" y="1570009"/>
              <a:ext cx="696820" cy="82540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7" name="직사각형 10">
              <a:extLst>
                <a:ext uri="{FF2B5EF4-FFF2-40B4-BE49-F238E27FC236}">
                  <a16:creationId xmlns:a16="http://schemas.microsoft.com/office/drawing/2014/main" id="{FBF3089D-C76E-4176-92F1-671CB35464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7011" y="1826142"/>
              <a:ext cx="2232000" cy="334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7754CB6-58C9-4443-8572-61A88A8C766B}"/>
              </a:ext>
            </a:extLst>
          </p:cNvPr>
          <p:cNvSpPr txBox="1"/>
          <p:nvPr/>
        </p:nvSpPr>
        <p:spPr>
          <a:xfrm>
            <a:off x="5850175" y="5791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 설명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E950CB-A17B-4444-B270-57F841896EAB}"/>
              </a:ext>
            </a:extLst>
          </p:cNvPr>
          <p:cNvSpPr/>
          <p:nvPr/>
        </p:nvSpPr>
        <p:spPr>
          <a:xfrm>
            <a:off x="5409961" y="4621895"/>
            <a:ext cx="663388" cy="285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뒤로가기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5E6FF7C-353E-49BE-8C45-27E9BF8A6B68}"/>
              </a:ext>
            </a:extLst>
          </p:cNvPr>
          <p:cNvSpPr/>
          <p:nvPr/>
        </p:nvSpPr>
        <p:spPr>
          <a:xfrm>
            <a:off x="6816743" y="4619313"/>
            <a:ext cx="663388" cy="2857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DA9AFDE-BF5E-40DD-A752-186A2FF0E876}"/>
              </a:ext>
            </a:extLst>
          </p:cNvPr>
          <p:cNvCxnSpPr>
            <a:stCxn id="59" idx="2"/>
          </p:cNvCxnSpPr>
          <p:nvPr/>
        </p:nvCxnSpPr>
        <p:spPr>
          <a:xfrm>
            <a:off x="5741655" y="4907645"/>
            <a:ext cx="0" cy="117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C277CE-AB09-4C1B-8283-A5B24343D1BB}"/>
              </a:ext>
            </a:extLst>
          </p:cNvPr>
          <p:cNvSpPr txBox="1"/>
          <p:nvPr/>
        </p:nvSpPr>
        <p:spPr>
          <a:xfrm>
            <a:off x="5056211" y="614033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화면 이동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43F909C-DEA7-44E0-BCB7-95BA74544993}"/>
              </a:ext>
            </a:extLst>
          </p:cNvPr>
          <p:cNvCxnSpPr/>
          <p:nvPr/>
        </p:nvCxnSpPr>
        <p:spPr>
          <a:xfrm>
            <a:off x="7200872" y="4907645"/>
            <a:ext cx="0" cy="117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AF778F8-08A3-49A9-BF90-510A42DC32D5}"/>
              </a:ext>
            </a:extLst>
          </p:cNvPr>
          <p:cNvSpPr txBox="1"/>
          <p:nvPr/>
        </p:nvSpPr>
        <p:spPr>
          <a:xfrm>
            <a:off x="6668485" y="6140335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MainActivity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14AB4C-0FBE-4FFC-B50A-5A1AB35DCD93}"/>
              </a:ext>
            </a:extLst>
          </p:cNvPr>
          <p:cNvSpPr/>
          <p:nvPr/>
        </p:nvSpPr>
        <p:spPr>
          <a:xfrm>
            <a:off x="5409961" y="1916787"/>
            <a:ext cx="2070170" cy="2583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ViewPager4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8" name="그룹 7">
            <a:extLst>
              <a:ext uri="{FF2B5EF4-FFF2-40B4-BE49-F238E27FC236}">
                <a16:creationId xmlns:a16="http://schemas.microsoft.com/office/drawing/2014/main" id="{608B009D-110C-4221-B114-5E6F352072A1}"/>
              </a:ext>
            </a:extLst>
          </p:cNvPr>
          <p:cNvGrpSpPr>
            <a:grpSpLocks/>
          </p:cNvGrpSpPr>
          <p:nvPr/>
        </p:nvGrpSpPr>
        <p:grpSpPr bwMode="auto">
          <a:xfrm>
            <a:off x="6048965" y="4232467"/>
            <a:ext cx="792162" cy="144463"/>
            <a:chOff x="4664968" y="4653136"/>
            <a:chExt cx="792088" cy="144016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BAC1338-6991-4FA2-88B1-2047C1BFEF19}"/>
                </a:ext>
              </a:extLst>
            </p:cNvPr>
            <p:cNvSpPr/>
            <p:nvPr/>
          </p:nvSpPr>
          <p:spPr>
            <a:xfrm>
              <a:off x="4664968" y="4653136"/>
              <a:ext cx="144449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2D6F830-E0BB-4A97-A9F1-45047DD6429B}"/>
                </a:ext>
              </a:extLst>
            </p:cNvPr>
            <p:cNvSpPr/>
            <p:nvPr/>
          </p:nvSpPr>
          <p:spPr>
            <a:xfrm>
              <a:off x="4880848" y="4653136"/>
              <a:ext cx="144449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9483F4C-B8E7-4A0C-82A5-09E7CCAAC4AB}"/>
                </a:ext>
              </a:extLst>
            </p:cNvPr>
            <p:cNvSpPr/>
            <p:nvPr/>
          </p:nvSpPr>
          <p:spPr>
            <a:xfrm>
              <a:off x="5098315" y="4653136"/>
              <a:ext cx="142862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17479FF-0D03-41ED-B891-6D1D134612CD}"/>
                </a:ext>
              </a:extLst>
            </p:cNvPr>
            <p:cNvSpPr/>
            <p:nvPr/>
          </p:nvSpPr>
          <p:spPr>
            <a:xfrm>
              <a:off x="5312607" y="4653136"/>
              <a:ext cx="144449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00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7F988E-C78A-43CE-B128-07E60D4268AE}"/>
              </a:ext>
            </a:extLst>
          </p:cNvPr>
          <p:cNvSpPr txBox="1"/>
          <p:nvPr/>
        </p:nvSpPr>
        <p:spPr>
          <a:xfrm>
            <a:off x="1301443" y="5777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95FBE6-F0B9-4DF1-AB7D-59E280C776FB}"/>
              </a:ext>
            </a:extLst>
          </p:cNvPr>
          <p:cNvSpPr txBox="1"/>
          <p:nvPr/>
        </p:nvSpPr>
        <p:spPr>
          <a:xfrm>
            <a:off x="5127812" y="4494910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하단바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검색 </a:t>
            </a:r>
            <a:r>
              <a:rPr lang="en-US" altLang="ko-KR" dirty="0"/>
              <a:t>/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알림 </a:t>
            </a:r>
            <a:r>
              <a:rPr lang="en-US" altLang="ko-KR" dirty="0"/>
              <a:t>/ </a:t>
            </a:r>
            <a:r>
              <a:rPr lang="ko-KR" altLang="en-US" dirty="0"/>
              <a:t>환경설정 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FD43A-46D8-4CEB-B574-CD775B58D140}"/>
              </a:ext>
            </a:extLst>
          </p:cNvPr>
          <p:cNvSpPr txBox="1"/>
          <p:nvPr/>
        </p:nvSpPr>
        <p:spPr>
          <a:xfrm>
            <a:off x="5127812" y="1936558"/>
            <a:ext cx="401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피드</a:t>
            </a:r>
            <a:r>
              <a:rPr lang="en-US" altLang="ko-KR" dirty="0"/>
              <a:t>_Fragment</a:t>
            </a:r>
            <a:r>
              <a:rPr lang="ko-KR" altLang="en-US" dirty="0"/>
              <a:t>가 올라갈 </a:t>
            </a:r>
            <a:r>
              <a:rPr lang="en-US" altLang="ko-KR" dirty="0"/>
              <a:t>layout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535C99-AB93-4CBA-B2A6-5B36F6AD5E5C}"/>
              </a:ext>
            </a:extLst>
          </p:cNvPr>
          <p:cNvSpPr txBox="1"/>
          <p:nvPr/>
        </p:nvSpPr>
        <p:spPr>
          <a:xfrm>
            <a:off x="4496666" y="904717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상단바</a:t>
            </a:r>
            <a:r>
              <a:rPr lang="en-US" altLang="ko-KR" dirty="0"/>
              <a:t>(</a:t>
            </a:r>
            <a:r>
              <a:rPr lang="ko-KR" altLang="en-US" dirty="0"/>
              <a:t> 카메라</a:t>
            </a:r>
            <a:r>
              <a:rPr lang="en-US" altLang="ko-KR" dirty="0"/>
              <a:t>, </a:t>
            </a:r>
            <a:r>
              <a:rPr lang="ko-KR" altLang="en-US" dirty="0"/>
              <a:t>어플 이름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E15A9F-8FCF-4781-8425-B18DDE9F7D9D}"/>
              </a:ext>
            </a:extLst>
          </p:cNvPr>
          <p:cNvGrpSpPr/>
          <p:nvPr/>
        </p:nvGrpSpPr>
        <p:grpSpPr>
          <a:xfrm>
            <a:off x="841305" y="1178719"/>
            <a:ext cx="2482850" cy="4500562"/>
            <a:chOff x="841305" y="1178719"/>
            <a:chExt cx="2482850" cy="4500562"/>
          </a:xfrm>
        </p:grpSpPr>
        <p:grpSp>
          <p:nvGrpSpPr>
            <p:cNvPr id="4" name="그룹 11">
              <a:extLst>
                <a:ext uri="{FF2B5EF4-FFF2-40B4-BE49-F238E27FC236}">
                  <a16:creationId xmlns:a16="http://schemas.microsoft.com/office/drawing/2014/main" id="{49754403-A9E8-4F8E-82D4-85D4FF39A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1305" y="1178719"/>
              <a:ext cx="2482850" cy="4500562"/>
              <a:chOff x="647700" y="1341438"/>
              <a:chExt cx="2482524" cy="4500000"/>
            </a:xfrm>
          </p:grpSpPr>
          <p:sp>
            <p:nvSpPr>
              <p:cNvPr id="5" name="직사각형 3">
                <a:extLst>
                  <a:ext uri="{FF2B5EF4-FFF2-40B4-BE49-F238E27FC236}">
                    <a16:creationId xmlns:a16="http://schemas.microsoft.com/office/drawing/2014/main" id="{C4EF4744-C852-4DDB-B6B7-B91D652FACDC}"/>
                  </a:ext>
                </a:extLst>
              </p:cNvPr>
              <p:cNvSpPr/>
              <p:nvPr/>
            </p:nvSpPr>
            <p:spPr bwMode="auto">
              <a:xfrm>
                <a:off x="784207" y="1855724"/>
                <a:ext cx="2207922" cy="32936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  <p:sp>
            <p:nvSpPr>
              <p:cNvPr id="6" name="모서리가 둥근 직사각형 4">
                <a:extLst>
                  <a:ext uri="{FF2B5EF4-FFF2-40B4-BE49-F238E27FC236}">
                    <a16:creationId xmlns:a16="http://schemas.microsoft.com/office/drawing/2014/main" id="{B6796937-1645-40C7-AAE1-962BAF9CE358}"/>
                  </a:ext>
                </a:extLst>
              </p:cNvPr>
              <p:cNvSpPr/>
              <p:nvPr/>
            </p:nvSpPr>
            <p:spPr bwMode="auto">
              <a:xfrm>
                <a:off x="647700" y="1341438"/>
                <a:ext cx="2482524" cy="4500000"/>
              </a:xfrm>
              <a:prstGeom prst="roundRect">
                <a:avLst>
                  <a:gd name="adj" fmla="val 980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  <p:sp>
            <p:nvSpPr>
              <p:cNvPr id="7" name="타원 5">
                <a:extLst>
                  <a:ext uri="{FF2B5EF4-FFF2-40B4-BE49-F238E27FC236}">
                    <a16:creationId xmlns:a16="http://schemas.microsoft.com/office/drawing/2014/main" id="{A3199799-F82F-4E43-A75F-D14D3C6A41FA}"/>
                  </a:ext>
                </a:extLst>
              </p:cNvPr>
              <p:cNvSpPr/>
              <p:nvPr/>
            </p:nvSpPr>
            <p:spPr bwMode="auto">
              <a:xfrm>
                <a:off x="1671503" y="5265248"/>
                <a:ext cx="434918" cy="43968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  <p:sp>
            <p:nvSpPr>
              <p:cNvPr id="8" name="순서도: 수행의 시작/종료 6">
                <a:extLst>
                  <a:ext uri="{FF2B5EF4-FFF2-40B4-BE49-F238E27FC236}">
                    <a16:creationId xmlns:a16="http://schemas.microsoft.com/office/drawing/2014/main" id="{7534E798-37F7-4655-9522-6EB478C8D20C}"/>
                  </a:ext>
                </a:extLst>
              </p:cNvPr>
              <p:cNvSpPr/>
              <p:nvPr/>
            </p:nvSpPr>
            <p:spPr bwMode="auto">
              <a:xfrm>
                <a:off x="1539758" y="1570009"/>
                <a:ext cx="696820" cy="82540"/>
              </a:xfrm>
              <a:prstGeom prst="flowChartTermina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  <p:sp>
            <p:nvSpPr>
              <p:cNvPr id="9" name="직사각형 10">
                <a:extLst>
                  <a:ext uri="{FF2B5EF4-FFF2-40B4-BE49-F238E27FC236}">
                    <a16:creationId xmlns:a16="http://schemas.microsoft.com/office/drawing/2014/main" id="{E1DC26D1-5A9D-4B1C-B2FB-E9F712227E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7011" y="1826142"/>
                <a:ext cx="2232000" cy="3348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6DFB0E1-4AD2-4A74-A804-67B34BC87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946" y="1663484"/>
              <a:ext cx="2208212" cy="3348418"/>
            </a:xfrm>
            <a:prstGeom prst="rect">
              <a:avLst/>
            </a:prstGeom>
          </p:spPr>
        </p:pic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72FF6F4-A0B1-40FB-82DF-2AB68E38B25E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576217" y="1089383"/>
            <a:ext cx="1920449" cy="69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44077FB-49F1-420F-A978-1B1F8D28811C}"/>
              </a:ext>
            </a:extLst>
          </p:cNvPr>
          <p:cNvCxnSpPr>
            <a:cxnSpLocks/>
          </p:cNvCxnSpPr>
          <p:nvPr/>
        </p:nvCxnSpPr>
        <p:spPr>
          <a:xfrm flipV="1">
            <a:off x="3173067" y="4679576"/>
            <a:ext cx="1967647" cy="16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D29084B-9730-446F-8471-D1D16679AA38}"/>
              </a:ext>
            </a:extLst>
          </p:cNvPr>
          <p:cNvCxnSpPr>
            <a:cxnSpLocks/>
          </p:cNvCxnSpPr>
          <p:nvPr/>
        </p:nvCxnSpPr>
        <p:spPr>
          <a:xfrm flipV="1">
            <a:off x="3074440" y="2121224"/>
            <a:ext cx="2053372" cy="9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56C4BF-5F93-4932-BD91-87E7464D6183}"/>
              </a:ext>
            </a:extLst>
          </p:cNvPr>
          <p:cNvSpPr txBox="1"/>
          <p:nvPr/>
        </p:nvSpPr>
        <p:spPr>
          <a:xfrm>
            <a:off x="5127812" y="2556320"/>
            <a:ext cx="520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Activity</a:t>
            </a:r>
            <a:r>
              <a:rPr lang="ko-KR" altLang="en-US" dirty="0"/>
              <a:t>는 데이터 </a:t>
            </a:r>
            <a:r>
              <a:rPr lang="en-US" altLang="ko-KR" dirty="0"/>
              <a:t>save/load </a:t>
            </a:r>
            <a:r>
              <a:rPr lang="ko-KR" altLang="en-US" dirty="0"/>
              <a:t>메소드가 있는 </a:t>
            </a:r>
            <a:endParaRPr lang="en-US" altLang="ko-KR" dirty="0"/>
          </a:p>
          <a:p>
            <a:r>
              <a:rPr lang="en-US" altLang="ko-KR" dirty="0"/>
              <a:t>Helper</a:t>
            </a:r>
            <a:r>
              <a:rPr lang="ko-KR" altLang="en-US" dirty="0"/>
              <a:t>클래스를 상속 받음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791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231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호진 정</dc:creator>
  <cp:lastModifiedBy>호진 정</cp:lastModifiedBy>
  <cp:revision>9</cp:revision>
  <dcterms:created xsi:type="dcterms:W3CDTF">2020-06-19T11:55:11Z</dcterms:created>
  <dcterms:modified xsi:type="dcterms:W3CDTF">2020-06-19T14:45:34Z</dcterms:modified>
</cp:coreProperties>
</file>