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90F0"/>
    <a:srgbClr val="9CD4CB"/>
    <a:srgbClr val="FFFFFF"/>
    <a:srgbClr val="EDF5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5262" autoAdjust="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2560B-2CCD-4580-8148-AB92F1239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499B9C-67E2-4EF7-9C93-3B485868F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C85CA-8122-4B9E-9655-5607190F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63FC-0E5A-42E7-A1F3-20BF1C346C57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0D3779-9501-4F3F-96FD-F44EF6CD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6789C-A86D-4C6E-9967-592C7F51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F2F-5D89-4A9A-AB28-D7684632B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07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58AA0-96EF-4FFC-BD28-257B535BD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59166A-7EDB-4756-8A9B-48D130532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25D47-3C54-49E7-B453-D7A15AF4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63FC-0E5A-42E7-A1F3-20BF1C346C57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49B36B-FC79-49A3-A422-C533638B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D0FFD-3811-4FA0-9339-DA584048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F2F-5D89-4A9A-AB28-D7684632B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29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F64B20-01CB-4A27-BA76-B3E3E5BA5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46757B-08A9-4FF9-BF56-C541F3B5A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DCA758-2FAD-40A5-A714-913DD211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63FC-0E5A-42E7-A1F3-20BF1C346C57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063FEB-F29E-4871-A1B1-0882F5D8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09D1E7-C073-4F54-87C0-83234D3E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F2F-5D89-4A9A-AB28-D7684632B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704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1080B-D1FB-4FDC-A29D-C1385EAA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371C66-EC20-4FB3-BF33-D1CB4DC75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D5AEA-EAA2-4AE4-A3FE-E17F6FC6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63FC-0E5A-42E7-A1F3-20BF1C346C57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ABA05-195D-4123-B6AB-96BCDE17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2FF576-5913-4F8A-9C93-4C8221CB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F2F-5D89-4A9A-AB28-D7684632B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35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45F84-C9B5-4D47-BC96-2A2D35DDA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6539FB-2452-4D3C-994B-83BE6CD4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6A852B-BBE3-493C-93D0-F5A676E6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63FC-0E5A-42E7-A1F3-20BF1C346C57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B7F498-F620-42D6-A33F-DB27EA92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36D4FB-DD77-4D4C-84B8-8046971D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F2F-5D89-4A9A-AB28-D7684632B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65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712E0-C464-4826-B51A-70574A9D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5E568-57C0-4B96-A663-BB4197630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6411AA-699C-4309-990D-FA8D13050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C0087A-5CE1-475D-8F04-2FEBC656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63FC-0E5A-42E7-A1F3-20BF1C346C57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28AD72-4424-4B48-A61D-4A6F443E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C18928-E0B1-4BA9-8C71-E819A6C7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F2F-5D89-4A9A-AB28-D7684632B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86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09F34-DE0D-4659-9D2B-85D6F26D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F940A0-F44F-4B61-A2AA-D27624239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2A15EF-A2AC-4495-88D8-18829925C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84552F-BEB6-46F8-ABE5-9727D77C5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A42928-03B4-493B-A81C-DCF558EA4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E2D2DB-C63E-47EE-B72F-1AA22CDF1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63FC-0E5A-42E7-A1F3-20BF1C346C57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9B7199-9FAD-4A9C-80A3-93698B58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61A5F6-752B-4EE9-BCE6-52222C48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F2F-5D89-4A9A-AB28-D7684632B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83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EAF03-4689-4FCC-8828-496E747C9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B30FD4-8248-4110-9212-9816B2418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63FC-0E5A-42E7-A1F3-20BF1C346C57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A92101-F640-401E-BEAA-79934740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D2018B-1E7A-4EE0-8D3F-F8D7179F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F2F-5D89-4A9A-AB28-D7684632B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79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B2A9F4-1FD7-4BBD-87ED-05A57AB6C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63FC-0E5A-42E7-A1F3-20BF1C346C57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C5B0DA-3699-44C5-B975-FD303EAE6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4AD1DB-4F5A-4E98-B5BF-EDECF7ED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F2F-5D89-4A9A-AB28-D7684632B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25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FB7A-091E-4B48-8468-C938A87A8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370EFC-7242-4AF9-86F8-140CC17C7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B57981-208D-4071-9AEC-3B101ACA1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8CD7EB-F404-4E08-81BE-6E64A842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63FC-0E5A-42E7-A1F3-20BF1C346C57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8C687F-703C-4207-835B-81D75B2C9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F40E7F-CCB8-41A5-A04B-0AEE1A54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F2F-5D89-4A9A-AB28-D7684632B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14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7D154-E92B-4767-B628-3A03F07ED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303D90-33B5-4445-A05D-0448518C6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32B53D-22A1-49A9-BE1A-1A26536D6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D955A1-F8C3-4241-93EA-4885CA59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63FC-0E5A-42E7-A1F3-20BF1C346C57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741CD4-8149-42AD-B01C-D2536199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32899E-1FEB-4D01-AA90-F2065140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F2F-5D89-4A9A-AB28-D7684632B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52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94C1CE-9382-4FB3-B300-0732C6651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E7F54F-B8EE-4168-A008-9B5DD2F9E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CA7FD4-7177-46C1-AC77-9B0D414DB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463FC-0E5A-42E7-A1F3-20BF1C346C57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38FAD5-AE5B-4097-A0BF-4BBDB8853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4320B7-09A3-461D-A8C3-620DE0108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B2F2F-5D89-4A9A-AB28-D7684632B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32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7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18" Type="http://schemas.openxmlformats.org/officeDocument/2006/relationships/image" Target="../media/image154.png"/><Relationship Id="rId21" Type="http://schemas.openxmlformats.org/officeDocument/2006/relationships/image" Target="../media/image157.png"/><Relationship Id="rId12" Type="http://schemas.openxmlformats.org/officeDocument/2006/relationships/image" Target="../media/image148.png"/><Relationship Id="rId20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47.png"/><Relationship Id="rId23" Type="http://schemas.openxmlformats.org/officeDocument/2006/relationships/image" Target="../media/image159.png"/><Relationship Id="rId10" Type="http://schemas.openxmlformats.org/officeDocument/2006/relationships/image" Target="../media/image146.png"/><Relationship Id="rId9" Type="http://schemas.openxmlformats.org/officeDocument/2006/relationships/image" Target="../media/image145.png"/><Relationship Id="rId14" Type="http://schemas.openxmlformats.org/officeDocument/2006/relationships/image" Target="../media/image150.png"/><Relationship Id="rId22" Type="http://schemas.openxmlformats.org/officeDocument/2006/relationships/image" Target="../media/image158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png"/><Relationship Id="rId26" Type="http://schemas.openxmlformats.org/officeDocument/2006/relationships/image" Target="../media/image82.png"/><Relationship Id="rId12" Type="http://schemas.openxmlformats.org/officeDocument/2006/relationships/image" Target="../media/image64.png"/><Relationship Id="rId25" Type="http://schemas.openxmlformats.org/officeDocument/2006/relationships/image" Target="../media/image81.png"/><Relationship Id="rId16" Type="http://schemas.openxmlformats.org/officeDocument/2006/relationships/image" Target="../media/image68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3.png"/><Relationship Id="rId32" Type="http://schemas.openxmlformats.org/officeDocument/2006/relationships/image" Target="../media/image88.png"/><Relationship Id="rId15" Type="http://schemas.openxmlformats.org/officeDocument/2006/relationships/image" Target="../media/image67.png"/><Relationship Id="rId28" Type="http://schemas.openxmlformats.org/officeDocument/2006/relationships/image" Target="../media/image84.png"/><Relationship Id="rId31" Type="http://schemas.openxmlformats.org/officeDocument/2006/relationships/image" Target="../media/image87.png"/><Relationship Id="rId14" Type="http://schemas.openxmlformats.org/officeDocument/2006/relationships/image" Target="../media/image66.png"/><Relationship Id="rId27" Type="http://schemas.openxmlformats.org/officeDocument/2006/relationships/image" Target="../media/image83.png"/><Relationship Id="rId30" Type="http://schemas.openxmlformats.org/officeDocument/2006/relationships/image" Target="../media/image86.png"/></Relationships>
</file>

<file path=ppt/slides/_rels/slide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20.png"/><Relationship Id="rId26" Type="http://schemas.openxmlformats.org/officeDocument/2006/relationships/image" Target="../media/image128.png"/><Relationship Id="rId39" Type="http://schemas.openxmlformats.org/officeDocument/2006/relationships/image" Target="../media/image141.png"/><Relationship Id="rId21" Type="http://schemas.openxmlformats.org/officeDocument/2006/relationships/image" Target="../media/image123.png"/><Relationship Id="rId34" Type="http://schemas.openxmlformats.org/officeDocument/2006/relationships/image" Target="../media/image136.png"/><Relationship Id="rId17" Type="http://schemas.openxmlformats.org/officeDocument/2006/relationships/image" Target="../media/image119.png"/><Relationship Id="rId25" Type="http://schemas.openxmlformats.org/officeDocument/2006/relationships/image" Target="../media/image127.png"/><Relationship Id="rId33" Type="http://schemas.openxmlformats.org/officeDocument/2006/relationships/image" Target="../media/image135.png"/><Relationship Id="rId38" Type="http://schemas.openxmlformats.org/officeDocument/2006/relationships/image" Target="../media/image140.png"/><Relationship Id="rId16" Type="http://schemas.openxmlformats.org/officeDocument/2006/relationships/image" Target="../media/image118.png"/><Relationship Id="rId20" Type="http://schemas.openxmlformats.org/officeDocument/2006/relationships/image" Target="../media/image122.png"/><Relationship Id="rId29" Type="http://schemas.openxmlformats.org/officeDocument/2006/relationships/image" Target="../media/image131.png"/><Relationship Id="rId41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26.png"/><Relationship Id="rId37" Type="http://schemas.openxmlformats.org/officeDocument/2006/relationships/image" Target="../media/image139.png"/><Relationship Id="rId40" Type="http://schemas.openxmlformats.org/officeDocument/2006/relationships/image" Target="../media/image142.png"/><Relationship Id="rId15" Type="http://schemas.openxmlformats.org/officeDocument/2006/relationships/image" Target="../media/image117.png"/><Relationship Id="rId23" Type="http://schemas.openxmlformats.org/officeDocument/2006/relationships/image" Target="../media/image125.png"/><Relationship Id="rId28" Type="http://schemas.openxmlformats.org/officeDocument/2006/relationships/image" Target="../media/image130.png"/><Relationship Id="rId36" Type="http://schemas.openxmlformats.org/officeDocument/2006/relationships/image" Target="../media/image138.png"/><Relationship Id="rId19" Type="http://schemas.openxmlformats.org/officeDocument/2006/relationships/image" Target="../media/image121.png"/><Relationship Id="rId31" Type="http://schemas.openxmlformats.org/officeDocument/2006/relationships/image" Target="../media/image133.png"/><Relationship Id="rId22" Type="http://schemas.openxmlformats.org/officeDocument/2006/relationships/image" Target="../media/image124.png"/><Relationship Id="rId27" Type="http://schemas.openxmlformats.org/officeDocument/2006/relationships/image" Target="../media/image129.png"/><Relationship Id="rId30" Type="http://schemas.openxmlformats.org/officeDocument/2006/relationships/image" Target="../media/image132.png"/><Relationship Id="rId35" Type="http://schemas.openxmlformats.org/officeDocument/2006/relationships/image" Target="../media/image137.png"/></Relationships>
</file>

<file path=ppt/slides/_rels/slide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05.png"/><Relationship Id="rId13" Type="http://schemas.openxmlformats.org/officeDocument/2006/relationships/image" Target="../media/image100.png"/><Relationship Id="rId26" Type="http://schemas.openxmlformats.org/officeDocument/2006/relationships/image" Target="../media/image113.png"/><Relationship Id="rId21" Type="http://schemas.openxmlformats.org/officeDocument/2006/relationships/image" Target="../media/image108.png"/><Relationship Id="rId17" Type="http://schemas.openxmlformats.org/officeDocument/2006/relationships/image" Target="../media/image104.png"/><Relationship Id="rId25" Type="http://schemas.openxmlformats.org/officeDocument/2006/relationships/image" Target="../media/image11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29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8.png"/><Relationship Id="rId24" Type="http://schemas.openxmlformats.org/officeDocument/2006/relationships/image" Target="../media/image111.png"/><Relationship Id="rId15" Type="http://schemas.openxmlformats.org/officeDocument/2006/relationships/image" Target="../media/image102.png"/><Relationship Id="rId23" Type="http://schemas.openxmlformats.org/officeDocument/2006/relationships/image" Target="../media/image110.png"/><Relationship Id="rId28" Type="http://schemas.openxmlformats.org/officeDocument/2006/relationships/image" Target="../media/image115.png"/><Relationship Id="rId19" Type="http://schemas.openxmlformats.org/officeDocument/2006/relationships/image" Target="../media/image106.png"/><Relationship Id="rId10" Type="http://schemas.openxmlformats.org/officeDocument/2006/relationships/image" Target="../media/image97.png"/><Relationship Id="rId14" Type="http://schemas.openxmlformats.org/officeDocument/2006/relationships/image" Target="../media/image101.png"/><Relationship Id="rId22" Type="http://schemas.openxmlformats.org/officeDocument/2006/relationships/image" Target="../media/image109.png"/><Relationship Id="rId27" Type="http://schemas.openxmlformats.org/officeDocument/2006/relationships/image" Target="../media/image1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09.png"/><Relationship Id="rId18" Type="http://schemas.openxmlformats.org/officeDocument/2006/relationships/image" Target="../media/image114.png"/><Relationship Id="rId3" Type="http://schemas.openxmlformats.org/officeDocument/2006/relationships/image" Target="../media/image102.png"/><Relationship Id="rId21" Type="http://schemas.openxmlformats.org/officeDocument/2006/relationships/image" Target="../media/image161.png"/><Relationship Id="rId7" Type="http://schemas.openxmlformats.org/officeDocument/2006/relationships/image" Target="../media/image106.png"/><Relationship Id="rId12" Type="http://schemas.openxmlformats.org/officeDocument/2006/relationships/image" Target="../media/image100.png"/><Relationship Id="rId17" Type="http://schemas.openxmlformats.org/officeDocument/2006/relationships/image" Target="../media/image113.png"/><Relationship Id="rId2" Type="http://schemas.openxmlformats.org/officeDocument/2006/relationships/image" Target="../media/image101.png"/><Relationship Id="rId16" Type="http://schemas.openxmlformats.org/officeDocument/2006/relationships/image" Target="../media/image112.png"/><Relationship Id="rId20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08.png"/><Relationship Id="rId5" Type="http://schemas.openxmlformats.org/officeDocument/2006/relationships/image" Target="../media/image104.png"/><Relationship Id="rId15" Type="http://schemas.openxmlformats.org/officeDocument/2006/relationships/image" Target="../media/image111.png"/><Relationship Id="rId10" Type="http://schemas.openxmlformats.org/officeDocument/2006/relationships/image" Target="../media/image98.png"/><Relationship Id="rId4" Type="http://schemas.openxmlformats.org/officeDocument/2006/relationships/image" Target="../media/image103.png"/><Relationship Id="rId9" Type="http://schemas.openxmlformats.org/officeDocument/2006/relationships/image" Target="../media/image97.png"/><Relationship Id="rId14" Type="http://schemas.openxmlformats.org/officeDocument/2006/relationships/image" Target="../media/image110.png"/><Relationship Id="rId22" Type="http://schemas.openxmlformats.org/officeDocument/2006/relationships/image" Target="../media/image1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01E20754-37CE-4832-B47C-AF5AA2B3660A}"/>
              </a:ext>
            </a:extLst>
          </p:cNvPr>
          <p:cNvGrpSpPr/>
          <p:nvPr/>
        </p:nvGrpSpPr>
        <p:grpSpPr>
          <a:xfrm>
            <a:off x="34836" y="2429374"/>
            <a:ext cx="3860800" cy="1981200"/>
            <a:chOff x="1049867" y="1346201"/>
            <a:chExt cx="3208866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7A2CC42-F8BE-4A9B-B5D0-B3C1F9CD9C12}"/>
                    </a:ext>
                  </a:extLst>
                </p:cNvPr>
                <p:cNvSpPr/>
                <p:nvPr/>
              </p:nvSpPr>
              <p:spPr>
                <a:xfrm>
                  <a:off x="1049867" y="2180168"/>
                  <a:ext cx="3208866" cy="31326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7A2CC42-F8BE-4A9B-B5D0-B3C1F9CD9C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867" y="2180168"/>
                  <a:ext cx="3208866" cy="313267"/>
                </a:xfrm>
                <a:prstGeom prst="rect">
                  <a:avLst/>
                </a:prstGeom>
                <a:blipFill>
                  <a:blip r:embed="rId2"/>
                  <a:stretch>
                    <a:fillRect b="-1346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D62D697-1433-43B1-9441-7A739863BEBE}"/>
                </a:ext>
              </a:extLst>
            </p:cNvPr>
            <p:cNvSpPr/>
            <p:nvPr/>
          </p:nvSpPr>
          <p:spPr>
            <a:xfrm>
              <a:off x="1049867" y="1346201"/>
              <a:ext cx="3208866" cy="198120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342E16AD-C476-48EF-AB05-F66BCE31EA03}"/>
              </a:ext>
            </a:extLst>
          </p:cNvPr>
          <p:cNvSpPr txBox="1"/>
          <p:nvPr/>
        </p:nvSpPr>
        <p:spPr>
          <a:xfrm rot="5400000">
            <a:off x="1711000" y="265510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……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BE242E-29F0-4101-B210-C335E2DEDDDE}"/>
              </a:ext>
            </a:extLst>
          </p:cNvPr>
          <p:cNvSpPr txBox="1"/>
          <p:nvPr/>
        </p:nvSpPr>
        <p:spPr>
          <a:xfrm rot="5400000">
            <a:off x="1711000" y="381551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……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D1F5DFA-E797-431B-B559-1FA04DD5592B}"/>
                  </a:ext>
                </a:extLst>
              </p:cNvPr>
              <p:cNvSpPr/>
              <p:nvPr/>
            </p:nvSpPr>
            <p:spPr>
              <a:xfrm>
                <a:off x="4191969" y="1611309"/>
                <a:ext cx="304800" cy="34628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D1F5DFA-E797-431B-B559-1FA04DD55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969" y="1611309"/>
                <a:ext cx="304800" cy="3462866"/>
              </a:xfrm>
              <a:prstGeom prst="rect">
                <a:avLst/>
              </a:prstGeom>
              <a:blipFill>
                <a:blip r:embed="rId3"/>
                <a:stretch>
                  <a:fillRect l="-9615"/>
                </a:stretch>
              </a:blipFill>
              <a:ln>
                <a:solidFill>
                  <a:srgbClr val="FFFF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EA4D7E0-D7F1-49B1-95BA-8A7186FE4424}"/>
                  </a:ext>
                </a:extLst>
              </p:cNvPr>
              <p:cNvSpPr/>
              <p:nvPr/>
            </p:nvSpPr>
            <p:spPr>
              <a:xfrm>
                <a:off x="1579842" y="4704843"/>
                <a:ext cx="770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EA4D7E0-D7F1-49B1-95BA-8A7186FE44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842" y="4704843"/>
                <a:ext cx="770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E2AB7F3-8C10-45B1-BDFD-329D737D7CAF}"/>
                  </a:ext>
                </a:extLst>
              </p:cNvPr>
              <p:cNvSpPr/>
              <p:nvPr/>
            </p:nvSpPr>
            <p:spPr>
              <a:xfrm>
                <a:off x="4793102" y="1611309"/>
                <a:ext cx="304800" cy="34628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E2AB7F3-8C10-45B1-BDFD-329D737D7C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102" y="1611309"/>
                <a:ext cx="304800" cy="3462866"/>
              </a:xfrm>
              <a:prstGeom prst="rect">
                <a:avLst/>
              </a:prstGeom>
              <a:blipFill>
                <a:blip r:embed="rId5"/>
                <a:stretch>
                  <a:fillRect l="-9615"/>
                </a:stretch>
              </a:blipFill>
              <a:ln>
                <a:solidFill>
                  <a:srgbClr val="FFFF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C19B1A4-D6BF-4F96-89ED-DDA23832434C}"/>
                  </a:ext>
                </a:extLst>
              </p:cNvPr>
              <p:cNvSpPr/>
              <p:nvPr/>
            </p:nvSpPr>
            <p:spPr>
              <a:xfrm>
                <a:off x="4496769" y="1611309"/>
                <a:ext cx="304800" cy="34628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C19B1A4-D6BF-4F96-89ED-DDA238324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769" y="1611309"/>
                <a:ext cx="304800" cy="3462866"/>
              </a:xfrm>
              <a:prstGeom prst="rect">
                <a:avLst/>
              </a:prstGeom>
              <a:blipFill>
                <a:blip r:embed="rId6"/>
                <a:stretch>
                  <a:fillRect l="-9615"/>
                </a:stretch>
              </a:blipFill>
              <a:ln>
                <a:solidFill>
                  <a:srgbClr val="FFFF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EC817F6-5A4C-4D66-A8FC-533F741EC70C}"/>
                  </a:ext>
                </a:extLst>
              </p:cNvPr>
              <p:cNvSpPr/>
              <p:nvPr/>
            </p:nvSpPr>
            <p:spPr>
              <a:xfrm>
                <a:off x="5089435" y="1611309"/>
                <a:ext cx="304800" cy="34628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6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EC817F6-5A4C-4D66-A8FC-533F741EC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435" y="1611309"/>
                <a:ext cx="304800" cy="3462866"/>
              </a:xfrm>
              <a:prstGeom prst="rect">
                <a:avLst/>
              </a:prstGeom>
              <a:blipFill>
                <a:blip r:embed="rId7"/>
                <a:stretch>
                  <a:fillRect l="-9615"/>
                </a:stretch>
              </a:blipFill>
              <a:ln>
                <a:solidFill>
                  <a:srgbClr val="FFFF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8389B09-83D8-4439-AA1D-1C00BFA74ABD}"/>
                  </a:ext>
                </a:extLst>
              </p:cNvPr>
              <p:cNvSpPr/>
              <p:nvPr/>
            </p:nvSpPr>
            <p:spPr>
              <a:xfrm>
                <a:off x="5394235" y="1611309"/>
                <a:ext cx="304800" cy="34628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6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8389B09-83D8-4439-AA1D-1C00BFA74A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235" y="1611309"/>
                <a:ext cx="304800" cy="3462866"/>
              </a:xfrm>
              <a:prstGeom prst="rect">
                <a:avLst/>
              </a:prstGeom>
              <a:blipFill>
                <a:blip r:embed="rId8"/>
                <a:stretch>
                  <a:fillRect l="-9615"/>
                </a:stretch>
              </a:blipFill>
              <a:ln>
                <a:solidFill>
                  <a:srgbClr val="FFFF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B22E5BD8-95F7-41E2-989A-99410B5046D4}"/>
              </a:ext>
            </a:extLst>
          </p:cNvPr>
          <p:cNvSpPr/>
          <p:nvPr/>
        </p:nvSpPr>
        <p:spPr>
          <a:xfrm>
            <a:off x="4191969" y="1620335"/>
            <a:ext cx="1507066" cy="3453839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AC8BCD8-D30F-4F71-B42A-9011D20C8EFA}"/>
                  </a:ext>
                </a:extLst>
              </p:cNvPr>
              <p:cNvSpPr/>
              <p:nvPr/>
            </p:nvSpPr>
            <p:spPr>
              <a:xfrm>
                <a:off x="4560108" y="5229777"/>
                <a:ext cx="8002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AC8BCD8-D30F-4F71-B42A-9011D20C8E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108" y="5229777"/>
                <a:ext cx="80021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表格 23">
                <a:extLst>
                  <a:ext uri="{FF2B5EF4-FFF2-40B4-BE49-F238E27FC236}">
                    <a16:creationId xmlns:a16="http://schemas.microsoft.com/office/drawing/2014/main" id="{31551914-6002-47DE-AE71-7C79F12E67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3226324"/>
                  </p:ext>
                </p:extLst>
              </p:nvPr>
            </p:nvGraphicFramePr>
            <p:xfrm>
              <a:off x="5965574" y="3277403"/>
              <a:ext cx="1574800" cy="2851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4960">
                      <a:extLst>
                        <a:ext uri="{9D8B030D-6E8A-4147-A177-3AD203B41FA5}">
                          <a16:colId xmlns:a16="http://schemas.microsoft.com/office/drawing/2014/main" val="4187282133"/>
                        </a:ext>
                      </a:extLst>
                    </a:gridCol>
                    <a:gridCol w="314960">
                      <a:extLst>
                        <a:ext uri="{9D8B030D-6E8A-4147-A177-3AD203B41FA5}">
                          <a16:colId xmlns:a16="http://schemas.microsoft.com/office/drawing/2014/main" val="613753880"/>
                        </a:ext>
                      </a:extLst>
                    </a:gridCol>
                    <a:gridCol w="314960">
                      <a:extLst>
                        <a:ext uri="{9D8B030D-6E8A-4147-A177-3AD203B41FA5}">
                          <a16:colId xmlns:a16="http://schemas.microsoft.com/office/drawing/2014/main" val="3473691962"/>
                        </a:ext>
                      </a:extLst>
                    </a:gridCol>
                    <a:gridCol w="314960">
                      <a:extLst>
                        <a:ext uri="{9D8B030D-6E8A-4147-A177-3AD203B41FA5}">
                          <a16:colId xmlns:a16="http://schemas.microsoft.com/office/drawing/2014/main" val="3075939157"/>
                        </a:ext>
                      </a:extLst>
                    </a:gridCol>
                    <a:gridCol w="314960">
                      <a:extLst>
                        <a:ext uri="{9D8B030D-6E8A-4147-A177-3AD203B41FA5}">
                          <a16:colId xmlns:a16="http://schemas.microsoft.com/office/drawing/2014/main" val="2770953093"/>
                        </a:ext>
                      </a:extLst>
                    </a:gridCol>
                  </a:tblGrid>
                  <a:tr h="2851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23872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表格 23">
                <a:extLst>
                  <a:ext uri="{FF2B5EF4-FFF2-40B4-BE49-F238E27FC236}">
                    <a16:creationId xmlns:a16="http://schemas.microsoft.com/office/drawing/2014/main" id="{31551914-6002-47DE-AE71-7C79F12E67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3226324"/>
                  </p:ext>
                </p:extLst>
              </p:nvPr>
            </p:nvGraphicFramePr>
            <p:xfrm>
              <a:off x="5965574" y="3277403"/>
              <a:ext cx="1574800" cy="2851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4960">
                      <a:extLst>
                        <a:ext uri="{9D8B030D-6E8A-4147-A177-3AD203B41FA5}">
                          <a16:colId xmlns:a16="http://schemas.microsoft.com/office/drawing/2014/main" val="4187282133"/>
                        </a:ext>
                      </a:extLst>
                    </a:gridCol>
                    <a:gridCol w="314960">
                      <a:extLst>
                        <a:ext uri="{9D8B030D-6E8A-4147-A177-3AD203B41FA5}">
                          <a16:colId xmlns:a16="http://schemas.microsoft.com/office/drawing/2014/main" val="613753880"/>
                        </a:ext>
                      </a:extLst>
                    </a:gridCol>
                    <a:gridCol w="314960">
                      <a:extLst>
                        <a:ext uri="{9D8B030D-6E8A-4147-A177-3AD203B41FA5}">
                          <a16:colId xmlns:a16="http://schemas.microsoft.com/office/drawing/2014/main" val="3473691962"/>
                        </a:ext>
                      </a:extLst>
                    </a:gridCol>
                    <a:gridCol w="314960">
                      <a:extLst>
                        <a:ext uri="{9D8B030D-6E8A-4147-A177-3AD203B41FA5}">
                          <a16:colId xmlns:a16="http://schemas.microsoft.com/office/drawing/2014/main" val="3075939157"/>
                        </a:ext>
                      </a:extLst>
                    </a:gridCol>
                    <a:gridCol w="314960">
                      <a:extLst>
                        <a:ext uri="{9D8B030D-6E8A-4147-A177-3AD203B41FA5}">
                          <a16:colId xmlns:a16="http://schemas.microsoft.com/office/drawing/2014/main" val="2770953093"/>
                        </a:ext>
                      </a:extLst>
                    </a:gridCol>
                  </a:tblGrid>
                  <a:tr h="28514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r="-398077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00000" r="-298077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203922" r="-203922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298077" r="-100000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398077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238728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4B805DF3-ADB3-4C1D-8496-BE5C60E16FB7}"/>
              </a:ext>
            </a:extLst>
          </p:cNvPr>
          <p:cNvSpPr/>
          <p:nvPr/>
        </p:nvSpPr>
        <p:spPr>
          <a:xfrm>
            <a:off x="5965574" y="2438400"/>
            <a:ext cx="1574800" cy="19812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1706D1A7-E634-4977-901C-C8200EC1E899}"/>
                  </a:ext>
                </a:extLst>
              </p:cNvPr>
              <p:cNvSpPr/>
              <p:nvPr/>
            </p:nvSpPr>
            <p:spPr>
              <a:xfrm>
                <a:off x="6167878" y="4704843"/>
                <a:ext cx="11846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𝑆𝑐𝑜𝑟𝑒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1706D1A7-E634-4977-901C-C8200EC1E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78" y="4704843"/>
                <a:ext cx="118462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表格 27">
                <a:extLst>
                  <a:ext uri="{FF2B5EF4-FFF2-40B4-BE49-F238E27FC236}">
                    <a16:creationId xmlns:a16="http://schemas.microsoft.com/office/drawing/2014/main" id="{4C4AD590-50C1-4324-A8B1-48353DEAB3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0304184"/>
                  </p:ext>
                </p:extLst>
              </p:nvPr>
            </p:nvGraphicFramePr>
            <p:xfrm>
              <a:off x="9643598" y="3277403"/>
              <a:ext cx="292584" cy="2851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584">
                      <a:extLst>
                        <a:ext uri="{9D8B030D-6E8A-4147-A177-3AD203B41FA5}">
                          <a16:colId xmlns:a16="http://schemas.microsoft.com/office/drawing/2014/main" val="4187282133"/>
                        </a:ext>
                      </a:extLst>
                    </a:gridCol>
                  </a:tblGrid>
                  <a:tr h="2851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E9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23872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表格 27">
                <a:extLst>
                  <a:ext uri="{FF2B5EF4-FFF2-40B4-BE49-F238E27FC236}">
                    <a16:creationId xmlns:a16="http://schemas.microsoft.com/office/drawing/2014/main" id="{4C4AD590-50C1-4324-A8B1-48353DEAB3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0304184"/>
                  </p:ext>
                </p:extLst>
              </p:nvPr>
            </p:nvGraphicFramePr>
            <p:xfrm>
              <a:off x="9643598" y="3277403"/>
              <a:ext cx="292584" cy="2851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584">
                      <a:extLst>
                        <a:ext uri="{9D8B030D-6E8A-4147-A177-3AD203B41FA5}">
                          <a16:colId xmlns:a16="http://schemas.microsoft.com/office/drawing/2014/main" val="4187282133"/>
                        </a:ext>
                      </a:extLst>
                    </a:gridCol>
                  </a:tblGrid>
                  <a:tr h="28514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238728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EC2D573F-986A-496A-8280-3037CE2FE419}"/>
              </a:ext>
            </a:extLst>
          </p:cNvPr>
          <p:cNvSpPr/>
          <p:nvPr/>
        </p:nvSpPr>
        <p:spPr>
          <a:xfrm>
            <a:off x="9643597" y="2438400"/>
            <a:ext cx="292584" cy="1981200"/>
          </a:xfrm>
          <a:prstGeom prst="rect">
            <a:avLst/>
          </a:prstGeom>
          <a:noFill/>
          <a:ln>
            <a:solidFill>
              <a:srgbClr val="EE9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48CC067-80DA-4682-B150-7E5B600BB8A4}"/>
              </a:ext>
            </a:extLst>
          </p:cNvPr>
          <p:cNvSpPr txBox="1"/>
          <p:nvPr/>
        </p:nvSpPr>
        <p:spPr>
          <a:xfrm rot="5400000">
            <a:off x="6500774" y="269587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……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4806D15-F35E-4E90-BBFD-FB1489A12796}"/>
              </a:ext>
            </a:extLst>
          </p:cNvPr>
          <p:cNvSpPr txBox="1"/>
          <p:nvPr/>
        </p:nvSpPr>
        <p:spPr>
          <a:xfrm rot="5400000">
            <a:off x="6498737" y="391735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……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56DA1E5-61C1-4463-AF62-00C7F43AEC4D}"/>
              </a:ext>
            </a:extLst>
          </p:cNvPr>
          <p:cNvSpPr txBox="1"/>
          <p:nvPr/>
        </p:nvSpPr>
        <p:spPr>
          <a:xfrm rot="5400000">
            <a:off x="9536816" y="269588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……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B0D647F-509E-4755-964B-09E11200B82F}"/>
              </a:ext>
            </a:extLst>
          </p:cNvPr>
          <p:cNvSpPr txBox="1"/>
          <p:nvPr/>
        </p:nvSpPr>
        <p:spPr>
          <a:xfrm rot="5400000">
            <a:off x="9534779" y="391735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……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99FEFB48-2C0E-4C94-A888-88BCFAB20D6D}"/>
                  </a:ext>
                </a:extLst>
              </p:cNvPr>
              <p:cNvSpPr/>
              <p:nvPr/>
            </p:nvSpPr>
            <p:spPr>
              <a:xfrm>
                <a:off x="9424652" y="4763273"/>
                <a:ext cx="7287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99FEFB48-2C0E-4C94-A888-88BCFAB20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652" y="4763273"/>
                <a:ext cx="72872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90B6711-4F66-421D-9603-198DF27D693E}"/>
                  </a:ext>
                </a:extLst>
              </p:cNvPr>
              <p:cNvSpPr/>
              <p:nvPr/>
            </p:nvSpPr>
            <p:spPr>
              <a:xfrm>
                <a:off x="3833423" y="3235307"/>
                <a:ext cx="412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90B6711-4F66-421D-9603-198DF27D69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423" y="3235307"/>
                <a:ext cx="41229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616CAA23-DECA-4D04-A0D8-DFC83EC9F30A}"/>
                  </a:ext>
                </a:extLst>
              </p:cNvPr>
              <p:cNvSpPr/>
              <p:nvPr/>
            </p:nvSpPr>
            <p:spPr>
              <a:xfrm>
                <a:off x="5611445" y="3229473"/>
                <a:ext cx="4203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616CAA23-DECA-4D04-A0D8-DFC83EC9F3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445" y="3229473"/>
                <a:ext cx="42030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utoShape 2" descr="L_i=\displaystyle\sum_{j\not =y_i}[max(0,w^T_jx_i-w^T_{y_i}x_i+\Delta)]">
            <a:extLst>
              <a:ext uri="{FF2B5EF4-FFF2-40B4-BE49-F238E27FC236}">
                <a16:creationId xmlns:a16="http://schemas.microsoft.com/office/drawing/2014/main" id="{551D6DCA-B1E3-4D56-99FE-9184027693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28569" y="42529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02DC25F-35F7-4D73-8697-D9880D6B57B1}"/>
                  </a:ext>
                </a:extLst>
              </p:cNvPr>
              <p:cNvSpPr txBox="1"/>
              <p:nvPr/>
            </p:nvSpPr>
            <p:spPr>
              <a:xfrm>
                <a:off x="7180462" y="2900496"/>
                <a:ext cx="2946640" cy="4690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⁡(0, 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+1)]</m:t>
                          </m:r>
                        </m:e>
                      </m:nary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02DC25F-35F7-4D73-8697-D9880D6B5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462" y="2900496"/>
                <a:ext cx="2946640" cy="469039"/>
              </a:xfrm>
              <a:prstGeom prst="rect">
                <a:avLst/>
              </a:prstGeom>
              <a:blipFill>
                <a:blip r:embed="rId16"/>
                <a:stretch>
                  <a:fillRect l="-2484" t="-144156" b="-193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B36F5D5-BA6C-4D61-8F22-D6D628652115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>
            <a:off x="7540374" y="3419973"/>
            <a:ext cx="2103223" cy="9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22820AF-6F20-4B0C-B6A0-94D0ECE046FC}"/>
                  </a:ext>
                </a:extLst>
              </p:cNvPr>
              <p:cNvSpPr/>
              <p:nvPr/>
            </p:nvSpPr>
            <p:spPr>
              <a:xfrm>
                <a:off x="10626918" y="1611308"/>
                <a:ext cx="304800" cy="3462866"/>
              </a:xfrm>
              <a:prstGeom prst="rect">
                <a:avLst/>
              </a:prstGeom>
              <a:solidFill>
                <a:srgbClr val="9CD4CB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1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22820AF-6F20-4B0C-B6A0-94D0ECE046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6918" y="1611308"/>
                <a:ext cx="304800" cy="3462866"/>
              </a:xfrm>
              <a:prstGeom prst="rect">
                <a:avLst/>
              </a:prstGeom>
              <a:blipFill>
                <a:blip r:embed="rId17"/>
                <a:stretch>
                  <a:fillRect l="-7692"/>
                </a:stretch>
              </a:blipFill>
              <a:ln>
                <a:solidFill>
                  <a:srgbClr val="FFFF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433E72F-7598-4D9D-90A0-F061627AC1D4}"/>
                  </a:ext>
                </a:extLst>
              </p:cNvPr>
              <p:cNvSpPr/>
              <p:nvPr/>
            </p:nvSpPr>
            <p:spPr>
              <a:xfrm>
                <a:off x="11228051" y="1611308"/>
                <a:ext cx="304800" cy="3462866"/>
              </a:xfrm>
              <a:prstGeom prst="rect">
                <a:avLst/>
              </a:prstGeom>
              <a:solidFill>
                <a:srgbClr val="9CD4CB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1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433E72F-7598-4D9D-90A0-F061627AC1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8051" y="1611308"/>
                <a:ext cx="304800" cy="3462866"/>
              </a:xfrm>
              <a:prstGeom prst="rect">
                <a:avLst/>
              </a:prstGeom>
              <a:blipFill>
                <a:blip r:embed="rId18"/>
                <a:stretch>
                  <a:fillRect l="-9615"/>
                </a:stretch>
              </a:blipFill>
              <a:ln>
                <a:solidFill>
                  <a:srgbClr val="FFFF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318582D6-4916-4ED5-B89B-04D75DD44581}"/>
                  </a:ext>
                </a:extLst>
              </p:cNvPr>
              <p:cNvSpPr/>
              <p:nvPr/>
            </p:nvSpPr>
            <p:spPr>
              <a:xfrm>
                <a:off x="10931718" y="1611308"/>
                <a:ext cx="304800" cy="3462866"/>
              </a:xfrm>
              <a:prstGeom prst="rect">
                <a:avLst/>
              </a:prstGeom>
              <a:solidFill>
                <a:srgbClr val="9CD4CB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1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318582D6-4916-4ED5-B89B-04D75DD44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1718" y="1611308"/>
                <a:ext cx="304800" cy="3462866"/>
              </a:xfrm>
              <a:prstGeom prst="rect">
                <a:avLst/>
              </a:prstGeom>
              <a:blipFill>
                <a:blip r:embed="rId19"/>
                <a:stretch>
                  <a:fillRect l="-7692"/>
                </a:stretch>
              </a:blipFill>
              <a:ln>
                <a:solidFill>
                  <a:srgbClr val="FFFF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F3A9381E-305E-42EB-9CB6-FD9FB240A3E5}"/>
                  </a:ext>
                </a:extLst>
              </p:cNvPr>
              <p:cNvSpPr/>
              <p:nvPr/>
            </p:nvSpPr>
            <p:spPr>
              <a:xfrm>
                <a:off x="11524384" y="1611308"/>
                <a:ext cx="304800" cy="3462866"/>
              </a:xfrm>
              <a:prstGeom prst="rect">
                <a:avLst/>
              </a:prstGeom>
              <a:solidFill>
                <a:srgbClr val="9CD4CB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1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F3A9381E-305E-42EB-9CB6-FD9FB240A3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4384" y="1611308"/>
                <a:ext cx="304800" cy="3462866"/>
              </a:xfrm>
              <a:prstGeom prst="rect">
                <a:avLst/>
              </a:prstGeom>
              <a:blipFill>
                <a:blip r:embed="rId20"/>
                <a:stretch>
                  <a:fillRect l="-7692"/>
                </a:stretch>
              </a:blipFill>
              <a:ln>
                <a:solidFill>
                  <a:srgbClr val="FFFF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3B7AF93-CA23-497A-9704-EE125FEF236B}"/>
                  </a:ext>
                </a:extLst>
              </p:cNvPr>
              <p:cNvSpPr/>
              <p:nvPr/>
            </p:nvSpPr>
            <p:spPr>
              <a:xfrm>
                <a:off x="11829184" y="1611308"/>
                <a:ext cx="304800" cy="3462866"/>
              </a:xfrm>
              <a:prstGeom prst="rect">
                <a:avLst/>
              </a:prstGeom>
              <a:solidFill>
                <a:srgbClr val="9CD4CB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1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3B7AF93-CA23-497A-9704-EE125FEF23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9184" y="1611308"/>
                <a:ext cx="304800" cy="3462866"/>
              </a:xfrm>
              <a:prstGeom prst="rect">
                <a:avLst/>
              </a:prstGeom>
              <a:blipFill>
                <a:blip r:embed="rId21"/>
                <a:stretch>
                  <a:fillRect l="-7692"/>
                </a:stretch>
              </a:blipFill>
              <a:ln>
                <a:solidFill>
                  <a:srgbClr val="FFFF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矩形 46">
            <a:extLst>
              <a:ext uri="{FF2B5EF4-FFF2-40B4-BE49-F238E27FC236}">
                <a16:creationId xmlns:a16="http://schemas.microsoft.com/office/drawing/2014/main" id="{A65E517B-2BD5-450F-A12C-AE83AF92D381}"/>
              </a:ext>
            </a:extLst>
          </p:cNvPr>
          <p:cNvSpPr/>
          <p:nvPr/>
        </p:nvSpPr>
        <p:spPr>
          <a:xfrm>
            <a:off x="10626918" y="1620334"/>
            <a:ext cx="1507066" cy="3453839"/>
          </a:xfrm>
          <a:prstGeom prst="rect">
            <a:avLst/>
          </a:prstGeom>
          <a:noFill/>
          <a:ln>
            <a:solidFill>
              <a:srgbClr val="9CD4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670BC2AF-0F5A-4776-81BF-5056334B2197}"/>
                  </a:ext>
                </a:extLst>
              </p:cNvPr>
              <p:cNvSpPr/>
              <p:nvPr/>
            </p:nvSpPr>
            <p:spPr>
              <a:xfrm>
                <a:off x="10056366" y="2968857"/>
                <a:ext cx="463204" cy="443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670BC2AF-0F5A-4776-81BF-5056334B21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6366" y="2968857"/>
                <a:ext cx="463204" cy="443455"/>
              </a:xfrm>
              <a:prstGeom prst="rect">
                <a:avLst/>
              </a:prstGeom>
              <a:blipFill>
                <a:blip r:embed="rId22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utoShape 2" descr="L_i=\displaystyle\sum_{j\not =y_i}[max(0,w^T_jx_i-w^T_{y_i}x_i+\Delta)]">
            <a:extLst>
              <a:ext uri="{FF2B5EF4-FFF2-40B4-BE49-F238E27FC236}">
                <a16:creationId xmlns:a16="http://schemas.microsoft.com/office/drawing/2014/main" id="{AF8B4E9B-1CD1-431F-A7D0-B38781129D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63518" y="425290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FD7A855-02DF-47B0-99C9-3B263D66C64D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9936182" y="3419973"/>
            <a:ext cx="676864" cy="9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059A2E01-076B-4C0C-8A8A-0499CB3EAF90}"/>
                  </a:ext>
                </a:extLst>
              </p:cNvPr>
              <p:cNvSpPr/>
              <p:nvPr/>
            </p:nvSpPr>
            <p:spPr>
              <a:xfrm>
                <a:off x="10999155" y="5173158"/>
                <a:ext cx="10937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rad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059A2E01-076B-4C0C-8A8A-0499CB3EA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155" y="5173158"/>
                <a:ext cx="1093761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15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31551914-6002-47DE-AE71-7C79F12E6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783424"/>
              </p:ext>
            </p:extLst>
          </p:nvPr>
        </p:nvGraphicFramePr>
        <p:xfrm>
          <a:off x="2729068" y="3122338"/>
          <a:ext cx="1574800" cy="285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60">
                  <a:extLst>
                    <a:ext uri="{9D8B030D-6E8A-4147-A177-3AD203B41FA5}">
                      <a16:colId xmlns:a16="http://schemas.microsoft.com/office/drawing/2014/main" val="4187282133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613753880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3473691962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3075939157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2770953093"/>
                    </a:ext>
                  </a:extLst>
                </a:gridCol>
              </a:tblGrid>
              <a:tr h="285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87284"/>
                  </a:ext>
                </a:extLst>
              </a:tr>
            </a:tbl>
          </a:graphicData>
        </a:graphic>
      </p:graphicFrame>
      <p:sp>
        <p:nvSpPr>
          <p:cNvPr id="26" name="矩形 25">
            <a:extLst>
              <a:ext uri="{FF2B5EF4-FFF2-40B4-BE49-F238E27FC236}">
                <a16:creationId xmlns:a16="http://schemas.microsoft.com/office/drawing/2014/main" id="{4B805DF3-ADB3-4C1D-8496-BE5C60E16FB7}"/>
              </a:ext>
            </a:extLst>
          </p:cNvPr>
          <p:cNvSpPr/>
          <p:nvPr/>
        </p:nvSpPr>
        <p:spPr>
          <a:xfrm>
            <a:off x="2729068" y="2283335"/>
            <a:ext cx="1574800" cy="19812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48CC067-80DA-4682-B150-7E5B600BB8A4}"/>
              </a:ext>
            </a:extLst>
          </p:cNvPr>
          <p:cNvSpPr txBox="1"/>
          <p:nvPr/>
        </p:nvSpPr>
        <p:spPr>
          <a:xfrm rot="5400000">
            <a:off x="3264268" y="2540814"/>
            <a:ext cx="50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……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4806D15-F35E-4E90-BBFD-FB1489A12796}"/>
              </a:ext>
            </a:extLst>
          </p:cNvPr>
          <p:cNvSpPr txBox="1"/>
          <p:nvPr/>
        </p:nvSpPr>
        <p:spPr>
          <a:xfrm rot="5400000">
            <a:off x="3262231" y="3762293"/>
            <a:ext cx="50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……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B36F5D5-BA6C-4D61-8F22-D6D628652115}"/>
              </a:ext>
            </a:extLst>
          </p:cNvPr>
          <p:cNvCxnSpPr>
            <a:cxnSpLocks/>
            <a:stCxn id="24" idx="3"/>
            <a:endCxn id="71" idx="1"/>
          </p:cNvCxnSpPr>
          <p:nvPr/>
        </p:nvCxnSpPr>
        <p:spPr>
          <a:xfrm>
            <a:off x="4303868" y="3264908"/>
            <a:ext cx="619796" cy="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8C71DD2-2AA2-47F0-AB10-6A85AB7E48BE}"/>
                  </a:ext>
                </a:extLst>
              </p:cNvPr>
              <p:cNvSpPr txBox="1"/>
              <p:nvPr/>
            </p:nvSpPr>
            <p:spPr>
              <a:xfrm>
                <a:off x="3550383" y="3629383"/>
                <a:ext cx="3390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8C71DD2-2AA2-47F0-AB10-6A85AB7E4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383" y="3629383"/>
                <a:ext cx="339003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D62D158-FDC7-4A30-83B7-B80725C8D89B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677440" y="3405803"/>
            <a:ext cx="103275" cy="30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8DF86280-864F-4887-BDAB-AE9BFF45B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077193"/>
              </p:ext>
            </p:extLst>
          </p:nvPr>
        </p:nvGraphicFramePr>
        <p:xfrm>
          <a:off x="4923664" y="3122674"/>
          <a:ext cx="1574800" cy="285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60">
                  <a:extLst>
                    <a:ext uri="{9D8B030D-6E8A-4147-A177-3AD203B41FA5}">
                      <a16:colId xmlns:a16="http://schemas.microsoft.com/office/drawing/2014/main" val="4187282133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613753880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3473691962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3075939157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2770953093"/>
                    </a:ext>
                  </a:extLst>
                </a:gridCol>
              </a:tblGrid>
              <a:tr h="285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87284"/>
                  </a:ext>
                </a:extLst>
              </a:tr>
            </a:tbl>
          </a:graphicData>
        </a:graphic>
      </p:graphicFrame>
      <p:sp>
        <p:nvSpPr>
          <p:cNvPr id="72" name="矩形 71">
            <a:extLst>
              <a:ext uri="{FF2B5EF4-FFF2-40B4-BE49-F238E27FC236}">
                <a16:creationId xmlns:a16="http://schemas.microsoft.com/office/drawing/2014/main" id="{85184F6B-9CC7-417D-8DEF-D0BB14341A23}"/>
              </a:ext>
            </a:extLst>
          </p:cNvPr>
          <p:cNvSpPr/>
          <p:nvPr/>
        </p:nvSpPr>
        <p:spPr>
          <a:xfrm>
            <a:off x="4923664" y="2283671"/>
            <a:ext cx="1574800" cy="19812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276B3C1-0696-4429-873A-79CFB7FB6BCD}"/>
              </a:ext>
            </a:extLst>
          </p:cNvPr>
          <p:cNvSpPr txBox="1"/>
          <p:nvPr/>
        </p:nvSpPr>
        <p:spPr>
          <a:xfrm rot="5400000">
            <a:off x="5458864" y="2541150"/>
            <a:ext cx="50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……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A51CDE8-DB4A-47DD-B694-5C5437E8FB54}"/>
              </a:ext>
            </a:extLst>
          </p:cNvPr>
          <p:cNvSpPr txBox="1"/>
          <p:nvPr/>
        </p:nvSpPr>
        <p:spPr>
          <a:xfrm rot="5400000">
            <a:off x="5456827" y="3762629"/>
            <a:ext cx="50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……</a:t>
            </a:r>
          </a:p>
        </p:txBody>
      </p:sp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id="{AE713E41-826B-48FC-95D0-EED09B372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747572"/>
              </p:ext>
            </p:extLst>
          </p:nvPr>
        </p:nvGraphicFramePr>
        <p:xfrm>
          <a:off x="7556808" y="3115055"/>
          <a:ext cx="304800" cy="285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4187282133"/>
                    </a:ext>
                  </a:extLst>
                </a:gridCol>
              </a:tblGrid>
              <a:tr h="285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87284"/>
                  </a:ext>
                </a:extLst>
              </a:tr>
            </a:tbl>
          </a:graphicData>
        </a:graphic>
      </p:graphicFrame>
      <p:sp>
        <p:nvSpPr>
          <p:cNvPr id="79" name="矩形 78">
            <a:extLst>
              <a:ext uri="{FF2B5EF4-FFF2-40B4-BE49-F238E27FC236}">
                <a16:creationId xmlns:a16="http://schemas.microsoft.com/office/drawing/2014/main" id="{D3B3192B-7C4A-4FDE-A923-50E1D352A902}"/>
              </a:ext>
            </a:extLst>
          </p:cNvPr>
          <p:cNvSpPr/>
          <p:nvPr/>
        </p:nvSpPr>
        <p:spPr>
          <a:xfrm>
            <a:off x="7556808" y="2276052"/>
            <a:ext cx="304800" cy="19812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12EB83F8-E74C-49A7-8657-FF9C2690E5DC}"/>
              </a:ext>
            </a:extLst>
          </p:cNvPr>
          <p:cNvSpPr txBox="1"/>
          <p:nvPr/>
        </p:nvSpPr>
        <p:spPr>
          <a:xfrm rot="5400000">
            <a:off x="7473139" y="2533532"/>
            <a:ext cx="50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……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17BCBC2-FCF8-4C39-B6B2-95FD18B2F06F}"/>
              </a:ext>
            </a:extLst>
          </p:cNvPr>
          <p:cNvSpPr txBox="1"/>
          <p:nvPr/>
        </p:nvSpPr>
        <p:spPr>
          <a:xfrm rot="5400000">
            <a:off x="7471102" y="3755011"/>
            <a:ext cx="50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……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B91A71A-1F83-4A11-86DE-5B39B55742D0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>
            <a:off x="6498464" y="3265244"/>
            <a:ext cx="1058344" cy="1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381A7B5A-B6F8-4A92-BDEA-1D6DF674DDDA}"/>
              </a:ext>
            </a:extLst>
          </p:cNvPr>
          <p:cNvSpPr txBox="1"/>
          <p:nvPr/>
        </p:nvSpPr>
        <p:spPr>
          <a:xfrm>
            <a:off x="6671721" y="2975147"/>
            <a:ext cx="80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按行求和</a:t>
            </a:r>
          </a:p>
        </p:txBody>
      </p:sp>
      <p:graphicFrame>
        <p:nvGraphicFramePr>
          <p:cNvPr id="93" name="表格 92">
            <a:extLst>
              <a:ext uri="{FF2B5EF4-FFF2-40B4-BE49-F238E27FC236}">
                <a16:creationId xmlns:a16="http://schemas.microsoft.com/office/drawing/2014/main" id="{669D87E0-4F0F-4AA0-96D0-4830AC2A3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967937"/>
              </p:ext>
            </p:extLst>
          </p:nvPr>
        </p:nvGraphicFramePr>
        <p:xfrm>
          <a:off x="8874702" y="3113647"/>
          <a:ext cx="1574800" cy="285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60">
                  <a:extLst>
                    <a:ext uri="{9D8B030D-6E8A-4147-A177-3AD203B41FA5}">
                      <a16:colId xmlns:a16="http://schemas.microsoft.com/office/drawing/2014/main" val="4187282133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613753880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3473691962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3075939157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2770953093"/>
                    </a:ext>
                  </a:extLst>
                </a:gridCol>
              </a:tblGrid>
              <a:tr h="285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87284"/>
                  </a:ext>
                </a:extLst>
              </a:tr>
            </a:tbl>
          </a:graphicData>
        </a:graphic>
      </p:graphicFrame>
      <p:sp>
        <p:nvSpPr>
          <p:cNvPr id="94" name="矩形 93">
            <a:extLst>
              <a:ext uri="{FF2B5EF4-FFF2-40B4-BE49-F238E27FC236}">
                <a16:creationId xmlns:a16="http://schemas.microsoft.com/office/drawing/2014/main" id="{388771FF-FA21-4F44-9620-D09C70EF0C95}"/>
              </a:ext>
            </a:extLst>
          </p:cNvPr>
          <p:cNvSpPr/>
          <p:nvPr/>
        </p:nvSpPr>
        <p:spPr>
          <a:xfrm>
            <a:off x="8874702" y="2274644"/>
            <a:ext cx="1574800" cy="19812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B89698E-5E18-4F68-898F-15B2129E1181}"/>
              </a:ext>
            </a:extLst>
          </p:cNvPr>
          <p:cNvSpPr txBox="1"/>
          <p:nvPr/>
        </p:nvSpPr>
        <p:spPr>
          <a:xfrm rot="5400000">
            <a:off x="9409902" y="2532123"/>
            <a:ext cx="50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……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ECC67543-E5C2-4C49-9828-A16DE9156F86}"/>
              </a:ext>
            </a:extLst>
          </p:cNvPr>
          <p:cNvSpPr txBox="1"/>
          <p:nvPr/>
        </p:nvSpPr>
        <p:spPr>
          <a:xfrm rot="5400000">
            <a:off x="9407865" y="3753602"/>
            <a:ext cx="50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……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3BFAE25F-31DE-495A-9469-35EE8E8C5F8A}"/>
                  </a:ext>
                </a:extLst>
              </p:cNvPr>
              <p:cNvSpPr/>
              <p:nvPr/>
            </p:nvSpPr>
            <p:spPr>
              <a:xfrm>
                <a:off x="6263335" y="1926047"/>
                <a:ext cx="292400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altLang="zh-CN" sz="1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sz="1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altLang="zh-CN" sz="1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n-US" altLang="zh-CN" sz="1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altLang="zh-CN" sz="1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𝑚𝑎𝑟𝑔𝑖𝑛𝑠</m:t>
                      </m:r>
                      <m:r>
                        <a:rPr lang="en-US" altLang="zh-CN" sz="1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𝑎𝑥𝑖𝑠</m:t>
                      </m:r>
                      <m:r>
                        <a:rPr lang="en-US" altLang="zh-CN" sz="1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3BFAE25F-31DE-495A-9469-35EE8E8C5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335" y="1926047"/>
                <a:ext cx="2924006" cy="276999"/>
              </a:xfrm>
              <a:prstGeom prst="rect">
                <a:avLst/>
              </a:prstGeom>
              <a:blipFill>
                <a:blip r:embed="rId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911133FB-F02F-4E6A-A453-9ACD489CD2C9}"/>
                  </a:ext>
                </a:extLst>
              </p:cNvPr>
              <p:cNvSpPr/>
              <p:nvPr/>
            </p:nvSpPr>
            <p:spPr>
              <a:xfrm>
                <a:off x="4613766" y="4330471"/>
                <a:ext cx="234173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𝑚𝑎𝑟𝑔𝑖𝑛𝑠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𝑚𝑎𝑟𝑔𝑖𝑛𝑠</m:t>
                          </m:r>
                          <m:r>
                            <a:rPr lang="en-US" altLang="zh-CN" sz="12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&gt; 0</m:t>
                          </m:r>
                        </m:e>
                      </m:d>
                      <m:r>
                        <a:rPr lang="en-US" altLang="zh-CN" sz="12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1.0</m:t>
                      </m:r>
                    </m:oMath>
                  </m:oMathPara>
                </a14:m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911133FB-F02F-4E6A-A453-9ACD489CD2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766" y="4330471"/>
                <a:ext cx="2341730" cy="276999"/>
              </a:xfrm>
              <a:prstGeom prst="rect">
                <a:avLst/>
              </a:prstGeom>
              <a:blipFill>
                <a:blip r:embed="rId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817640E5-02B9-4A14-8C4A-4D4E5FD959A6}"/>
                  </a:ext>
                </a:extLst>
              </p:cNvPr>
              <p:cNvSpPr/>
              <p:nvPr/>
            </p:nvSpPr>
            <p:spPr>
              <a:xfrm>
                <a:off x="8020722" y="4337768"/>
                <a:ext cx="328275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𝑚𝑎𝑟𝑔𝑖𝑛𝑠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𝑟𝑎𝑛𝑔𝑒</m:t>
                          </m:r>
                          <m:d>
                            <m:dPr>
                              <m:ctrlPr>
                                <a:rPr lang="en-US" altLang="zh-CN" sz="12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𝑛𝑢𝑚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𝑡𝑟𝑎𝑖𝑛</m:t>
                              </m:r>
                            </m:e>
                          </m:d>
                          <m:r>
                            <a:rPr lang="en-US" altLang="zh-CN" sz="1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1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−=</m:t>
                      </m:r>
                      <m:r>
                        <a:rPr lang="en-US" altLang="zh-CN" sz="1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altLang="zh-CN" sz="1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sz="1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817640E5-02B9-4A14-8C4A-4D4E5FD959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722" y="4337768"/>
                <a:ext cx="3282758" cy="276999"/>
              </a:xfrm>
              <a:prstGeom prst="rect">
                <a:avLst/>
              </a:prstGeom>
              <a:blipFill>
                <a:blip r:embed="rId5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F24C0524-B252-48A5-B4C8-72AE83661B1B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7883554" y="3265244"/>
            <a:ext cx="9911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6C8F7B30-4967-4F93-BFED-DF3845D8465E}"/>
                  </a:ext>
                </a:extLst>
              </p:cNvPr>
              <p:cNvSpPr/>
              <p:nvPr/>
            </p:nvSpPr>
            <p:spPr>
              <a:xfrm>
                <a:off x="2802368" y="1818364"/>
                <a:ext cx="15015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𝑀𝑎𝑟𝑔𝑖𝑛𝑠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6C8F7B30-4967-4F93-BFED-DF3845D846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368" y="1818364"/>
                <a:ext cx="1501500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38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31551914-6002-47DE-AE71-7C79F12E6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905223"/>
              </p:ext>
            </p:extLst>
          </p:nvPr>
        </p:nvGraphicFramePr>
        <p:xfrm>
          <a:off x="2850988" y="2521932"/>
          <a:ext cx="1574800" cy="285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60">
                  <a:extLst>
                    <a:ext uri="{9D8B030D-6E8A-4147-A177-3AD203B41FA5}">
                      <a16:colId xmlns:a16="http://schemas.microsoft.com/office/drawing/2014/main" val="4187282133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613753880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3473691962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3075939157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2770953093"/>
                    </a:ext>
                  </a:extLst>
                </a:gridCol>
              </a:tblGrid>
              <a:tr h="285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87284"/>
                  </a:ext>
                </a:extLst>
              </a:tr>
            </a:tbl>
          </a:graphicData>
        </a:graphic>
      </p:graphicFrame>
      <p:sp>
        <p:nvSpPr>
          <p:cNvPr id="26" name="矩形 25">
            <a:extLst>
              <a:ext uri="{FF2B5EF4-FFF2-40B4-BE49-F238E27FC236}">
                <a16:creationId xmlns:a16="http://schemas.microsoft.com/office/drawing/2014/main" id="{4B805DF3-ADB3-4C1D-8496-BE5C60E16FB7}"/>
              </a:ext>
            </a:extLst>
          </p:cNvPr>
          <p:cNvSpPr/>
          <p:nvPr/>
        </p:nvSpPr>
        <p:spPr>
          <a:xfrm>
            <a:off x="2850988" y="1682929"/>
            <a:ext cx="1574800" cy="19812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表格 27">
                <a:extLst>
                  <a:ext uri="{FF2B5EF4-FFF2-40B4-BE49-F238E27FC236}">
                    <a16:creationId xmlns:a16="http://schemas.microsoft.com/office/drawing/2014/main" id="{4C4AD590-50C1-4324-A8B1-48353DEAB3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4696234"/>
                  </p:ext>
                </p:extLst>
              </p:nvPr>
            </p:nvGraphicFramePr>
            <p:xfrm>
              <a:off x="5180294" y="2521932"/>
              <a:ext cx="292584" cy="2851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584">
                      <a:extLst>
                        <a:ext uri="{9D8B030D-6E8A-4147-A177-3AD203B41FA5}">
                          <a16:colId xmlns:a16="http://schemas.microsoft.com/office/drawing/2014/main" val="4187282133"/>
                        </a:ext>
                      </a:extLst>
                    </a:gridCol>
                  </a:tblGrid>
                  <a:tr h="2851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E9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23872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表格 27">
                <a:extLst>
                  <a:ext uri="{FF2B5EF4-FFF2-40B4-BE49-F238E27FC236}">
                    <a16:creationId xmlns:a16="http://schemas.microsoft.com/office/drawing/2014/main" id="{4C4AD590-50C1-4324-A8B1-48353DEAB3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4696234"/>
                  </p:ext>
                </p:extLst>
              </p:nvPr>
            </p:nvGraphicFramePr>
            <p:xfrm>
              <a:off x="5180294" y="2521932"/>
              <a:ext cx="292584" cy="2851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584">
                      <a:extLst>
                        <a:ext uri="{9D8B030D-6E8A-4147-A177-3AD203B41FA5}">
                          <a16:colId xmlns:a16="http://schemas.microsoft.com/office/drawing/2014/main" val="4187282133"/>
                        </a:ext>
                      </a:extLst>
                    </a:gridCol>
                  </a:tblGrid>
                  <a:tr h="28514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238728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EC2D573F-986A-496A-8280-3037CE2FE419}"/>
              </a:ext>
            </a:extLst>
          </p:cNvPr>
          <p:cNvSpPr/>
          <p:nvPr/>
        </p:nvSpPr>
        <p:spPr>
          <a:xfrm>
            <a:off x="5180293" y="1682929"/>
            <a:ext cx="292584" cy="1981200"/>
          </a:xfrm>
          <a:prstGeom prst="rect">
            <a:avLst/>
          </a:prstGeom>
          <a:noFill/>
          <a:ln>
            <a:solidFill>
              <a:srgbClr val="EE9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48CC067-80DA-4682-B150-7E5B600BB8A4}"/>
              </a:ext>
            </a:extLst>
          </p:cNvPr>
          <p:cNvSpPr txBox="1"/>
          <p:nvPr/>
        </p:nvSpPr>
        <p:spPr>
          <a:xfrm rot="5400000">
            <a:off x="3386188" y="194040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……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4806D15-F35E-4E90-BBFD-FB1489A12796}"/>
              </a:ext>
            </a:extLst>
          </p:cNvPr>
          <p:cNvSpPr txBox="1"/>
          <p:nvPr/>
        </p:nvSpPr>
        <p:spPr>
          <a:xfrm rot="5400000">
            <a:off x="3384151" y="316188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……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56DA1E5-61C1-4463-AF62-00C7F43AEC4D}"/>
              </a:ext>
            </a:extLst>
          </p:cNvPr>
          <p:cNvSpPr txBox="1"/>
          <p:nvPr/>
        </p:nvSpPr>
        <p:spPr>
          <a:xfrm rot="5400000">
            <a:off x="5073512" y="194040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……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B0D647F-509E-4755-964B-09E11200B82F}"/>
              </a:ext>
            </a:extLst>
          </p:cNvPr>
          <p:cNvSpPr txBox="1"/>
          <p:nvPr/>
        </p:nvSpPr>
        <p:spPr>
          <a:xfrm rot="5400000">
            <a:off x="5071475" y="316188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……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B36F5D5-BA6C-4D61-8F22-D6D628652115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>
            <a:off x="4425788" y="2664502"/>
            <a:ext cx="754505" cy="9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22820AF-6F20-4B0C-B6A0-94D0ECE046FC}"/>
                  </a:ext>
                </a:extLst>
              </p:cNvPr>
              <p:cNvSpPr/>
              <p:nvPr/>
            </p:nvSpPr>
            <p:spPr>
              <a:xfrm>
                <a:off x="6216133" y="855837"/>
                <a:ext cx="304800" cy="3462866"/>
              </a:xfrm>
              <a:prstGeom prst="rect">
                <a:avLst/>
              </a:prstGeom>
              <a:solidFill>
                <a:srgbClr val="9CD4CB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1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22820AF-6F20-4B0C-B6A0-94D0ECE046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133" y="855837"/>
                <a:ext cx="304800" cy="3462866"/>
              </a:xfrm>
              <a:prstGeom prst="rect">
                <a:avLst/>
              </a:prstGeom>
              <a:blipFill>
                <a:blip r:embed="rId3"/>
                <a:stretch>
                  <a:fillRect l="-9615"/>
                </a:stretch>
              </a:blipFill>
              <a:ln>
                <a:solidFill>
                  <a:srgbClr val="FFFF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433E72F-7598-4D9D-90A0-F061627AC1D4}"/>
                  </a:ext>
                </a:extLst>
              </p:cNvPr>
              <p:cNvSpPr/>
              <p:nvPr/>
            </p:nvSpPr>
            <p:spPr>
              <a:xfrm>
                <a:off x="6817266" y="855837"/>
                <a:ext cx="304800" cy="3462866"/>
              </a:xfrm>
              <a:prstGeom prst="rect">
                <a:avLst/>
              </a:prstGeom>
              <a:solidFill>
                <a:srgbClr val="9CD4CB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1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433E72F-7598-4D9D-90A0-F061627AC1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266" y="855837"/>
                <a:ext cx="304800" cy="3462866"/>
              </a:xfrm>
              <a:prstGeom prst="rect">
                <a:avLst/>
              </a:prstGeom>
              <a:blipFill>
                <a:blip r:embed="rId4"/>
                <a:stretch>
                  <a:fillRect l="-7692"/>
                </a:stretch>
              </a:blipFill>
              <a:ln>
                <a:solidFill>
                  <a:srgbClr val="FFFF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318582D6-4916-4ED5-B89B-04D75DD44581}"/>
                  </a:ext>
                </a:extLst>
              </p:cNvPr>
              <p:cNvSpPr/>
              <p:nvPr/>
            </p:nvSpPr>
            <p:spPr>
              <a:xfrm>
                <a:off x="6520933" y="855837"/>
                <a:ext cx="304800" cy="3462866"/>
              </a:xfrm>
              <a:prstGeom prst="rect">
                <a:avLst/>
              </a:prstGeom>
              <a:solidFill>
                <a:srgbClr val="9CD4CB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1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318582D6-4916-4ED5-B89B-04D75DD44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933" y="855837"/>
                <a:ext cx="304800" cy="3462866"/>
              </a:xfrm>
              <a:prstGeom prst="rect">
                <a:avLst/>
              </a:prstGeom>
              <a:blipFill>
                <a:blip r:embed="rId5"/>
                <a:stretch>
                  <a:fillRect l="-9615"/>
                </a:stretch>
              </a:blipFill>
              <a:ln>
                <a:solidFill>
                  <a:srgbClr val="FFFF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F3A9381E-305E-42EB-9CB6-FD9FB240A3E5}"/>
                  </a:ext>
                </a:extLst>
              </p:cNvPr>
              <p:cNvSpPr/>
              <p:nvPr/>
            </p:nvSpPr>
            <p:spPr>
              <a:xfrm>
                <a:off x="7113599" y="855837"/>
                <a:ext cx="304800" cy="3462866"/>
              </a:xfrm>
              <a:prstGeom prst="rect">
                <a:avLst/>
              </a:prstGeom>
              <a:solidFill>
                <a:srgbClr val="9CD4CB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1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F3A9381E-305E-42EB-9CB6-FD9FB240A3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599" y="855837"/>
                <a:ext cx="304800" cy="3462866"/>
              </a:xfrm>
              <a:prstGeom prst="rect">
                <a:avLst/>
              </a:prstGeom>
              <a:blipFill>
                <a:blip r:embed="rId6"/>
                <a:stretch>
                  <a:fillRect l="-9615"/>
                </a:stretch>
              </a:blipFill>
              <a:ln>
                <a:solidFill>
                  <a:srgbClr val="FFFF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3B7AF93-CA23-497A-9704-EE125FEF236B}"/>
                  </a:ext>
                </a:extLst>
              </p:cNvPr>
              <p:cNvSpPr/>
              <p:nvPr/>
            </p:nvSpPr>
            <p:spPr>
              <a:xfrm>
                <a:off x="7418399" y="855837"/>
                <a:ext cx="304800" cy="3462866"/>
              </a:xfrm>
              <a:prstGeom prst="rect">
                <a:avLst/>
              </a:prstGeom>
              <a:solidFill>
                <a:srgbClr val="9CD4CB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1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3B7AF93-CA23-497A-9704-EE125FEF23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399" y="855837"/>
                <a:ext cx="304800" cy="3462866"/>
              </a:xfrm>
              <a:prstGeom prst="rect">
                <a:avLst/>
              </a:prstGeom>
              <a:blipFill>
                <a:blip r:embed="rId7"/>
                <a:stretch>
                  <a:fillRect l="-7692"/>
                </a:stretch>
              </a:blipFill>
              <a:ln>
                <a:solidFill>
                  <a:srgbClr val="FFFF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矩形 46">
            <a:extLst>
              <a:ext uri="{FF2B5EF4-FFF2-40B4-BE49-F238E27FC236}">
                <a16:creationId xmlns:a16="http://schemas.microsoft.com/office/drawing/2014/main" id="{A65E517B-2BD5-450F-A12C-AE83AF92D381}"/>
              </a:ext>
            </a:extLst>
          </p:cNvPr>
          <p:cNvSpPr/>
          <p:nvPr/>
        </p:nvSpPr>
        <p:spPr>
          <a:xfrm>
            <a:off x="6216133" y="864863"/>
            <a:ext cx="1507066" cy="3453839"/>
          </a:xfrm>
          <a:prstGeom prst="rect">
            <a:avLst/>
          </a:prstGeom>
          <a:noFill/>
          <a:ln>
            <a:solidFill>
              <a:srgbClr val="9CD4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670BC2AF-0F5A-4776-81BF-5056334B2197}"/>
                  </a:ext>
                </a:extLst>
              </p:cNvPr>
              <p:cNvSpPr/>
              <p:nvPr/>
            </p:nvSpPr>
            <p:spPr>
              <a:xfrm>
                <a:off x="5645581" y="2213386"/>
                <a:ext cx="463204" cy="443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670BC2AF-0F5A-4776-81BF-5056334B21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581" y="2213386"/>
                <a:ext cx="463204" cy="443455"/>
              </a:xfrm>
              <a:prstGeom prst="rect">
                <a:avLst/>
              </a:prstGeom>
              <a:blipFill>
                <a:blip r:embed="rId8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FD7A855-02DF-47B0-99C9-3B263D66C64D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472878" y="2664502"/>
            <a:ext cx="743255" cy="7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8C71DD2-2AA2-47F0-AB10-6A85AB7E48BE}"/>
                  </a:ext>
                </a:extLst>
              </p:cNvPr>
              <p:cNvSpPr txBox="1"/>
              <p:nvPr/>
            </p:nvSpPr>
            <p:spPr>
              <a:xfrm>
                <a:off x="3672303" y="3028977"/>
                <a:ext cx="339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8C71DD2-2AA2-47F0-AB10-6A85AB7E4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303" y="3028977"/>
                <a:ext cx="33900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D62D158-FDC7-4A30-83B7-B80725C8D89B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841805" y="2805397"/>
            <a:ext cx="60830" cy="223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EB836A3-40BC-4E88-B5D7-A7CC52239F30}"/>
              </a:ext>
            </a:extLst>
          </p:cNvPr>
          <p:cNvGrpSpPr/>
          <p:nvPr/>
        </p:nvGrpSpPr>
        <p:grpSpPr>
          <a:xfrm>
            <a:off x="6108785" y="4318702"/>
            <a:ext cx="431913" cy="556815"/>
            <a:chOff x="5924710" y="4258833"/>
            <a:chExt cx="431913" cy="556815"/>
          </a:xfrm>
        </p:grpSpPr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9BBF3124-9DBC-4686-AE55-3255AEFB23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9351" y="4258833"/>
              <a:ext cx="31692" cy="2815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B51ED170-6336-42FA-955D-5332B843CD81}"/>
                    </a:ext>
                  </a:extLst>
                </p:cNvPr>
                <p:cNvSpPr txBox="1"/>
                <p:nvPr/>
              </p:nvSpPr>
              <p:spPr>
                <a:xfrm>
                  <a:off x="5924710" y="4496137"/>
                  <a:ext cx="431913" cy="319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B51ED170-6336-42FA-955D-5332B843CD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710" y="4496137"/>
                  <a:ext cx="431913" cy="31951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8154BCD0-9DF8-4FD9-A6FB-441F2364E38C}"/>
              </a:ext>
            </a:extLst>
          </p:cNvPr>
          <p:cNvGrpSpPr/>
          <p:nvPr/>
        </p:nvGrpSpPr>
        <p:grpSpPr>
          <a:xfrm>
            <a:off x="6417649" y="4318702"/>
            <a:ext cx="431913" cy="556815"/>
            <a:chOff x="5924710" y="4258833"/>
            <a:chExt cx="431913" cy="556815"/>
          </a:xfrm>
        </p:grpSpPr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07A5595A-90DA-41F2-A94F-D7A7A0848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9351" y="4258833"/>
              <a:ext cx="31692" cy="2815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23CEC103-C871-47B9-AD71-58C726AF13E2}"/>
                    </a:ext>
                  </a:extLst>
                </p:cNvPr>
                <p:cNvSpPr txBox="1"/>
                <p:nvPr/>
              </p:nvSpPr>
              <p:spPr>
                <a:xfrm>
                  <a:off x="5924710" y="4496137"/>
                  <a:ext cx="431913" cy="319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23CEC103-C871-47B9-AD71-58C726AF13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710" y="4496137"/>
                  <a:ext cx="431913" cy="31951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BFADF41E-D1DF-49E5-BD44-DF54E875926C}"/>
              </a:ext>
            </a:extLst>
          </p:cNvPr>
          <p:cNvGrpSpPr/>
          <p:nvPr/>
        </p:nvGrpSpPr>
        <p:grpSpPr>
          <a:xfrm>
            <a:off x="6718537" y="4318702"/>
            <a:ext cx="431913" cy="556815"/>
            <a:chOff x="5924710" y="4258833"/>
            <a:chExt cx="431913" cy="556815"/>
          </a:xfrm>
        </p:grpSpPr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91BEF7BA-F049-4F0C-B30E-0E9EF9DBE0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9351" y="4258833"/>
              <a:ext cx="31692" cy="2815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86DBE06A-43D8-4E99-B17D-239A483D03C0}"/>
                    </a:ext>
                  </a:extLst>
                </p:cNvPr>
                <p:cNvSpPr txBox="1"/>
                <p:nvPr/>
              </p:nvSpPr>
              <p:spPr>
                <a:xfrm>
                  <a:off x="5924710" y="4496137"/>
                  <a:ext cx="431913" cy="319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86DBE06A-43D8-4E99-B17D-239A483D03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710" y="4496137"/>
                  <a:ext cx="431913" cy="31951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94954924-2FBF-4553-8E4F-D963D6406428}"/>
              </a:ext>
            </a:extLst>
          </p:cNvPr>
          <p:cNvGrpSpPr/>
          <p:nvPr/>
        </p:nvGrpSpPr>
        <p:grpSpPr>
          <a:xfrm>
            <a:off x="7328289" y="4318702"/>
            <a:ext cx="431913" cy="556815"/>
            <a:chOff x="5924710" y="4258833"/>
            <a:chExt cx="431913" cy="556815"/>
          </a:xfrm>
        </p:grpSpPr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91C87212-C3F7-4B34-BEA5-3A3D34A90F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9351" y="4258833"/>
              <a:ext cx="31692" cy="2815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371D2468-D1B3-4CE8-B2A3-D07331F1E286}"/>
                    </a:ext>
                  </a:extLst>
                </p:cNvPr>
                <p:cNvSpPr txBox="1"/>
                <p:nvPr/>
              </p:nvSpPr>
              <p:spPr>
                <a:xfrm>
                  <a:off x="5924710" y="4496137"/>
                  <a:ext cx="431913" cy="319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371D2468-D1B3-4CE8-B2A3-D07331F1E2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710" y="4496137"/>
                  <a:ext cx="431913" cy="31951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10AA51F2-2CCE-43D5-B7E3-E83EF97F8D23}"/>
              </a:ext>
            </a:extLst>
          </p:cNvPr>
          <p:cNvGrpSpPr/>
          <p:nvPr/>
        </p:nvGrpSpPr>
        <p:grpSpPr>
          <a:xfrm>
            <a:off x="6765629" y="4318702"/>
            <a:ext cx="957570" cy="1121198"/>
            <a:chOff x="5703853" y="3895529"/>
            <a:chExt cx="957570" cy="1121198"/>
          </a:xfrm>
        </p:grpSpPr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F89CF3F8-2E94-45A1-B3FF-A2E06DABD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9351" y="3895529"/>
              <a:ext cx="84872" cy="6448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7EEA9D9B-2977-440A-BF2E-087ABB21B392}"/>
                    </a:ext>
                  </a:extLst>
                </p:cNvPr>
                <p:cNvSpPr txBox="1"/>
                <p:nvPr/>
              </p:nvSpPr>
              <p:spPr>
                <a:xfrm>
                  <a:off x="5703853" y="4494468"/>
                  <a:ext cx="957570" cy="5222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1100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·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sSubSup>
                          <m:sSubSupPr>
                            <m:ctrlPr>
                              <a:rPr lang="en-US" altLang="zh-CN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7EEA9D9B-2977-440A-BF2E-087ABB21B3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3853" y="4494468"/>
                  <a:ext cx="957570" cy="522259"/>
                </a:xfrm>
                <a:prstGeom prst="rect">
                  <a:avLst/>
                </a:prstGeom>
                <a:blipFill>
                  <a:blip r:embed="rId11"/>
                  <a:stretch>
                    <a:fillRect l="-26115" t="-111765" r="-60510" b="-15176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CCDD8C07-CEC1-4F9A-8729-BE50A0BCE591}"/>
                  </a:ext>
                </a:extLst>
              </p:cNvPr>
              <p:cNvSpPr/>
              <p:nvPr/>
            </p:nvSpPr>
            <p:spPr>
              <a:xfrm>
                <a:off x="2887637" y="1170888"/>
                <a:ext cx="15015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𝑀𝑎𝑟𝑔𝑖𝑛𝑠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CCDD8C07-CEC1-4F9A-8729-BE50A0BCE5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637" y="1170888"/>
                <a:ext cx="1501500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D98806C-1006-48B4-AD96-D53B78D32BD9}"/>
                  </a:ext>
                </a:extLst>
              </p:cNvPr>
              <p:cNvSpPr/>
              <p:nvPr/>
            </p:nvSpPr>
            <p:spPr>
              <a:xfrm>
                <a:off x="4956598" y="1168602"/>
                <a:ext cx="7287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D98806C-1006-48B4-AD96-D53B78D32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598" y="1168602"/>
                <a:ext cx="72872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F4FF745-E1FA-418C-8B86-E685ECF7F645}"/>
                  </a:ext>
                </a:extLst>
              </p:cNvPr>
              <p:cNvSpPr/>
              <p:nvPr/>
            </p:nvSpPr>
            <p:spPr>
              <a:xfrm>
                <a:off x="6396511" y="444381"/>
                <a:ext cx="10937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rad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F4FF745-E1FA-418C-8B86-E685ECF7F6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511" y="444381"/>
                <a:ext cx="109376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75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FECFAA9-6863-4F97-8990-02A6FFB5E9BF}"/>
              </a:ext>
            </a:extLst>
          </p:cNvPr>
          <p:cNvSpPr/>
          <p:nvPr/>
        </p:nvSpPr>
        <p:spPr>
          <a:xfrm>
            <a:off x="1947162" y="896258"/>
            <a:ext cx="2184400" cy="218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602873D-C8CA-4901-9155-DCA799F8F30E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59095" y="1988458"/>
            <a:ext cx="18880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2468A9D-D2EF-48E0-9393-553C5A6B047E}"/>
              </a:ext>
            </a:extLst>
          </p:cNvPr>
          <p:cNvCxnSpPr>
            <a:cxnSpLocks/>
          </p:cNvCxnSpPr>
          <p:nvPr/>
        </p:nvCxnSpPr>
        <p:spPr>
          <a:xfrm>
            <a:off x="981962" y="405191"/>
            <a:ext cx="1380067" cy="7196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AB12B05-7FB2-45CF-AC1E-075D5B8B3353}"/>
              </a:ext>
            </a:extLst>
          </p:cNvPr>
          <p:cNvCxnSpPr>
            <a:cxnSpLocks/>
          </p:cNvCxnSpPr>
          <p:nvPr/>
        </p:nvCxnSpPr>
        <p:spPr>
          <a:xfrm flipV="1">
            <a:off x="660228" y="2852059"/>
            <a:ext cx="1701801" cy="643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56DA527-6561-4827-8CA8-358BDB0D1061}"/>
                  </a:ext>
                </a:extLst>
              </p:cNvPr>
              <p:cNvSpPr txBox="1"/>
              <p:nvPr/>
            </p:nvSpPr>
            <p:spPr>
              <a:xfrm>
                <a:off x="1511128" y="405191"/>
                <a:ext cx="560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56DA527-6561-4827-8CA8-358BDB0D1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28" y="405191"/>
                <a:ext cx="560602" cy="276999"/>
              </a:xfrm>
              <a:prstGeom prst="rect">
                <a:avLst/>
              </a:prstGeom>
              <a:blipFill>
                <a:blip r:embed="rId8"/>
                <a:stretch>
                  <a:fillRect l="-4348" r="-3261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5BC661A-480E-4C2A-95C1-D57E7BFCEED3}"/>
                  </a:ext>
                </a:extLst>
              </p:cNvPr>
              <p:cNvSpPr txBox="1"/>
              <p:nvPr/>
            </p:nvSpPr>
            <p:spPr>
              <a:xfrm>
                <a:off x="825328" y="1706024"/>
                <a:ext cx="5499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5BC661A-480E-4C2A-95C1-D57E7BFCE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28" y="1706024"/>
                <a:ext cx="549959" cy="276999"/>
              </a:xfrm>
              <a:prstGeom prst="rect">
                <a:avLst/>
              </a:prstGeom>
              <a:blipFill>
                <a:blip r:embed="rId9"/>
                <a:stretch>
                  <a:fillRect l="-5495" r="-3297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1CD9AF3-4BED-4C61-9EE2-7A4844707126}"/>
                  </a:ext>
                </a:extLst>
              </p:cNvPr>
              <p:cNvSpPr txBox="1"/>
              <p:nvPr/>
            </p:nvSpPr>
            <p:spPr>
              <a:xfrm>
                <a:off x="1511128" y="2705091"/>
                <a:ext cx="560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1CD9AF3-4BED-4C61-9EE2-7A4844707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28" y="2705091"/>
                <a:ext cx="560602" cy="276999"/>
              </a:xfrm>
              <a:prstGeom prst="rect">
                <a:avLst/>
              </a:prstGeom>
              <a:blipFill>
                <a:blip r:embed="rId10"/>
                <a:stretch>
                  <a:fillRect l="-4348" r="-3261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AD4F317C-F3C2-4F7B-BDAD-C13A7051DA33}"/>
              </a:ext>
            </a:extLst>
          </p:cNvPr>
          <p:cNvSpPr txBox="1"/>
          <p:nvPr/>
        </p:nvSpPr>
        <p:spPr>
          <a:xfrm>
            <a:off x="2454105" y="1047385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Cell body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61F2C9-20A2-4563-A923-5C44A536AAAC}"/>
              </a:ext>
            </a:extLst>
          </p:cNvPr>
          <p:cNvCxnSpPr>
            <a:cxnSpLocks/>
          </p:cNvCxnSpPr>
          <p:nvPr/>
        </p:nvCxnSpPr>
        <p:spPr>
          <a:xfrm>
            <a:off x="3574597" y="1026855"/>
            <a:ext cx="0" cy="18929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C21A14D-E4E5-42E2-A9BF-B2A1A8460242}"/>
                  </a:ext>
                </a:extLst>
              </p:cNvPr>
              <p:cNvSpPr txBox="1"/>
              <p:nvPr/>
            </p:nvSpPr>
            <p:spPr>
              <a:xfrm>
                <a:off x="2145379" y="1706024"/>
                <a:ext cx="1245469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C21A14D-E4E5-42E2-A9BF-B2A1A8460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379" y="1706024"/>
                <a:ext cx="1245469" cy="6722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D147716-9867-48D1-8E4E-6588CE683E0F}"/>
                  </a:ext>
                </a:extLst>
              </p:cNvPr>
              <p:cNvSpPr txBox="1"/>
              <p:nvPr/>
            </p:nvSpPr>
            <p:spPr>
              <a:xfrm>
                <a:off x="3662835" y="1846926"/>
                <a:ext cx="1958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D147716-9867-48D1-8E4E-6588CE683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835" y="1846926"/>
                <a:ext cx="195886" cy="276999"/>
              </a:xfrm>
              <a:prstGeom prst="rect">
                <a:avLst/>
              </a:prstGeom>
              <a:blipFill>
                <a:blip r:embed="rId12"/>
                <a:stretch>
                  <a:fillRect l="-40625" t="-2222" r="-37500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F1FCC6F-D55A-4C6E-8436-547ED1601C65}"/>
              </a:ext>
            </a:extLst>
          </p:cNvPr>
          <p:cNvCxnSpPr>
            <a:cxnSpLocks/>
          </p:cNvCxnSpPr>
          <p:nvPr/>
        </p:nvCxnSpPr>
        <p:spPr>
          <a:xfrm>
            <a:off x="4144261" y="1983023"/>
            <a:ext cx="18880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058A489-C274-4A52-A556-C287E027C21D}"/>
                  </a:ext>
                </a:extLst>
              </p:cNvPr>
              <p:cNvSpPr txBox="1"/>
              <p:nvPr/>
            </p:nvSpPr>
            <p:spPr>
              <a:xfrm>
                <a:off x="4233150" y="1301088"/>
                <a:ext cx="1571199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058A489-C274-4A52-A556-C287E027C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150" y="1301088"/>
                <a:ext cx="1571199" cy="67223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椭圆 16">
            <a:extLst>
              <a:ext uri="{FF2B5EF4-FFF2-40B4-BE49-F238E27FC236}">
                <a16:creationId xmlns:a16="http://schemas.microsoft.com/office/drawing/2014/main" id="{9EA2D75A-9BE1-4E94-ACDA-17CBE895A32E}"/>
              </a:ext>
            </a:extLst>
          </p:cNvPr>
          <p:cNvSpPr/>
          <p:nvPr/>
        </p:nvSpPr>
        <p:spPr>
          <a:xfrm>
            <a:off x="6663339" y="3793132"/>
            <a:ext cx="774442" cy="7744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125C44BF-E2B0-4A29-BA80-4BC6B53B6B7C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135424" y="3470230"/>
            <a:ext cx="1641329" cy="43631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A4D94CC4-9F38-4EF6-9345-40829343D3C8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5135424" y="4454160"/>
            <a:ext cx="1641329" cy="43381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A20B5B0-93FD-4484-876A-0FBE42E71F74}"/>
                  </a:ext>
                </a:extLst>
              </p:cNvPr>
              <p:cNvSpPr txBox="1"/>
              <p:nvPr/>
            </p:nvSpPr>
            <p:spPr>
              <a:xfrm>
                <a:off x="5366201" y="4505062"/>
                <a:ext cx="108253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A20B5B0-93FD-4484-876A-0FBE42E71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201" y="4505062"/>
                <a:ext cx="108253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AE9B95A-3573-4A04-9ADA-A1695D620BCC}"/>
                  </a:ext>
                </a:extLst>
              </p:cNvPr>
              <p:cNvSpPr txBox="1"/>
              <p:nvPr/>
            </p:nvSpPr>
            <p:spPr>
              <a:xfrm>
                <a:off x="7794626" y="3811021"/>
                <a:ext cx="71679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AE9B95A-3573-4A04-9ADA-A1695D620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626" y="3811021"/>
                <a:ext cx="716799" cy="369332"/>
              </a:xfrm>
              <a:prstGeom prst="rect">
                <a:avLst/>
              </a:prstGeom>
              <a:blipFill>
                <a:blip r:embed="rId20"/>
                <a:stretch>
                  <a:fillRect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076BC15-1FE7-4286-AE4F-63CE8EC7751A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7437781" y="4180353"/>
            <a:ext cx="11751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5BA3799-2EC3-4680-96F8-323E220700BD}"/>
                  </a:ext>
                </a:extLst>
              </p:cNvPr>
              <p:cNvSpPr txBox="1"/>
              <p:nvPr/>
            </p:nvSpPr>
            <p:spPr>
              <a:xfrm>
                <a:off x="7580324" y="4198242"/>
                <a:ext cx="123546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∗1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5BA3799-2EC3-4680-96F8-323E22070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324" y="4198242"/>
                <a:ext cx="1235466" cy="369332"/>
              </a:xfrm>
              <a:prstGeom prst="rect">
                <a:avLst/>
              </a:prstGeom>
              <a:blipFill>
                <a:blip r:embed="rId21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C9FD1E6-C2B2-4789-9319-5CB59AD19EC5}"/>
                  </a:ext>
                </a:extLst>
              </p:cNvPr>
              <p:cNvSpPr txBox="1"/>
              <p:nvPr/>
            </p:nvSpPr>
            <p:spPr>
              <a:xfrm>
                <a:off x="4948576" y="3470230"/>
                <a:ext cx="191982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𝐺𝑟𝑎𝑑𝑞</m:t>
                              </m:r>
                              <m:r>
                                <a:rPr lang="en-US" altLang="zh-CN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C9FD1E6-C2B2-4789-9319-5CB59AD19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576" y="3470230"/>
                <a:ext cx="1919821" cy="369332"/>
              </a:xfrm>
              <a:prstGeom prst="rect">
                <a:avLst/>
              </a:prstGeom>
              <a:blipFill>
                <a:blip r:embed="rId22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3ABAA50-0329-4D48-8B89-63D09014EA7E}"/>
                  </a:ext>
                </a:extLst>
              </p:cNvPr>
              <p:cNvSpPr txBox="1"/>
              <p:nvPr/>
            </p:nvSpPr>
            <p:spPr>
              <a:xfrm>
                <a:off x="5345474" y="3104506"/>
                <a:ext cx="12492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3ABAA50-0329-4D48-8B89-63D09014E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474" y="3104506"/>
                <a:ext cx="124929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C0610EF-7A68-4A4B-ACB4-911198B6B67F}"/>
                  </a:ext>
                </a:extLst>
              </p:cNvPr>
              <p:cNvSpPr txBox="1"/>
              <p:nvPr/>
            </p:nvSpPr>
            <p:spPr>
              <a:xfrm>
                <a:off x="5018075" y="4887973"/>
                <a:ext cx="1894237" cy="3742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𝐺𝑟𝑎𝑑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∗1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C0610EF-7A68-4A4B-ACB4-911198B6B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075" y="4887973"/>
                <a:ext cx="1894237" cy="374270"/>
              </a:xfrm>
              <a:prstGeom prst="rect">
                <a:avLst/>
              </a:prstGeom>
              <a:blipFill>
                <a:blip r:embed="rId23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22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F0999684-D29D-408D-8B15-E83BA2D311F7}"/>
              </a:ext>
            </a:extLst>
          </p:cNvPr>
          <p:cNvGrpSpPr/>
          <p:nvPr/>
        </p:nvGrpSpPr>
        <p:grpSpPr>
          <a:xfrm>
            <a:off x="-149412" y="-199746"/>
            <a:ext cx="6245412" cy="3395558"/>
            <a:chOff x="1800808" y="849873"/>
            <a:chExt cx="6245412" cy="3395558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02E5D02C-3843-480D-91AC-E99B1CA81C7F}"/>
                </a:ext>
              </a:extLst>
            </p:cNvPr>
            <p:cNvSpPr/>
            <p:nvPr/>
          </p:nvSpPr>
          <p:spPr>
            <a:xfrm>
              <a:off x="3327921" y="1665513"/>
              <a:ext cx="774442" cy="7744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solidFill>
                    <a:schemeClr val="tx1"/>
                  </a:solidFill>
                </a:rPr>
                <a:t>+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连接符: 肘形 7">
              <a:extLst>
                <a:ext uri="{FF2B5EF4-FFF2-40B4-BE49-F238E27FC236}">
                  <a16:creationId xmlns:a16="http://schemas.microsoft.com/office/drawing/2014/main" id="{7C71C030-C355-47EC-829D-0F2369563CBB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>
              <a:off x="1800808" y="1219205"/>
              <a:ext cx="1640527" cy="559722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0D0CAE1C-DD5E-4DA8-B891-FE319B8EBBF7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 flipV="1">
              <a:off x="1800808" y="2326541"/>
              <a:ext cx="1640527" cy="51918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C9847686-506C-44EC-8DED-A2B6716CD3CF}"/>
                </a:ext>
              </a:extLst>
            </p:cNvPr>
            <p:cNvSpPr/>
            <p:nvPr/>
          </p:nvSpPr>
          <p:spPr>
            <a:xfrm>
              <a:off x="5567388" y="2693675"/>
              <a:ext cx="774442" cy="7744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</a:rPr>
                <a:t>*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4F35A4C-FBEF-4716-9025-BCF85223C4B7}"/>
                    </a:ext>
                  </a:extLst>
                </p:cNvPr>
                <p:cNvSpPr txBox="1"/>
                <p:nvPr/>
              </p:nvSpPr>
              <p:spPr>
                <a:xfrm>
                  <a:off x="1906391" y="849873"/>
                  <a:ext cx="98033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4F35A4C-FBEF-4716-9025-BCF85223C4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6391" y="849873"/>
                  <a:ext cx="98033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854E63AF-A4D6-4E4A-A713-2BEDA1E0C74A}"/>
                    </a:ext>
                  </a:extLst>
                </p:cNvPr>
                <p:cNvSpPr txBox="1"/>
                <p:nvPr/>
              </p:nvSpPr>
              <p:spPr>
                <a:xfrm>
                  <a:off x="1961100" y="3876099"/>
                  <a:ext cx="96609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854E63AF-A4D6-4E4A-A713-2BEDA1E0C7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1100" y="3876099"/>
                  <a:ext cx="966098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6FD152A2-7A60-4937-AA3A-A71AD53015DC}"/>
                </a:ext>
              </a:extLst>
            </p:cNvPr>
            <p:cNvCxnSpPr>
              <a:cxnSpLocks/>
              <a:stCxn id="2" idx="6"/>
              <a:endCxn id="22" idx="1"/>
            </p:cNvCxnSpPr>
            <p:nvPr/>
          </p:nvCxnSpPr>
          <p:spPr>
            <a:xfrm>
              <a:off x="4102363" y="2052734"/>
              <a:ext cx="1578439" cy="75435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016ADFF6-CC8A-4FBE-9166-FFECFB0ACA9F}"/>
                </a:ext>
              </a:extLst>
            </p:cNvPr>
            <p:cNvCxnSpPr>
              <a:cxnSpLocks/>
              <a:endCxn id="22" idx="3"/>
            </p:cNvCxnSpPr>
            <p:nvPr/>
          </p:nvCxnSpPr>
          <p:spPr>
            <a:xfrm flipV="1">
              <a:off x="1807612" y="3354703"/>
              <a:ext cx="3873190" cy="89072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1B07330-0AFF-43D9-953E-D8B1741DB129}"/>
                    </a:ext>
                  </a:extLst>
                </p:cNvPr>
                <p:cNvSpPr txBox="1"/>
                <p:nvPr/>
              </p:nvSpPr>
              <p:spPr>
                <a:xfrm>
                  <a:off x="1955969" y="2452450"/>
                  <a:ext cx="81060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1B07330-0AFF-43D9-953E-D8B1741DB1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5969" y="2452450"/>
                  <a:ext cx="810607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65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D3B6FF0B-0226-478A-9AF7-709D54FA0B53}"/>
                </a:ext>
              </a:extLst>
            </p:cNvPr>
            <p:cNvCxnSpPr>
              <a:stCxn id="22" idx="6"/>
            </p:cNvCxnSpPr>
            <p:nvPr/>
          </p:nvCxnSpPr>
          <p:spPr>
            <a:xfrm>
              <a:off x="6341830" y="3080896"/>
              <a:ext cx="1704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6C8863AC-7035-4D6A-A187-45984A62B710}"/>
                    </a:ext>
                  </a:extLst>
                </p:cNvPr>
                <p:cNvSpPr txBox="1"/>
                <p:nvPr/>
              </p:nvSpPr>
              <p:spPr>
                <a:xfrm>
                  <a:off x="6847616" y="2693675"/>
                  <a:ext cx="101534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6C8863AC-7035-4D6A-A187-45984A62B7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616" y="2693675"/>
                  <a:ext cx="1015342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5FCAE5BF-5461-4203-8EFC-AC6BCA30835A}"/>
                    </a:ext>
                  </a:extLst>
                </p:cNvPr>
                <p:cNvSpPr txBox="1"/>
                <p:nvPr/>
              </p:nvSpPr>
              <p:spPr>
                <a:xfrm>
                  <a:off x="4273155" y="1673619"/>
                  <a:ext cx="8088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5FCAE5BF-5461-4203-8EFC-AC6BCA3083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3155" y="1673619"/>
                  <a:ext cx="808811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65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E20D75EF-307A-4BD0-B333-DA16C4FBF521}"/>
                  </a:ext>
                </a:extLst>
              </p:cNvPr>
              <p:cNvSpPr/>
              <p:nvPr/>
            </p:nvSpPr>
            <p:spPr>
              <a:xfrm>
                <a:off x="7356139" y="2914333"/>
                <a:ext cx="2692929" cy="26929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E20D75EF-307A-4BD0-B333-DA16C4FBF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139" y="2914333"/>
                <a:ext cx="2692929" cy="269292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221FB50-58B9-404D-ADB6-FDDBDC0888C1}"/>
                  </a:ext>
                </a:extLst>
              </p:cNvPr>
              <p:cNvSpPr txBox="1"/>
              <p:nvPr/>
            </p:nvSpPr>
            <p:spPr>
              <a:xfrm>
                <a:off x="5678786" y="2831358"/>
                <a:ext cx="3776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221FB50-58B9-404D-ADB6-FDDBDC088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786" y="2831358"/>
                <a:ext cx="37760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A766C5B2-58C7-4919-81A5-A12FC22EDDD7}"/>
                  </a:ext>
                </a:extLst>
              </p:cNvPr>
              <p:cNvSpPr txBox="1"/>
              <p:nvPr/>
            </p:nvSpPr>
            <p:spPr>
              <a:xfrm>
                <a:off x="5780501" y="4698567"/>
                <a:ext cx="3810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A766C5B2-58C7-4919-81A5-A12FC22ED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501" y="4698567"/>
                <a:ext cx="381002" cy="369332"/>
              </a:xfrm>
              <a:prstGeom prst="rect">
                <a:avLst/>
              </a:prstGeom>
              <a:blipFill>
                <a:blip r:embed="rId26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F675DD0F-65DA-466A-8518-724DD111B9DC}"/>
                  </a:ext>
                </a:extLst>
              </p:cNvPr>
              <p:cNvSpPr txBox="1"/>
              <p:nvPr/>
            </p:nvSpPr>
            <p:spPr>
              <a:xfrm>
                <a:off x="10107300" y="3706457"/>
                <a:ext cx="134126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F675DD0F-65DA-466A-8518-724DD111B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300" y="3706457"/>
                <a:ext cx="1341265" cy="369332"/>
              </a:xfrm>
              <a:prstGeom prst="rect">
                <a:avLst/>
              </a:prstGeom>
              <a:blipFill>
                <a:blip r:embed="rId27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29C68D7E-CA5B-4B4D-A9F1-27210572EAAD}"/>
              </a:ext>
            </a:extLst>
          </p:cNvPr>
          <p:cNvCxnSpPr/>
          <p:nvPr/>
        </p:nvCxnSpPr>
        <p:spPr>
          <a:xfrm>
            <a:off x="10033221" y="4086500"/>
            <a:ext cx="17043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A33E46C6-1EFF-40CA-BCC2-B87B8AF424E8}"/>
              </a:ext>
            </a:extLst>
          </p:cNvPr>
          <p:cNvSpPr txBox="1"/>
          <p:nvPr/>
        </p:nvSpPr>
        <p:spPr>
          <a:xfrm>
            <a:off x="8195092" y="3136164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local</a:t>
            </a:r>
          </a:p>
          <a:p>
            <a:r>
              <a:rPr lang="en-US" altLang="zh-CN" dirty="0"/>
              <a:t>gradient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549A8AA2-00E3-4264-9175-030433EACA2F}"/>
                  </a:ext>
                </a:extLst>
              </p:cNvPr>
              <p:cNvSpPr/>
              <p:nvPr/>
            </p:nvSpPr>
            <p:spPr>
              <a:xfrm>
                <a:off x="7679840" y="3410338"/>
                <a:ext cx="508793" cy="6190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549A8AA2-00E3-4264-9175-030433EAC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840" y="3410338"/>
                <a:ext cx="508793" cy="61901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47B0B09C-F446-4A19-9F9A-818599AF7FB3}"/>
                  </a:ext>
                </a:extLst>
              </p:cNvPr>
              <p:cNvSpPr/>
              <p:nvPr/>
            </p:nvSpPr>
            <p:spPr>
              <a:xfrm>
                <a:off x="7679840" y="4479485"/>
                <a:ext cx="509242" cy="6663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47B0B09C-F446-4A19-9F9A-818599AF7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840" y="4479485"/>
                <a:ext cx="509242" cy="66633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文本框 97">
            <a:extLst>
              <a:ext uri="{FF2B5EF4-FFF2-40B4-BE49-F238E27FC236}">
                <a16:creationId xmlns:a16="http://schemas.microsoft.com/office/drawing/2014/main" id="{DE078479-EDEA-49D0-9BC5-983E07A5D312}"/>
              </a:ext>
            </a:extLst>
          </p:cNvPr>
          <p:cNvSpPr txBox="1"/>
          <p:nvPr/>
        </p:nvSpPr>
        <p:spPr>
          <a:xfrm>
            <a:off x="10251891" y="5011851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upstream</a:t>
            </a:r>
          </a:p>
          <a:p>
            <a:pPr algn="ctr"/>
            <a:r>
              <a:rPr lang="en-US" altLang="zh-CN" dirty="0"/>
              <a:t>gradient</a:t>
            </a:r>
            <a:endParaRPr lang="zh-CN" altLang="en-US" dirty="0"/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4E9CC8C-054F-4BB1-9738-8F11751AE44D}"/>
              </a:ext>
            </a:extLst>
          </p:cNvPr>
          <p:cNvCxnSpPr>
            <a:cxnSpLocks/>
          </p:cNvCxnSpPr>
          <p:nvPr/>
        </p:nvCxnSpPr>
        <p:spPr>
          <a:xfrm flipH="1">
            <a:off x="10033222" y="4404478"/>
            <a:ext cx="169319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79ADE1AF-8319-428B-8387-87AFC51CD1E9}"/>
                  </a:ext>
                </a:extLst>
              </p:cNvPr>
              <p:cNvSpPr/>
              <p:nvPr/>
            </p:nvSpPr>
            <p:spPr>
              <a:xfrm>
                <a:off x="10559702" y="4425902"/>
                <a:ext cx="503599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79ADE1AF-8319-428B-8387-87AFC51CD1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702" y="4425902"/>
                <a:ext cx="503599" cy="61901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2A4D6FBE-A75B-406E-8200-5643DF1EB23C}"/>
                  </a:ext>
                </a:extLst>
              </p:cNvPr>
              <p:cNvSpPr txBox="1"/>
              <p:nvPr/>
            </p:nvSpPr>
            <p:spPr>
              <a:xfrm>
                <a:off x="5777494" y="3484189"/>
                <a:ext cx="753924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2A4D6FBE-A75B-406E-8200-5643DF1EB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494" y="3484189"/>
                <a:ext cx="753924" cy="526683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109763F5-9587-4B76-B174-09005B5A1D6F}"/>
              </a:ext>
            </a:extLst>
          </p:cNvPr>
          <p:cNvCxnSpPr>
            <a:cxnSpLocks/>
          </p:cNvCxnSpPr>
          <p:nvPr/>
        </p:nvCxnSpPr>
        <p:spPr>
          <a:xfrm flipH="1">
            <a:off x="5589037" y="3459329"/>
            <a:ext cx="201690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5F29611-ACE4-4575-91C8-9F3755308610}"/>
              </a:ext>
            </a:extLst>
          </p:cNvPr>
          <p:cNvCxnSpPr>
            <a:cxnSpLocks/>
          </p:cNvCxnSpPr>
          <p:nvPr/>
        </p:nvCxnSpPr>
        <p:spPr>
          <a:xfrm>
            <a:off x="5589037" y="3214165"/>
            <a:ext cx="22626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937599D6-C094-4BE3-B81D-5A7E6E19BC27}"/>
              </a:ext>
            </a:extLst>
          </p:cNvPr>
          <p:cNvCxnSpPr>
            <a:cxnSpLocks/>
          </p:cNvCxnSpPr>
          <p:nvPr/>
        </p:nvCxnSpPr>
        <p:spPr>
          <a:xfrm>
            <a:off x="5607994" y="5046817"/>
            <a:ext cx="2023622" cy="210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958BB73-96FC-48D7-A6CF-206CC5BC08AE}"/>
              </a:ext>
            </a:extLst>
          </p:cNvPr>
          <p:cNvCxnSpPr>
            <a:cxnSpLocks/>
          </p:cNvCxnSpPr>
          <p:nvPr/>
        </p:nvCxnSpPr>
        <p:spPr>
          <a:xfrm flipH="1">
            <a:off x="5607994" y="5316119"/>
            <a:ext cx="224373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AC5202AC-8578-498F-84EC-9846429D69A1}"/>
                  </a:ext>
                </a:extLst>
              </p:cNvPr>
              <p:cNvSpPr txBox="1"/>
              <p:nvPr/>
            </p:nvSpPr>
            <p:spPr>
              <a:xfrm>
                <a:off x="5851418" y="5335017"/>
                <a:ext cx="757323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AC5202AC-8578-498F-84EC-9846429D6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418" y="5335017"/>
                <a:ext cx="757323" cy="574003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573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CEE29EE-7CF3-4F04-81C8-2AC3B85BA3B6}"/>
              </a:ext>
            </a:extLst>
          </p:cNvPr>
          <p:cNvGrpSpPr/>
          <p:nvPr/>
        </p:nvGrpSpPr>
        <p:grpSpPr>
          <a:xfrm>
            <a:off x="0" y="0"/>
            <a:ext cx="7786741" cy="3395558"/>
            <a:chOff x="259479" y="849873"/>
            <a:chExt cx="7786741" cy="339555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5945192-123D-45CB-97E1-F5FD6F9933FE}"/>
                </a:ext>
              </a:extLst>
            </p:cNvPr>
            <p:cNvSpPr/>
            <p:nvPr/>
          </p:nvSpPr>
          <p:spPr>
            <a:xfrm>
              <a:off x="3327921" y="1665513"/>
              <a:ext cx="774442" cy="7744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solidFill>
                    <a:schemeClr val="tx1"/>
                  </a:solidFill>
                </a:rPr>
                <a:t>+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连接符: 肘形 5">
              <a:extLst>
                <a:ext uri="{FF2B5EF4-FFF2-40B4-BE49-F238E27FC236}">
                  <a16:creationId xmlns:a16="http://schemas.microsoft.com/office/drawing/2014/main" id="{FEB308ED-B995-4CA6-9516-037CCC9BA228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371448" y="1206842"/>
              <a:ext cx="3069887" cy="57208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连接符: 肘形 6">
              <a:extLst>
                <a:ext uri="{FF2B5EF4-FFF2-40B4-BE49-F238E27FC236}">
                  <a16:creationId xmlns:a16="http://schemas.microsoft.com/office/drawing/2014/main" id="{E636E99C-C54E-4AE6-9E97-4F23D3049359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1800808" y="2326541"/>
              <a:ext cx="1640527" cy="51918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A6D0FBC-4534-4A69-B996-C2A578FE12E0}"/>
                </a:ext>
              </a:extLst>
            </p:cNvPr>
            <p:cNvSpPr/>
            <p:nvPr/>
          </p:nvSpPr>
          <p:spPr>
            <a:xfrm>
              <a:off x="5567388" y="2693675"/>
              <a:ext cx="774442" cy="7744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</a:rPr>
                <a:t>*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D5A2038B-3016-4527-A4A3-0A1A220F29D9}"/>
                    </a:ext>
                  </a:extLst>
                </p:cNvPr>
                <p:cNvSpPr txBox="1"/>
                <p:nvPr/>
              </p:nvSpPr>
              <p:spPr>
                <a:xfrm>
                  <a:off x="1906391" y="849873"/>
                  <a:ext cx="98033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D5A2038B-3016-4527-A4A3-0A1A220F29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6391" y="849873"/>
                  <a:ext cx="980333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84DD89BE-10A7-41FC-BD39-9BAEAFF79262}"/>
                    </a:ext>
                  </a:extLst>
                </p:cNvPr>
                <p:cNvSpPr txBox="1"/>
                <p:nvPr/>
              </p:nvSpPr>
              <p:spPr>
                <a:xfrm>
                  <a:off x="1961100" y="3876099"/>
                  <a:ext cx="96609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84DD89BE-10A7-41FC-BD39-9BAEAFF792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1100" y="3876099"/>
                  <a:ext cx="966098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连接符: 肘形 10">
              <a:extLst>
                <a:ext uri="{FF2B5EF4-FFF2-40B4-BE49-F238E27FC236}">
                  <a16:creationId xmlns:a16="http://schemas.microsoft.com/office/drawing/2014/main" id="{3F25E757-E79B-46B0-BEF9-AB6277DD10BC}"/>
                </a:ext>
              </a:extLst>
            </p:cNvPr>
            <p:cNvCxnSpPr>
              <a:cxnSpLocks/>
              <a:stCxn id="5" idx="6"/>
              <a:endCxn id="8" idx="1"/>
            </p:cNvCxnSpPr>
            <p:nvPr/>
          </p:nvCxnSpPr>
          <p:spPr>
            <a:xfrm>
              <a:off x="4102363" y="2052734"/>
              <a:ext cx="1578439" cy="75435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连接符: 肘形 11">
              <a:extLst>
                <a:ext uri="{FF2B5EF4-FFF2-40B4-BE49-F238E27FC236}">
                  <a16:creationId xmlns:a16="http://schemas.microsoft.com/office/drawing/2014/main" id="{A62775D3-32DE-42ED-994F-92B4EC98D52F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V="1">
              <a:off x="1807612" y="3354703"/>
              <a:ext cx="3873190" cy="89072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20D0EEB2-90D4-46B2-B54B-F075A3CB8C48}"/>
                    </a:ext>
                  </a:extLst>
                </p:cNvPr>
                <p:cNvSpPr txBox="1"/>
                <p:nvPr/>
              </p:nvSpPr>
              <p:spPr>
                <a:xfrm>
                  <a:off x="1955969" y="2452450"/>
                  <a:ext cx="81060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20D0EEB2-90D4-46B2-B54B-F075A3CB8C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5969" y="2452450"/>
                  <a:ext cx="810607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E66E0B4-84F0-402F-B810-7123EFDD812C}"/>
                </a:ext>
              </a:extLst>
            </p:cNvPr>
            <p:cNvCxnSpPr>
              <a:stCxn id="8" idx="6"/>
            </p:cNvCxnSpPr>
            <p:nvPr/>
          </p:nvCxnSpPr>
          <p:spPr>
            <a:xfrm>
              <a:off x="6341830" y="3080896"/>
              <a:ext cx="1704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E15692F5-AFB7-41F0-9131-69B5EBFE3F0E}"/>
                    </a:ext>
                  </a:extLst>
                </p:cNvPr>
                <p:cNvSpPr txBox="1"/>
                <p:nvPr/>
              </p:nvSpPr>
              <p:spPr>
                <a:xfrm>
                  <a:off x="6847616" y="2693675"/>
                  <a:ext cx="101534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E15692F5-AFB7-41F0-9131-69B5EBFE3F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616" y="2693675"/>
                  <a:ext cx="1015343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131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5041614-2C60-405C-A698-D443DEB5241E}"/>
                    </a:ext>
                  </a:extLst>
                </p:cNvPr>
                <p:cNvSpPr txBox="1"/>
                <p:nvPr/>
              </p:nvSpPr>
              <p:spPr>
                <a:xfrm>
                  <a:off x="6920326" y="3110592"/>
                  <a:ext cx="1023037" cy="5752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①</m:t>
                        </m:r>
                        <m:f>
                          <m:f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5041614-2C60-405C-A698-D443DEB524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326" y="3110592"/>
                  <a:ext cx="1023037" cy="57528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1900705-17E1-4D5B-AC2D-591E5429D0FD}"/>
                    </a:ext>
                  </a:extLst>
                </p:cNvPr>
                <p:cNvSpPr txBox="1"/>
                <p:nvPr/>
              </p:nvSpPr>
              <p:spPr>
                <a:xfrm>
                  <a:off x="4273155" y="1673619"/>
                  <a:ext cx="8088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1900705-17E1-4D5B-AC2D-591E5429D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3155" y="1673619"/>
                  <a:ext cx="808811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65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F4555B67-D9BC-4EA0-905C-E3468B88EA1F}"/>
                    </a:ext>
                  </a:extLst>
                </p:cNvPr>
                <p:cNvSpPr txBox="1"/>
                <p:nvPr/>
              </p:nvSpPr>
              <p:spPr>
                <a:xfrm>
                  <a:off x="4273155" y="2081632"/>
                  <a:ext cx="1194814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②</m:t>
                        </m:r>
                        <m:f>
                          <m:f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F4555B67-D9BC-4EA0-905C-E3468B88EA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3155" y="2081632"/>
                  <a:ext cx="1194814" cy="57336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87C9844C-B68C-4257-BA34-8DDF823C65FB}"/>
                    </a:ext>
                  </a:extLst>
                </p:cNvPr>
                <p:cNvSpPr txBox="1"/>
                <p:nvPr/>
              </p:nvSpPr>
              <p:spPr>
                <a:xfrm>
                  <a:off x="259479" y="1231567"/>
                  <a:ext cx="3246210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③</m:t>
                        </m:r>
                        <m:f>
                          <m:f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=−4∗1=−4</m:t>
                        </m:r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87C9844C-B68C-4257-BA34-8DDF823C65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79" y="1231567"/>
                  <a:ext cx="3246210" cy="57336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椭圆 19">
            <a:extLst>
              <a:ext uri="{FF2B5EF4-FFF2-40B4-BE49-F238E27FC236}">
                <a16:creationId xmlns:a16="http://schemas.microsoft.com/office/drawing/2014/main" id="{E2B141D1-D8D3-45F9-994B-9906B02B9453}"/>
              </a:ext>
            </a:extLst>
          </p:cNvPr>
          <p:cNvSpPr/>
          <p:nvPr/>
        </p:nvSpPr>
        <p:spPr>
          <a:xfrm>
            <a:off x="1893277" y="4606890"/>
            <a:ext cx="774442" cy="7744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+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729F7F65-6F26-43B7-9053-4184F06F08C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849351" y="4286491"/>
            <a:ext cx="1157340" cy="43381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6E01F01E-7C49-420E-B288-F40AB7AB1E31}"/>
              </a:ext>
            </a:extLst>
          </p:cNvPr>
          <p:cNvCxnSpPr>
            <a:cxnSpLocks/>
            <a:endCxn id="20" idx="3"/>
          </p:cNvCxnSpPr>
          <p:nvPr/>
        </p:nvCxnSpPr>
        <p:spPr>
          <a:xfrm flipV="1">
            <a:off x="875404" y="5267918"/>
            <a:ext cx="1131287" cy="43381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8BDAD57-FE3A-4054-8E2F-C09E37950750}"/>
                  </a:ext>
                </a:extLst>
              </p:cNvPr>
              <p:cNvSpPr txBox="1"/>
              <p:nvPr/>
            </p:nvSpPr>
            <p:spPr>
              <a:xfrm>
                <a:off x="810747" y="5318820"/>
                <a:ext cx="12492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8BDAD57-FE3A-4054-8E2F-C09E37950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47" y="5318820"/>
                <a:ext cx="1249292" cy="369332"/>
              </a:xfrm>
              <a:prstGeom prst="rect">
                <a:avLst/>
              </a:prstGeom>
              <a:blipFill>
                <a:blip r:embed="rId23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FBBA672-176A-4AA5-BE37-0E467ACE6A77}"/>
                  </a:ext>
                </a:extLst>
              </p:cNvPr>
              <p:cNvSpPr txBox="1"/>
              <p:nvPr/>
            </p:nvSpPr>
            <p:spPr>
              <a:xfrm>
                <a:off x="3024564" y="4624779"/>
                <a:ext cx="36336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FBBA672-176A-4AA5-BE37-0E467ACE6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564" y="4624779"/>
                <a:ext cx="363368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ED76978-5061-482C-B34B-88FE34E478C3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2667719" y="4994111"/>
            <a:ext cx="11751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CADD49AD-A948-449E-BA62-759B3D61CB50}"/>
                  </a:ext>
                </a:extLst>
              </p:cNvPr>
              <p:cNvSpPr txBox="1"/>
              <p:nvPr/>
            </p:nvSpPr>
            <p:spPr>
              <a:xfrm>
                <a:off x="3015536" y="5012000"/>
                <a:ext cx="3754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CADD49AD-A948-449E-BA62-759B3D61C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536" y="5012000"/>
                <a:ext cx="375423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98467C1-CAD8-4151-8E18-142B3A7572C6}"/>
                  </a:ext>
                </a:extLst>
              </p:cNvPr>
              <p:cNvSpPr txBox="1"/>
              <p:nvPr/>
            </p:nvSpPr>
            <p:spPr>
              <a:xfrm>
                <a:off x="1226955" y="4288338"/>
                <a:ext cx="3754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98467C1-CAD8-4151-8E18-142B3A757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955" y="4288338"/>
                <a:ext cx="375423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5C0DC56-CB9F-4C76-9CB4-7BC6134470D7}"/>
                  </a:ext>
                </a:extLst>
              </p:cNvPr>
              <p:cNvSpPr txBox="1"/>
              <p:nvPr/>
            </p:nvSpPr>
            <p:spPr>
              <a:xfrm>
                <a:off x="1247682" y="5739054"/>
                <a:ext cx="3754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5C0DC56-CB9F-4C76-9CB4-7BC613447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682" y="5739054"/>
                <a:ext cx="37542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369A128C-6625-4187-B90A-111C428DCD35}"/>
                  </a:ext>
                </a:extLst>
              </p:cNvPr>
              <p:cNvSpPr txBox="1"/>
              <p:nvPr/>
            </p:nvSpPr>
            <p:spPr>
              <a:xfrm>
                <a:off x="790020" y="3871610"/>
                <a:ext cx="12492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369A128C-6625-4187-B90A-111C428DC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20" y="3871610"/>
                <a:ext cx="1249292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椭圆 52">
            <a:extLst>
              <a:ext uri="{FF2B5EF4-FFF2-40B4-BE49-F238E27FC236}">
                <a16:creationId xmlns:a16="http://schemas.microsoft.com/office/drawing/2014/main" id="{5A96E956-9011-4FA5-BF97-4F4F7464BF9C}"/>
              </a:ext>
            </a:extLst>
          </p:cNvPr>
          <p:cNvSpPr/>
          <p:nvPr/>
        </p:nvSpPr>
        <p:spPr>
          <a:xfrm>
            <a:off x="5349104" y="4606890"/>
            <a:ext cx="774442" cy="7744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C5B1461D-A34D-463A-8299-49E55B968050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4305178" y="4286491"/>
            <a:ext cx="1157340" cy="43381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CE312849-CE2E-4B54-AD88-A82F37A52C52}"/>
              </a:ext>
            </a:extLst>
          </p:cNvPr>
          <p:cNvCxnSpPr>
            <a:cxnSpLocks/>
            <a:endCxn id="53" idx="3"/>
          </p:cNvCxnSpPr>
          <p:nvPr/>
        </p:nvCxnSpPr>
        <p:spPr>
          <a:xfrm flipV="1">
            <a:off x="4331231" y="5267918"/>
            <a:ext cx="1131287" cy="43381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8B14F62-5C5A-4E82-A149-752DAF31F5E3}"/>
                  </a:ext>
                </a:extLst>
              </p:cNvPr>
              <p:cNvSpPr txBox="1"/>
              <p:nvPr/>
            </p:nvSpPr>
            <p:spPr>
              <a:xfrm>
                <a:off x="4266574" y="5318820"/>
                <a:ext cx="12492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8B14F62-5C5A-4E82-A149-752DAF31F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574" y="5318820"/>
                <a:ext cx="1249292" cy="369332"/>
              </a:xfrm>
              <a:prstGeom prst="rect">
                <a:avLst/>
              </a:prstGeom>
              <a:blipFill>
                <a:blip r:embed="rId29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6F8DE35-57F5-4E89-B4B1-EB7AB23FF081}"/>
                  </a:ext>
                </a:extLst>
              </p:cNvPr>
              <p:cNvSpPr txBox="1"/>
              <p:nvPr/>
            </p:nvSpPr>
            <p:spPr>
              <a:xfrm>
                <a:off x="6480391" y="4624779"/>
                <a:ext cx="36336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6F8DE35-57F5-4E89-B4B1-EB7AB23FF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391" y="4624779"/>
                <a:ext cx="363368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1D5932F-1F7B-436A-A2F3-64BF549A3CB6}"/>
              </a:ext>
            </a:extLst>
          </p:cNvPr>
          <p:cNvCxnSpPr>
            <a:cxnSpLocks/>
            <a:stCxn id="53" idx="6"/>
          </p:cNvCxnSpPr>
          <p:nvPr/>
        </p:nvCxnSpPr>
        <p:spPr>
          <a:xfrm>
            <a:off x="6123546" y="4994111"/>
            <a:ext cx="11751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811176B1-7DCF-4E53-BD69-16A9355A4EFB}"/>
                  </a:ext>
                </a:extLst>
              </p:cNvPr>
              <p:cNvSpPr txBox="1"/>
              <p:nvPr/>
            </p:nvSpPr>
            <p:spPr>
              <a:xfrm>
                <a:off x="6471363" y="5012000"/>
                <a:ext cx="3754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811176B1-7DCF-4E53-BD69-16A9355A4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363" y="5012000"/>
                <a:ext cx="37542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A0E8B031-8A26-4DB7-998E-2D1765BFD9AE}"/>
                  </a:ext>
                </a:extLst>
              </p:cNvPr>
              <p:cNvSpPr txBox="1"/>
              <p:nvPr/>
            </p:nvSpPr>
            <p:spPr>
              <a:xfrm>
                <a:off x="4296457" y="4288338"/>
                <a:ext cx="114807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A0E8B031-8A26-4DB7-998E-2D1765BFD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457" y="4288338"/>
                <a:ext cx="1148071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0060B290-82E0-4577-B6F7-8DDFAFC6DB1A}"/>
                  </a:ext>
                </a:extLst>
              </p:cNvPr>
              <p:cNvSpPr txBox="1"/>
              <p:nvPr/>
            </p:nvSpPr>
            <p:spPr>
              <a:xfrm>
                <a:off x="4245847" y="3871610"/>
                <a:ext cx="12492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0060B290-82E0-4577-B6F7-8DDFAFC6D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847" y="3871610"/>
                <a:ext cx="1249292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5350852-0F36-4854-96D6-98DAA09C83FB}"/>
                  </a:ext>
                </a:extLst>
              </p:cNvPr>
              <p:cNvSpPr txBox="1"/>
              <p:nvPr/>
            </p:nvSpPr>
            <p:spPr>
              <a:xfrm>
                <a:off x="4314447" y="5751020"/>
                <a:ext cx="114807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5350852-0F36-4854-96D6-98DAA09C8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447" y="5751020"/>
                <a:ext cx="1148071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92C9C7FA-DE46-49ED-81E3-7E443750129E}"/>
              </a:ext>
            </a:extLst>
          </p:cNvPr>
          <p:cNvSpPr/>
          <p:nvPr/>
        </p:nvSpPr>
        <p:spPr>
          <a:xfrm>
            <a:off x="8888162" y="4656681"/>
            <a:ext cx="774442" cy="7744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max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F50BE7C6-2282-490B-B3DD-F7D89C3AF16B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7844236" y="4336282"/>
            <a:ext cx="1157340" cy="43381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5F034336-8DDE-4DD3-9C7F-117A05A7C966}"/>
              </a:ext>
            </a:extLst>
          </p:cNvPr>
          <p:cNvCxnSpPr>
            <a:cxnSpLocks/>
            <a:endCxn id="63" idx="3"/>
          </p:cNvCxnSpPr>
          <p:nvPr/>
        </p:nvCxnSpPr>
        <p:spPr>
          <a:xfrm flipV="1">
            <a:off x="7870289" y="5317709"/>
            <a:ext cx="1131287" cy="43381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5410F24-BF8C-41B0-B5C7-8F4DB51EB22B}"/>
                  </a:ext>
                </a:extLst>
              </p:cNvPr>
              <p:cNvSpPr txBox="1"/>
              <p:nvPr/>
            </p:nvSpPr>
            <p:spPr>
              <a:xfrm>
                <a:off x="7805632" y="5368611"/>
                <a:ext cx="12492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5410F24-BF8C-41B0-B5C7-8F4DB51EB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632" y="5368611"/>
                <a:ext cx="1249292" cy="369332"/>
              </a:xfrm>
              <a:prstGeom prst="rect">
                <a:avLst/>
              </a:prstGeom>
              <a:blipFill>
                <a:blip r:embed="rId36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DCEC00F1-CD76-4166-BF8B-B0762C368D2C}"/>
                  </a:ext>
                </a:extLst>
              </p:cNvPr>
              <p:cNvSpPr txBox="1"/>
              <p:nvPr/>
            </p:nvSpPr>
            <p:spPr>
              <a:xfrm>
                <a:off x="10019449" y="4674570"/>
                <a:ext cx="36336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DCEC00F1-CD76-4166-BF8B-B0762C36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449" y="4674570"/>
                <a:ext cx="363368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4527757A-B973-4B6A-9BA0-9A676297B899}"/>
              </a:ext>
            </a:extLst>
          </p:cNvPr>
          <p:cNvCxnSpPr>
            <a:cxnSpLocks/>
            <a:stCxn id="63" idx="6"/>
          </p:cNvCxnSpPr>
          <p:nvPr/>
        </p:nvCxnSpPr>
        <p:spPr>
          <a:xfrm>
            <a:off x="9662604" y="5043902"/>
            <a:ext cx="11751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34AB36D-9E72-4A3C-B0D5-3617689B9E85}"/>
                  </a:ext>
                </a:extLst>
              </p:cNvPr>
              <p:cNvSpPr txBox="1"/>
              <p:nvPr/>
            </p:nvSpPr>
            <p:spPr>
              <a:xfrm>
                <a:off x="10010421" y="5061791"/>
                <a:ext cx="3754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34AB36D-9E72-4A3C-B0D5-3617689B9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421" y="5061791"/>
                <a:ext cx="375423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4802EFCA-E6EE-4034-95F3-E20062965E4E}"/>
                  </a:ext>
                </a:extLst>
              </p:cNvPr>
              <p:cNvSpPr txBox="1"/>
              <p:nvPr/>
            </p:nvSpPr>
            <p:spPr>
              <a:xfrm>
                <a:off x="8217272" y="4329858"/>
                <a:ext cx="3754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4802EFCA-E6EE-4034-95F3-E20062965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272" y="4329858"/>
                <a:ext cx="375423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EBF4E12-6C70-47A7-A254-925151F68F08}"/>
                  </a:ext>
                </a:extLst>
              </p:cNvPr>
              <p:cNvSpPr txBox="1"/>
              <p:nvPr/>
            </p:nvSpPr>
            <p:spPr>
              <a:xfrm>
                <a:off x="7784905" y="3921401"/>
                <a:ext cx="12492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EBF4E12-6C70-47A7-A254-925151F68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905" y="3921401"/>
                <a:ext cx="1249292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AFE145B1-F34B-4F9B-AAFD-CF615B446139}"/>
                  </a:ext>
                </a:extLst>
              </p:cNvPr>
              <p:cNvSpPr txBox="1"/>
              <p:nvPr/>
            </p:nvSpPr>
            <p:spPr>
              <a:xfrm>
                <a:off x="8242566" y="5760710"/>
                <a:ext cx="3754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AFE145B1-F34B-4F9B-AAFD-CF615B446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566" y="5760710"/>
                <a:ext cx="375424" cy="36933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927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05945192-123D-45CB-97E1-F5FD6F9933FE}"/>
              </a:ext>
            </a:extLst>
          </p:cNvPr>
          <p:cNvSpPr/>
          <p:nvPr/>
        </p:nvSpPr>
        <p:spPr>
          <a:xfrm>
            <a:off x="1625320" y="1017033"/>
            <a:ext cx="774442" cy="7744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FEB308ED-B995-4CA6-9516-037CCC9BA22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98207" y="570725"/>
            <a:ext cx="1640527" cy="55972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E636E99C-C54E-4AE6-9E97-4F23D3049359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98207" y="1678061"/>
            <a:ext cx="1640527" cy="51918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A6D0FBC-4534-4A69-B996-C2A578FE12E0}"/>
              </a:ext>
            </a:extLst>
          </p:cNvPr>
          <p:cNvSpPr/>
          <p:nvPr/>
        </p:nvSpPr>
        <p:spPr>
          <a:xfrm>
            <a:off x="3379365" y="2133180"/>
            <a:ext cx="774442" cy="7744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+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5A2038B-3016-4527-A4A3-0A1A220F29D9}"/>
                  </a:ext>
                </a:extLst>
              </p:cNvPr>
              <p:cNvSpPr txBox="1"/>
              <p:nvPr/>
            </p:nvSpPr>
            <p:spPr>
              <a:xfrm>
                <a:off x="203790" y="201393"/>
                <a:ext cx="94634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5A2038B-3016-4527-A4A3-0A1A220F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90" y="201393"/>
                <a:ext cx="94634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3F25E757-E79B-46B0-BEF9-AB6277DD10BC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2399762" y="1404254"/>
            <a:ext cx="1093017" cy="84234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0D0EEB2-90D4-46B2-B54B-F075A3CB8C48}"/>
                  </a:ext>
                </a:extLst>
              </p:cNvPr>
              <p:cNvSpPr txBox="1"/>
              <p:nvPr/>
            </p:nvSpPr>
            <p:spPr>
              <a:xfrm>
                <a:off x="203790" y="1803970"/>
                <a:ext cx="107843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0D0EEB2-90D4-46B2-B54B-F075A3CB8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90" y="1803970"/>
                <a:ext cx="107843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1900705-17E1-4D5B-AC2D-591E5429D0FD}"/>
                  </a:ext>
                </a:extLst>
              </p:cNvPr>
              <p:cNvSpPr txBox="1"/>
              <p:nvPr/>
            </p:nvSpPr>
            <p:spPr>
              <a:xfrm>
                <a:off x="2570554" y="1025139"/>
                <a:ext cx="54854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1900705-17E1-4D5B-AC2D-591E5429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554" y="1025139"/>
                <a:ext cx="54854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椭圆 19">
            <a:extLst>
              <a:ext uri="{FF2B5EF4-FFF2-40B4-BE49-F238E27FC236}">
                <a16:creationId xmlns:a16="http://schemas.microsoft.com/office/drawing/2014/main" id="{E425A0BA-E931-402B-97F5-A94C77B2C2C9}"/>
              </a:ext>
            </a:extLst>
          </p:cNvPr>
          <p:cNvSpPr/>
          <p:nvPr/>
        </p:nvSpPr>
        <p:spPr>
          <a:xfrm>
            <a:off x="1625320" y="3317379"/>
            <a:ext cx="774442" cy="7744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77CC7790-5E63-4692-AC86-4E39977DDA4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98207" y="2871071"/>
            <a:ext cx="1640527" cy="55972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004C5D42-F9FE-40DD-B4D4-12A262203F02}"/>
              </a:ext>
            </a:extLst>
          </p:cNvPr>
          <p:cNvCxnSpPr>
            <a:cxnSpLocks/>
            <a:endCxn id="20" idx="3"/>
          </p:cNvCxnSpPr>
          <p:nvPr/>
        </p:nvCxnSpPr>
        <p:spPr>
          <a:xfrm flipV="1">
            <a:off x="98207" y="3978407"/>
            <a:ext cx="1640527" cy="51918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0336F51-5333-4D7A-9998-9501F2A39CFA}"/>
                  </a:ext>
                </a:extLst>
              </p:cNvPr>
              <p:cNvSpPr txBox="1"/>
              <p:nvPr/>
            </p:nvSpPr>
            <p:spPr>
              <a:xfrm>
                <a:off x="203790" y="2501739"/>
                <a:ext cx="111415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0336F51-5333-4D7A-9998-9501F2A39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90" y="2501739"/>
                <a:ext cx="111415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0BB41F9-4734-45CF-99EC-CEE13FCB1C53}"/>
                  </a:ext>
                </a:extLst>
              </p:cNvPr>
              <p:cNvSpPr txBox="1"/>
              <p:nvPr/>
            </p:nvSpPr>
            <p:spPr>
              <a:xfrm>
                <a:off x="203790" y="4104316"/>
                <a:ext cx="107311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0BB41F9-4734-45CF-99EC-CEE13FCB1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90" y="4104316"/>
                <a:ext cx="107311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EE95FE32-02C4-41D6-B227-6FD6A0B79B40}"/>
              </a:ext>
            </a:extLst>
          </p:cNvPr>
          <p:cNvCxnSpPr>
            <a:cxnSpLocks/>
            <a:stCxn id="20" idx="6"/>
            <a:endCxn id="8" idx="3"/>
          </p:cNvCxnSpPr>
          <p:nvPr/>
        </p:nvCxnSpPr>
        <p:spPr>
          <a:xfrm flipV="1">
            <a:off x="2399762" y="2794208"/>
            <a:ext cx="1093017" cy="91039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20869FF-64DE-4B7E-AED3-E806E6E98CB1}"/>
                  </a:ext>
                </a:extLst>
              </p:cNvPr>
              <p:cNvSpPr txBox="1"/>
              <p:nvPr/>
            </p:nvSpPr>
            <p:spPr>
              <a:xfrm>
                <a:off x="2570554" y="3335528"/>
                <a:ext cx="3754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20869FF-64DE-4B7E-AED3-E806E6E98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554" y="3335528"/>
                <a:ext cx="37542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椭圆 27">
            <a:extLst>
              <a:ext uri="{FF2B5EF4-FFF2-40B4-BE49-F238E27FC236}">
                <a16:creationId xmlns:a16="http://schemas.microsoft.com/office/drawing/2014/main" id="{0D5CEE8D-039D-45E1-9DBB-AA20CFDCF9B7}"/>
              </a:ext>
            </a:extLst>
          </p:cNvPr>
          <p:cNvSpPr/>
          <p:nvPr/>
        </p:nvSpPr>
        <p:spPr>
          <a:xfrm>
            <a:off x="4911011" y="3090150"/>
            <a:ext cx="774442" cy="7744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+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FE4573F-192D-423C-9546-ACA39A299365}"/>
              </a:ext>
            </a:extLst>
          </p:cNvPr>
          <p:cNvCxnSpPr>
            <a:cxnSpLocks/>
            <a:stCxn id="28" idx="6"/>
            <a:endCxn id="45" idx="2"/>
          </p:cNvCxnSpPr>
          <p:nvPr/>
        </p:nvCxnSpPr>
        <p:spPr>
          <a:xfrm>
            <a:off x="5685453" y="3477371"/>
            <a:ext cx="6437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F4E24102-3379-4F07-82FA-AC8C910FD26D}"/>
              </a:ext>
            </a:extLst>
          </p:cNvPr>
          <p:cNvCxnSpPr>
            <a:cxnSpLocks/>
            <a:stCxn id="8" idx="6"/>
            <a:endCxn id="28" idx="1"/>
          </p:cNvCxnSpPr>
          <p:nvPr/>
        </p:nvCxnSpPr>
        <p:spPr>
          <a:xfrm>
            <a:off x="4153807" y="2520401"/>
            <a:ext cx="870618" cy="68316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A496EE26-3162-46A2-B348-DD58883BD3B1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98207" y="3751178"/>
            <a:ext cx="4926218" cy="141142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976F92A-EFF8-4957-AE02-55D656366C85}"/>
                  </a:ext>
                </a:extLst>
              </p:cNvPr>
              <p:cNvSpPr txBox="1"/>
              <p:nvPr/>
            </p:nvSpPr>
            <p:spPr>
              <a:xfrm>
                <a:off x="203790" y="4793274"/>
                <a:ext cx="111947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976F92A-EFF8-4957-AE02-55D656366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90" y="4793274"/>
                <a:ext cx="111947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A3B10E1C-0CEE-41BE-97DA-37618314CAAD}"/>
                  </a:ext>
                </a:extLst>
              </p:cNvPr>
              <p:cNvSpPr/>
              <p:nvPr/>
            </p:nvSpPr>
            <p:spPr>
              <a:xfrm>
                <a:off x="6329243" y="3090150"/>
                <a:ext cx="774442" cy="77444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A3B10E1C-0CEE-41BE-97DA-37618314CA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243" y="3090150"/>
                <a:ext cx="774442" cy="77444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B3D72AB-13EA-42AE-9DB8-EFEEA4A055AC}"/>
              </a:ext>
            </a:extLst>
          </p:cNvPr>
          <p:cNvCxnSpPr>
            <a:cxnSpLocks/>
            <a:stCxn id="45" idx="6"/>
            <a:endCxn id="49" idx="2"/>
          </p:cNvCxnSpPr>
          <p:nvPr/>
        </p:nvCxnSpPr>
        <p:spPr>
          <a:xfrm>
            <a:off x="7103685" y="3477371"/>
            <a:ext cx="6437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EA675B71-A558-4558-8845-96EC2894B1E9}"/>
                  </a:ext>
                </a:extLst>
              </p:cNvPr>
              <p:cNvSpPr/>
              <p:nvPr/>
            </p:nvSpPr>
            <p:spPr>
              <a:xfrm>
                <a:off x="7747475" y="3090150"/>
                <a:ext cx="774442" cy="77444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EA675B71-A558-4558-8845-96EC2894B1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75" y="3090150"/>
                <a:ext cx="774442" cy="774442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D9DCCDD-A074-40B7-B9C9-BB4F912B2D32}"/>
              </a:ext>
            </a:extLst>
          </p:cNvPr>
          <p:cNvCxnSpPr>
            <a:cxnSpLocks/>
            <a:stCxn id="49" idx="6"/>
            <a:endCxn id="51" idx="2"/>
          </p:cNvCxnSpPr>
          <p:nvPr/>
        </p:nvCxnSpPr>
        <p:spPr>
          <a:xfrm>
            <a:off x="8521917" y="3477371"/>
            <a:ext cx="6437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89F26DF0-857B-4DB1-9A4C-E9E9B43A1A16}"/>
                  </a:ext>
                </a:extLst>
              </p:cNvPr>
              <p:cNvSpPr/>
              <p:nvPr/>
            </p:nvSpPr>
            <p:spPr>
              <a:xfrm>
                <a:off x="9165707" y="3090150"/>
                <a:ext cx="774442" cy="77444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＋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89F26DF0-857B-4DB1-9A4C-E9E9B43A1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707" y="3090150"/>
                <a:ext cx="774442" cy="774442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2132DD1-237A-42D1-A293-A32C55E92F56}"/>
              </a:ext>
            </a:extLst>
          </p:cNvPr>
          <p:cNvCxnSpPr>
            <a:cxnSpLocks/>
            <a:stCxn id="51" idx="6"/>
            <a:endCxn id="56" idx="2"/>
          </p:cNvCxnSpPr>
          <p:nvPr/>
        </p:nvCxnSpPr>
        <p:spPr>
          <a:xfrm>
            <a:off x="9940149" y="3477371"/>
            <a:ext cx="6420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BDD3A34E-9464-4BC6-B3D0-53B3B75852C2}"/>
                  </a:ext>
                </a:extLst>
              </p:cNvPr>
              <p:cNvSpPr/>
              <p:nvPr/>
            </p:nvSpPr>
            <p:spPr>
              <a:xfrm>
                <a:off x="10582231" y="3090150"/>
                <a:ext cx="774442" cy="77444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BDD3A34E-9464-4BC6-B3D0-53B3B75852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2231" y="3090150"/>
                <a:ext cx="774442" cy="774442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4178504-9DCD-4E1E-B72D-CE632D068F39}"/>
              </a:ext>
            </a:extLst>
          </p:cNvPr>
          <p:cNvCxnSpPr>
            <a:cxnSpLocks/>
            <a:stCxn id="56" idx="6"/>
          </p:cNvCxnSpPr>
          <p:nvPr/>
        </p:nvCxnSpPr>
        <p:spPr>
          <a:xfrm>
            <a:off x="11356673" y="3477371"/>
            <a:ext cx="6437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365DB9ED-8526-40D1-A2BE-B19C33750853}"/>
                  </a:ext>
                </a:extLst>
              </p:cNvPr>
              <p:cNvSpPr txBox="1"/>
              <p:nvPr/>
            </p:nvSpPr>
            <p:spPr>
              <a:xfrm>
                <a:off x="4347576" y="2153491"/>
                <a:ext cx="3754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365DB9ED-8526-40D1-A2BE-B19C33750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576" y="2153491"/>
                <a:ext cx="37542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D54DCE9-C9EB-4762-AD53-3B39BDB8BB54}"/>
                  </a:ext>
                </a:extLst>
              </p:cNvPr>
              <p:cNvSpPr txBox="1"/>
              <p:nvPr/>
            </p:nvSpPr>
            <p:spPr>
              <a:xfrm>
                <a:off x="5760313" y="3114555"/>
                <a:ext cx="3754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D54DCE9-C9EB-4762-AD53-3B39BDB8B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313" y="3114555"/>
                <a:ext cx="37542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497143D2-6F1F-4861-993D-6A5C409F0587}"/>
                  </a:ext>
                </a:extLst>
              </p:cNvPr>
              <p:cNvSpPr txBox="1"/>
              <p:nvPr/>
            </p:nvSpPr>
            <p:spPr>
              <a:xfrm>
                <a:off x="7194707" y="3114555"/>
                <a:ext cx="42832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b="0" dirty="0"/>
                  <a:t>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497143D2-6F1F-4861-993D-6A5C409F0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707" y="3114555"/>
                <a:ext cx="428322" cy="369332"/>
              </a:xfrm>
              <a:prstGeom prst="rect">
                <a:avLst/>
              </a:prstGeom>
              <a:blipFill>
                <a:blip r:embed="rId24"/>
                <a:stretch>
                  <a:fillRect l="-11429" t="-9836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02323DF2-30BA-4959-A5E3-B97EB279BB6F}"/>
                  </a:ext>
                </a:extLst>
              </p:cNvPr>
              <p:cNvSpPr txBox="1"/>
              <p:nvPr/>
            </p:nvSpPr>
            <p:spPr>
              <a:xfrm>
                <a:off x="8508339" y="3132713"/>
                <a:ext cx="67999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0.37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02323DF2-30BA-4959-A5E3-B97EB279B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8339" y="3132713"/>
                <a:ext cx="67999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B480682-31B3-4192-9B53-C64E65FF780B}"/>
                  </a:ext>
                </a:extLst>
              </p:cNvPr>
              <p:cNvSpPr txBox="1"/>
              <p:nvPr/>
            </p:nvSpPr>
            <p:spPr>
              <a:xfrm>
                <a:off x="9916403" y="3106437"/>
                <a:ext cx="67999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1.37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B480682-31B3-4192-9B53-C64E65FF7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6403" y="3106437"/>
                <a:ext cx="679994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4B7D7F59-8421-4AF7-936F-2FE0717AAE61}"/>
                  </a:ext>
                </a:extLst>
              </p:cNvPr>
              <p:cNvSpPr txBox="1"/>
              <p:nvPr/>
            </p:nvSpPr>
            <p:spPr>
              <a:xfrm>
                <a:off x="11371099" y="3108039"/>
                <a:ext cx="67999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0.73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4B7D7F59-8421-4AF7-936F-2FE0717AA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099" y="3108039"/>
                <a:ext cx="679994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0F041D6-C92B-43AF-9377-80E643CB541A}"/>
                  </a:ext>
                </a:extLst>
              </p:cNvPr>
              <p:cNvSpPr txBox="1"/>
              <p:nvPr/>
            </p:nvSpPr>
            <p:spPr>
              <a:xfrm>
                <a:off x="8433693" y="3475769"/>
                <a:ext cx="85311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−0.53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0F041D6-C92B-43AF-9377-80E643CB5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693" y="3475769"/>
                <a:ext cx="85311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588B7B21-57BB-45E3-9ACF-23C48D82B554}"/>
                  </a:ext>
                </a:extLst>
              </p:cNvPr>
              <p:cNvSpPr txBox="1"/>
              <p:nvPr/>
            </p:nvSpPr>
            <p:spPr>
              <a:xfrm>
                <a:off x="6493466" y="3928647"/>
                <a:ext cx="186422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=−1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−0.53</m:t>
                      </m:r>
                    </m:oMath>
                  </m:oMathPara>
                </a14:m>
                <a:endParaRPr lang="en-US" altLang="zh-CN" b="0" i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=−0.2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588B7B21-57BB-45E3-9ACF-23C48D82B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66" y="3928647"/>
                <a:ext cx="1864228" cy="64633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373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4D5F386-FAB5-4653-9F0E-09AF5E99F8BE}"/>
              </a:ext>
            </a:extLst>
          </p:cNvPr>
          <p:cNvSpPr/>
          <p:nvPr/>
        </p:nvSpPr>
        <p:spPr>
          <a:xfrm>
            <a:off x="6135736" y="1604869"/>
            <a:ext cx="5322256" cy="2486938"/>
          </a:xfrm>
          <a:prstGeom prst="rect">
            <a:avLst/>
          </a:prstGeom>
          <a:noFill/>
          <a:ln w="28575">
            <a:solidFill>
              <a:srgbClr val="EE9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5945192-123D-45CB-97E1-F5FD6F9933FE}"/>
              </a:ext>
            </a:extLst>
          </p:cNvPr>
          <p:cNvSpPr/>
          <p:nvPr/>
        </p:nvSpPr>
        <p:spPr>
          <a:xfrm>
            <a:off x="1625320" y="1017033"/>
            <a:ext cx="774442" cy="7744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FEB308ED-B995-4CA6-9516-037CCC9BA22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98207" y="570725"/>
            <a:ext cx="1640527" cy="55972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E636E99C-C54E-4AE6-9E97-4F23D3049359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98207" y="1678061"/>
            <a:ext cx="1640527" cy="51918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A6D0FBC-4534-4A69-B996-C2A578FE12E0}"/>
              </a:ext>
            </a:extLst>
          </p:cNvPr>
          <p:cNvSpPr/>
          <p:nvPr/>
        </p:nvSpPr>
        <p:spPr>
          <a:xfrm>
            <a:off x="3379365" y="2133180"/>
            <a:ext cx="774442" cy="7744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+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5A2038B-3016-4527-A4A3-0A1A220F29D9}"/>
                  </a:ext>
                </a:extLst>
              </p:cNvPr>
              <p:cNvSpPr txBox="1"/>
              <p:nvPr/>
            </p:nvSpPr>
            <p:spPr>
              <a:xfrm>
                <a:off x="203790" y="201393"/>
                <a:ext cx="94634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5A2038B-3016-4527-A4A3-0A1A220F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90" y="201393"/>
                <a:ext cx="94634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3F25E757-E79B-46B0-BEF9-AB6277DD10BC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2399762" y="1404254"/>
            <a:ext cx="1093017" cy="84234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0D0EEB2-90D4-46B2-B54B-F075A3CB8C48}"/>
                  </a:ext>
                </a:extLst>
              </p:cNvPr>
              <p:cNvSpPr txBox="1"/>
              <p:nvPr/>
            </p:nvSpPr>
            <p:spPr>
              <a:xfrm>
                <a:off x="203790" y="1803970"/>
                <a:ext cx="107843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0D0EEB2-90D4-46B2-B54B-F075A3CB8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90" y="1803970"/>
                <a:ext cx="10784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1900705-17E1-4D5B-AC2D-591E5429D0FD}"/>
                  </a:ext>
                </a:extLst>
              </p:cNvPr>
              <p:cNvSpPr txBox="1"/>
              <p:nvPr/>
            </p:nvSpPr>
            <p:spPr>
              <a:xfrm>
                <a:off x="2570554" y="1025139"/>
                <a:ext cx="54854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1900705-17E1-4D5B-AC2D-591E5429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554" y="1025139"/>
                <a:ext cx="5485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椭圆 19">
            <a:extLst>
              <a:ext uri="{FF2B5EF4-FFF2-40B4-BE49-F238E27FC236}">
                <a16:creationId xmlns:a16="http://schemas.microsoft.com/office/drawing/2014/main" id="{E425A0BA-E931-402B-97F5-A94C77B2C2C9}"/>
              </a:ext>
            </a:extLst>
          </p:cNvPr>
          <p:cNvSpPr/>
          <p:nvPr/>
        </p:nvSpPr>
        <p:spPr>
          <a:xfrm>
            <a:off x="1625320" y="3317379"/>
            <a:ext cx="774442" cy="7744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77CC7790-5E63-4692-AC86-4E39977DDA4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98207" y="2871071"/>
            <a:ext cx="1640527" cy="55972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004C5D42-F9FE-40DD-B4D4-12A262203F02}"/>
              </a:ext>
            </a:extLst>
          </p:cNvPr>
          <p:cNvCxnSpPr>
            <a:cxnSpLocks/>
            <a:endCxn id="20" idx="3"/>
          </p:cNvCxnSpPr>
          <p:nvPr/>
        </p:nvCxnSpPr>
        <p:spPr>
          <a:xfrm flipV="1">
            <a:off x="98207" y="3978407"/>
            <a:ext cx="1640527" cy="51918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0336F51-5333-4D7A-9998-9501F2A39CFA}"/>
                  </a:ext>
                </a:extLst>
              </p:cNvPr>
              <p:cNvSpPr txBox="1"/>
              <p:nvPr/>
            </p:nvSpPr>
            <p:spPr>
              <a:xfrm>
                <a:off x="203790" y="2501739"/>
                <a:ext cx="111415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0336F51-5333-4D7A-9998-9501F2A39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90" y="2501739"/>
                <a:ext cx="1114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0BB41F9-4734-45CF-99EC-CEE13FCB1C53}"/>
                  </a:ext>
                </a:extLst>
              </p:cNvPr>
              <p:cNvSpPr txBox="1"/>
              <p:nvPr/>
            </p:nvSpPr>
            <p:spPr>
              <a:xfrm>
                <a:off x="203790" y="4104316"/>
                <a:ext cx="107311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0BB41F9-4734-45CF-99EC-CEE13FCB1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90" y="4104316"/>
                <a:ext cx="107311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EE95FE32-02C4-41D6-B227-6FD6A0B79B40}"/>
              </a:ext>
            </a:extLst>
          </p:cNvPr>
          <p:cNvCxnSpPr>
            <a:cxnSpLocks/>
            <a:stCxn id="20" idx="6"/>
            <a:endCxn id="8" idx="3"/>
          </p:cNvCxnSpPr>
          <p:nvPr/>
        </p:nvCxnSpPr>
        <p:spPr>
          <a:xfrm flipV="1">
            <a:off x="2399762" y="2794208"/>
            <a:ext cx="1093017" cy="91039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20869FF-64DE-4B7E-AED3-E806E6E98CB1}"/>
                  </a:ext>
                </a:extLst>
              </p:cNvPr>
              <p:cNvSpPr txBox="1"/>
              <p:nvPr/>
            </p:nvSpPr>
            <p:spPr>
              <a:xfrm>
                <a:off x="2570554" y="3335528"/>
                <a:ext cx="3754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20869FF-64DE-4B7E-AED3-E806E6E98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554" y="3335528"/>
                <a:ext cx="3754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椭圆 27">
            <a:extLst>
              <a:ext uri="{FF2B5EF4-FFF2-40B4-BE49-F238E27FC236}">
                <a16:creationId xmlns:a16="http://schemas.microsoft.com/office/drawing/2014/main" id="{0D5CEE8D-039D-45E1-9DBB-AA20CFDCF9B7}"/>
              </a:ext>
            </a:extLst>
          </p:cNvPr>
          <p:cNvSpPr/>
          <p:nvPr/>
        </p:nvSpPr>
        <p:spPr>
          <a:xfrm>
            <a:off x="4911011" y="3090150"/>
            <a:ext cx="774442" cy="7744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+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FE4573F-192D-423C-9546-ACA39A299365}"/>
              </a:ext>
            </a:extLst>
          </p:cNvPr>
          <p:cNvCxnSpPr>
            <a:cxnSpLocks/>
            <a:stCxn id="28" idx="6"/>
            <a:endCxn id="45" idx="2"/>
          </p:cNvCxnSpPr>
          <p:nvPr/>
        </p:nvCxnSpPr>
        <p:spPr>
          <a:xfrm>
            <a:off x="5685453" y="3477371"/>
            <a:ext cx="6437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F4E24102-3379-4F07-82FA-AC8C910FD26D}"/>
              </a:ext>
            </a:extLst>
          </p:cNvPr>
          <p:cNvCxnSpPr>
            <a:cxnSpLocks/>
            <a:stCxn id="8" idx="6"/>
            <a:endCxn id="28" idx="1"/>
          </p:cNvCxnSpPr>
          <p:nvPr/>
        </p:nvCxnSpPr>
        <p:spPr>
          <a:xfrm>
            <a:off x="4153807" y="2520401"/>
            <a:ext cx="870618" cy="68316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A496EE26-3162-46A2-B348-DD58883BD3B1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98207" y="3751178"/>
            <a:ext cx="4926218" cy="141142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976F92A-EFF8-4957-AE02-55D656366C85}"/>
                  </a:ext>
                </a:extLst>
              </p:cNvPr>
              <p:cNvSpPr txBox="1"/>
              <p:nvPr/>
            </p:nvSpPr>
            <p:spPr>
              <a:xfrm>
                <a:off x="203790" y="4793274"/>
                <a:ext cx="111947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976F92A-EFF8-4957-AE02-55D656366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90" y="4793274"/>
                <a:ext cx="11194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A3B10E1C-0CEE-41BE-97DA-37618314CAAD}"/>
                  </a:ext>
                </a:extLst>
              </p:cNvPr>
              <p:cNvSpPr/>
              <p:nvPr/>
            </p:nvSpPr>
            <p:spPr>
              <a:xfrm>
                <a:off x="6329243" y="3090150"/>
                <a:ext cx="774442" cy="77444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A3B10E1C-0CEE-41BE-97DA-37618314CA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243" y="3090150"/>
                <a:ext cx="774442" cy="77444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B3D72AB-13EA-42AE-9DB8-EFEEA4A055AC}"/>
              </a:ext>
            </a:extLst>
          </p:cNvPr>
          <p:cNvCxnSpPr>
            <a:cxnSpLocks/>
            <a:stCxn id="45" idx="6"/>
            <a:endCxn id="49" idx="2"/>
          </p:cNvCxnSpPr>
          <p:nvPr/>
        </p:nvCxnSpPr>
        <p:spPr>
          <a:xfrm>
            <a:off x="7103685" y="3477371"/>
            <a:ext cx="6437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EA675B71-A558-4558-8845-96EC2894B1E9}"/>
                  </a:ext>
                </a:extLst>
              </p:cNvPr>
              <p:cNvSpPr/>
              <p:nvPr/>
            </p:nvSpPr>
            <p:spPr>
              <a:xfrm>
                <a:off x="7747475" y="3090150"/>
                <a:ext cx="774442" cy="77444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EA675B71-A558-4558-8845-96EC2894B1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75" y="3090150"/>
                <a:ext cx="774442" cy="77444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D9DCCDD-A074-40B7-B9C9-BB4F912B2D32}"/>
              </a:ext>
            </a:extLst>
          </p:cNvPr>
          <p:cNvCxnSpPr>
            <a:cxnSpLocks/>
            <a:stCxn id="49" idx="6"/>
            <a:endCxn id="51" idx="2"/>
          </p:cNvCxnSpPr>
          <p:nvPr/>
        </p:nvCxnSpPr>
        <p:spPr>
          <a:xfrm>
            <a:off x="8521917" y="3477371"/>
            <a:ext cx="6437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89F26DF0-857B-4DB1-9A4C-E9E9B43A1A16}"/>
                  </a:ext>
                </a:extLst>
              </p:cNvPr>
              <p:cNvSpPr/>
              <p:nvPr/>
            </p:nvSpPr>
            <p:spPr>
              <a:xfrm>
                <a:off x="9165707" y="3090150"/>
                <a:ext cx="774442" cy="77444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＋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89F26DF0-857B-4DB1-9A4C-E9E9B43A1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707" y="3090150"/>
                <a:ext cx="774442" cy="774442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2132DD1-237A-42D1-A293-A32C55E92F56}"/>
              </a:ext>
            </a:extLst>
          </p:cNvPr>
          <p:cNvCxnSpPr>
            <a:cxnSpLocks/>
            <a:stCxn id="51" idx="6"/>
            <a:endCxn id="56" idx="2"/>
          </p:cNvCxnSpPr>
          <p:nvPr/>
        </p:nvCxnSpPr>
        <p:spPr>
          <a:xfrm>
            <a:off x="9940149" y="3477371"/>
            <a:ext cx="6420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BDD3A34E-9464-4BC6-B3D0-53B3B75852C2}"/>
                  </a:ext>
                </a:extLst>
              </p:cNvPr>
              <p:cNvSpPr/>
              <p:nvPr/>
            </p:nvSpPr>
            <p:spPr>
              <a:xfrm>
                <a:off x="10582231" y="3090150"/>
                <a:ext cx="774442" cy="77444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BDD3A34E-9464-4BC6-B3D0-53B3B75852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2231" y="3090150"/>
                <a:ext cx="774442" cy="774442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4178504-9DCD-4E1E-B72D-CE632D068F39}"/>
              </a:ext>
            </a:extLst>
          </p:cNvPr>
          <p:cNvCxnSpPr>
            <a:cxnSpLocks/>
            <a:stCxn id="56" idx="6"/>
          </p:cNvCxnSpPr>
          <p:nvPr/>
        </p:nvCxnSpPr>
        <p:spPr>
          <a:xfrm>
            <a:off x="11356673" y="3477371"/>
            <a:ext cx="6437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365DB9ED-8526-40D1-A2BE-B19C33750853}"/>
                  </a:ext>
                </a:extLst>
              </p:cNvPr>
              <p:cNvSpPr txBox="1"/>
              <p:nvPr/>
            </p:nvSpPr>
            <p:spPr>
              <a:xfrm>
                <a:off x="4347576" y="2153491"/>
                <a:ext cx="3754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365DB9ED-8526-40D1-A2BE-B19C33750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576" y="2153491"/>
                <a:ext cx="37542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D54DCE9-C9EB-4762-AD53-3B39BDB8BB54}"/>
                  </a:ext>
                </a:extLst>
              </p:cNvPr>
              <p:cNvSpPr txBox="1"/>
              <p:nvPr/>
            </p:nvSpPr>
            <p:spPr>
              <a:xfrm>
                <a:off x="5760313" y="3114555"/>
                <a:ext cx="3754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D54DCE9-C9EB-4762-AD53-3B39BDB8B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313" y="3114555"/>
                <a:ext cx="37542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497143D2-6F1F-4861-993D-6A5C409F0587}"/>
                  </a:ext>
                </a:extLst>
              </p:cNvPr>
              <p:cNvSpPr txBox="1"/>
              <p:nvPr/>
            </p:nvSpPr>
            <p:spPr>
              <a:xfrm>
                <a:off x="7194707" y="3114555"/>
                <a:ext cx="42832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b="0" dirty="0"/>
                  <a:t>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497143D2-6F1F-4861-993D-6A5C409F0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707" y="3114555"/>
                <a:ext cx="428322" cy="369332"/>
              </a:xfrm>
              <a:prstGeom prst="rect">
                <a:avLst/>
              </a:prstGeom>
              <a:blipFill>
                <a:blip r:embed="rId15"/>
                <a:stretch>
                  <a:fillRect l="-11429" t="-9836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02323DF2-30BA-4959-A5E3-B97EB279BB6F}"/>
                  </a:ext>
                </a:extLst>
              </p:cNvPr>
              <p:cNvSpPr txBox="1"/>
              <p:nvPr/>
            </p:nvSpPr>
            <p:spPr>
              <a:xfrm>
                <a:off x="8508339" y="3132713"/>
                <a:ext cx="67999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0.37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02323DF2-30BA-4959-A5E3-B97EB279B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8339" y="3132713"/>
                <a:ext cx="67999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B480682-31B3-4192-9B53-C64E65FF780B}"/>
                  </a:ext>
                </a:extLst>
              </p:cNvPr>
              <p:cNvSpPr txBox="1"/>
              <p:nvPr/>
            </p:nvSpPr>
            <p:spPr>
              <a:xfrm>
                <a:off x="9916403" y="3106437"/>
                <a:ext cx="67999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1.37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B480682-31B3-4192-9B53-C64E65FF7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6403" y="3106437"/>
                <a:ext cx="67999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4B7D7F59-8421-4AF7-936F-2FE0717AAE61}"/>
                  </a:ext>
                </a:extLst>
              </p:cNvPr>
              <p:cNvSpPr txBox="1"/>
              <p:nvPr/>
            </p:nvSpPr>
            <p:spPr>
              <a:xfrm>
                <a:off x="11371099" y="3108039"/>
                <a:ext cx="67999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0.73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4B7D7F59-8421-4AF7-936F-2FE0717AA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099" y="3108039"/>
                <a:ext cx="67999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7A172146-840A-4595-8908-B93DE3BCE15B}"/>
                  </a:ext>
                </a:extLst>
              </p:cNvPr>
              <p:cNvSpPr/>
              <p:nvPr/>
            </p:nvSpPr>
            <p:spPr>
              <a:xfrm>
                <a:off x="8409643" y="1798721"/>
                <a:ext cx="774442" cy="77444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7A172146-840A-4595-8908-B93DE3BCE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643" y="1798721"/>
                <a:ext cx="774442" cy="774442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84F167C-267D-4AAB-9156-BB7B1CD037C9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5760313" y="2173302"/>
            <a:ext cx="2649330" cy="12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7774581-41D5-46D6-9A11-4E4D56771530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9184085" y="2185942"/>
            <a:ext cx="27241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B5BFC31E-80F5-4DE4-B947-4869DB89D6D4}"/>
                  </a:ext>
                </a:extLst>
              </p:cNvPr>
              <p:cNvSpPr txBox="1"/>
              <p:nvPr/>
            </p:nvSpPr>
            <p:spPr>
              <a:xfrm>
                <a:off x="5760313" y="1827913"/>
                <a:ext cx="3754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B5BFC31E-80F5-4DE4-B947-4869DB89D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313" y="1827913"/>
                <a:ext cx="37542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37C6A94-44F0-4641-A33B-7D947C425463}"/>
                  </a:ext>
                </a:extLst>
              </p:cNvPr>
              <p:cNvSpPr txBox="1"/>
              <p:nvPr/>
            </p:nvSpPr>
            <p:spPr>
              <a:xfrm>
                <a:off x="11367124" y="1809769"/>
                <a:ext cx="67999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0.73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37C6A94-44F0-4641-A33B-7D947C425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7124" y="1809769"/>
                <a:ext cx="67999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920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2589</TotalTime>
  <Words>380</Words>
  <Application>Microsoft Office PowerPoint</Application>
  <PresentationFormat>宽屏</PresentationFormat>
  <Paragraphs>200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xuewei</dc:creator>
  <cp:lastModifiedBy>Liang, Xuewei</cp:lastModifiedBy>
  <cp:revision>52</cp:revision>
  <dcterms:created xsi:type="dcterms:W3CDTF">2018-08-17T00:51:53Z</dcterms:created>
  <dcterms:modified xsi:type="dcterms:W3CDTF">2018-09-17T01:45:36Z</dcterms:modified>
</cp:coreProperties>
</file>