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i="1" dirty="0"/>
              <a:t>Harshal Patil</a:t>
            </a:r>
            <a:endParaRPr b="1" i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&amp;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4651977" y="2149342"/>
            <a:ext cx="4134600" cy="278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Approach for Data Analysis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Wealth segment by Age category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cars owned in each state.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Customer classification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Bike related purchase for past 2-3 year based on gender</a:t>
            </a:r>
          </a:p>
          <a:p>
            <a:pPr>
              <a:lnSpc>
                <a:spcPct val="150000"/>
              </a:lnSpc>
            </a:pPr>
            <a:endParaRPr lang="en-US" sz="1100" dirty="0"/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39837C2C-6BFC-02D3-6CB3-70636ED4995D}"/>
              </a:ext>
            </a:extLst>
          </p:cNvPr>
          <p:cNvSpPr/>
          <p:nvPr/>
        </p:nvSpPr>
        <p:spPr>
          <a:xfrm>
            <a:off x="357425" y="2317124"/>
            <a:ext cx="4134600" cy="2465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Sprocket Central is a company that specializes in high quality bike and accessories</a:t>
            </a:r>
          </a:p>
          <a:p>
            <a:pPr>
              <a:lnSpc>
                <a:spcPct val="150000"/>
              </a:lnSpc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Marketing team is looking to boost sales</a:t>
            </a:r>
          </a:p>
          <a:p>
            <a:pPr>
              <a:lnSpc>
                <a:spcPct val="150000"/>
              </a:lnSpc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To target 1000 new customers that will bring the highest value to the business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73768"/>
            <a:ext cx="4134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Key issue deal with for the data quality issue:</a:t>
            </a:r>
            <a:endParaRPr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81D510-31E1-D6E7-E1D7-0CC7BEEC5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38392"/>
              </p:ext>
            </p:extLst>
          </p:nvPr>
        </p:nvGraphicFramePr>
        <p:xfrm>
          <a:off x="1066799" y="2552372"/>
          <a:ext cx="6695211" cy="1534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73803">
                  <a:extLst>
                    <a:ext uri="{9D8B030D-6E8A-4147-A177-3AD203B41FA5}">
                      <a16:colId xmlns:a16="http://schemas.microsoft.com/office/drawing/2014/main" val="973135106"/>
                    </a:ext>
                  </a:extLst>
                </a:gridCol>
                <a:gridCol w="1662390">
                  <a:extLst>
                    <a:ext uri="{9D8B030D-6E8A-4147-A177-3AD203B41FA5}">
                      <a16:colId xmlns:a16="http://schemas.microsoft.com/office/drawing/2014/main" val="1652351513"/>
                    </a:ext>
                  </a:extLst>
                </a:gridCol>
                <a:gridCol w="1447090">
                  <a:extLst>
                    <a:ext uri="{9D8B030D-6E8A-4147-A177-3AD203B41FA5}">
                      <a16:colId xmlns:a16="http://schemas.microsoft.com/office/drawing/2014/main" val="1888286311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148746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Relavancy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Demographic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DOB: inaccurate</a:t>
                      </a:r>
                    </a:p>
                    <a:p>
                      <a:r>
                        <a:rPr lang="en-US" dirty="0"/>
                        <a:t>Age: Missing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Gender: Inconsistent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Column: Delete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4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: Inconsistent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Missing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 status Order: Filtered 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4289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Classification: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80577"/>
            <a:ext cx="7606211" cy="343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250000"/>
              </a:lnSpc>
            </a:pPr>
            <a:r>
              <a:rPr lang="en-US" u="sng" dirty="0"/>
              <a:t>These are the high value customers that should be targeted from the new list :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Age between 38-47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Who are currently living in VIC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Female customers are more valuable than 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in the financial services ,health and manufacturing industry sector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36D53C-9671-FEE9-7672-2C3C8B3C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80040"/>
              </p:ext>
            </p:extLst>
          </p:nvPr>
        </p:nvGraphicFramePr>
        <p:xfrm>
          <a:off x="1589496" y="1660209"/>
          <a:ext cx="5500257" cy="3444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85751">
                  <a:extLst>
                    <a:ext uri="{9D8B030D-6E8A-4147-A177-3AD203B41FA5}">
                      <a16:colId xmlns:a16="http://schemas.microsoft.com/office/drawing/2014/main" val="2339380967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25182187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1139172281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3522754154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1522790617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2225629793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2687797897"/>
                    </a:ext>
                  </a:extLst>
                </a:gridCol>
              </a:tblGrid>
              <a:tr h="673074">
                <a:tc>
                  <a:txBody>
                    <a:bodyPr/>
                    <a:lstStyle/>
                    <a:p>
                      <a:r>
                        <a:rPr lang="en-US" dirty="0"/>
                        <a:t>First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Bile Related Purchase for last 3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Segment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 Cars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04785"/>
                  </a:ext>
                </a:extLst>
              </a:tr>
              <a:tr h="312498">
                <a:tc>
                  <a:txBody>
                    <a:bodyPr/>
                    <a:lstStyle/>
                    <a:p>
                      <a:r>
                        <a:rPr lang="en-US" dirty="0"/>
                        <a:t>Melba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Mass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00413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/>
                        <a:t>Winnifred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85405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/>
                        <a:t>Gale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57336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 err="1"/>
                        <a:t>Martelle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47658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/>
                        <a:t>Patricia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395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Patil</dc:creator>
  <cp:lastModifiedBy>Harshal Patil</cp:lastModifiedBy>
  <cp:revision>1</cp:revision>
  <dcterms:modified xsi:type="dcterms:W3CDTF">2022-10-20T06:44:43Z</dcterms:modified>
</cp:coreProperties>
</file>